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71" r:id="rId2"/>
    <p:sldId id="257" r:id="rId3"/>
    <p:sldId id="258" r:id="rId4"/>
    <p:sldId id="334" r:id="rId5"/>
    <p:sldId id="259" r:id="rId6"/>
    <p:sldId id="260" r:id="rId7"/>
    <p:sldId id="261" r:id="rId8"/>
    <p:sldId id="264" r:id="rId9"/>
    <p:sldId id="272" r:id="rId10"/>
    <p:sldId id="276" r:id="rId11"/>
    <p:sldId id="273" r:id="rId12"/>
    <p:sldId id="310" r:id="rId13"/>
    <p:sldId id="275" r:id="rId14"/>
    <p:sldId id="335" r:id="rId15"/>
    <p:sldId id="336" r:id="rId16"/>
    <p:sldId id="285" r:id="rId17"/>
    <p:sldId id="278" r:id="rId18"/>
    <p:sldId id="279" r:id="rId19"/>
    <p:sldId id="280" r:id="rId20"/>
    <p:sldId id="281" r:id="rId21"/>
    <p:sldId id="319" r:id="rId22"/>
    <p:sldId id="282" r:id="rId23"/>
    <p:sldId id="283" r:id="rId24"/>
    <p:sldId id="284" r:id="rId25"/>
    <p:sldId id="286" r:id="rId26"/>
    <p:sldId id="289" r:id="rId27"/>
    <p:sldId id="290" r:id="rId28"/>
    <p:sldId id="292" r:id="rId29"/>
    <p:sldId id="333" r:id="rId30"/>
    <p:sldId id="287" r:id="rId31"/>
    <p:sldId id="291" r:id="rId32"/>
    <p:sldId id="293" r:id="rId33"/>
    <p:sldId id="294" r:id="rId34"/>
    <p:sldId id="295" r:id="rId35"/>
    <p:sldId id="297" r:id="rId36"/>
    <p:sldId id="296" r:id="rId37"/>
    <p:sldId id="298" r:id="rId38"/>
    <p:sldId id="299" r:id="rId39"/>
    <p:sldId id="305" r:id="rId40"/>
    <p:sldId id="306" r:id="rId41"/>
    <p:sldId id="301" r:id="rId42"/>
    <p:sldId id="311" r:id="rId43"/>
    <p:sldId id="302" r:id="rId44"/>
    <p:sldId id="308" r:id="rId45"/>
    <p:sldId id="313" r:id="rId46"/>
    <p:sldId id="312" r:id="rId47"/>
    <p:sldId id="337" r:id="rId4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0" autoAdjust="0"/>
    <p:restoredTop sz="94660"/>
  </p:normalViewPr>
  <p:slideViewPr>
    <p:cSldViewPr>
      <p:cViewPr varScale="1">
        <p:scale>
          <a:sx n="66" d="100"/>
          <a:sy n="66" d="100"/>
        </p:scale>
        <p:origin x="-148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B40DF5-DADE-4205-95D6-663ED919F0BD}" type="datetimeFigureOut">
              <a:rPr lang="zh-CN" altLang="en-US" smtClean="0"/>
              <a:t>2017/12/28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D3177B-4A8A-443A-B98C-799607439BEB}" type="slidenum">
              <a:rPr lang="zh-CN" altLang="en-US" smtClean="0"/>
              <a:t>‹#›</a:t>
            </a:fld>
            <a:endParaRPr lang="zh-CN" altLang="en-US"/>
          </a:p>
        </p:txBody>
      </p:sp>
    </p:spTree>
    <p:extLst>
      <p:ext uri="{BB962C8B-B14F-4D97-AF65-F5344CB8AC3E}">
        <p14:creationId xmlns:p14="http://schemas.microsoft.com/office/powerpoint/2010/main" val="4044595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a:t>
            </a:fld>
            <a:endParaRPr lang="zh-CN" altLang="en-US"/>
          </a:p>
        </p:txBody>
      </p:sp>
    </p:spTree>
    <p:extLst>
      <p:ext uri="{BB962C8B-B14F-4D97-AF65-F5344CB8AC3E}">
        <p14:creationId xmlns:p14="http://schemas.microsoft.com/office/powerpoint/2010/main" val="10351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27</a:t>
            </a:fld>
            <a:endParaRPr lang="zh-CN" altLang="en-US"/>
          </a:p>
        </p:txBody>
      </p:sp>
    </p:spTree>
    <p:extLst>
      <p:ext uri="{BB962C8B-B14F-4D97-AF65-F5344CB8AC3E}">
        <p14:creationId xmlns:p14="http://schemas.microsoft.com/office/powerpoint/2010/main" val="336117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28</a:t>
            </a:fld>
            <a:endParaRPr lang="zh-CN" altLang="en-US"/>
          </a:p>
        </p:txBody>
      </p:sp>
    </p:spTree>
    <p:extLst>
      <p:ext uri="{BB962C8B-B14F-4D97-AF65-F5344CB8AC3E}">
        <p14:creationId xmlns:p14="http://schemas.microsoft.com/office/powerpoint/2010/main" val="388503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44</a:t>
            </a:fld>
            <a:endParaRPr lang="zh-CN" altLang="en-US"/>
          </a:p>
        </p:txBody>
      </p:sp>
    </p:spTree>
    <p:extLst>
      <p:ext uri="{BB962C8B-B14F-4D97-AF65-F5344CB8AC3E}">
        <p14:creationId xmlns:p14="http://schemas.microsoft.com/office/powerpoint/2010/main" val="994390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45</a:t>
            </a:fld>
            <a:endParaRPr lang="zh-CN" altLang="en-US"/>
          </a:p>
        </p:txBody>
      </p:sp>
    </p:spTree>
    <p:extLst>
      <p:ext uri="{BB962C8B-B14F-4D97-AF65-F5344CB8AC3E}">
        <p14:creationId xmlns:p14="http://schemas.microsoft.com/office/powerpoint/2010/main" val="407207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3</a:t>
            </a:fld>
            <a:endParaRPr lang="zh-CN" altLang="en-US"/>
          </a:p>
        </p:txBody>
      </p:sp>
    </p:spTree>
    <p:extLst>
      <p:ext uri="{BB962C8B-B14F-4D97-AF65-F5344CB8AC3E}">
        <p14:creationId xmlns:p14="http://schemas.microsoft.com/office/powerpoint/2010/main" val="274305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18</a:t>
            </a:fld>
            <a:endParaRPr lang="zh-CN" altLang="en-US"/>
          </a:p>
        </p:txBody>
      </p:sp>
    </p:spTree>
    <p:extLst>
      <p:ext uri="{BB962C8B-B14F-4D97-AF65-F5344CB8AC3E}">
        <p14:creationId xmlns:p14="http://schemas.microsoft.com/office/powerpoint/2010/main" val="28903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19</a:t>
            </a:fld>
            <a:endParaRPr lang="zh-CN" altLang="en-US"/>
          </a:p>
        </p:txBody>
      </p:sp>
    </p:spTree>
    <p:extLst>
      <p:ext uri="{BB962C8B-B14F-4D97-AF65-F5344CB8AC3E}">
        <p14:creationId xmlns:p14="http://schemas.microsoft.com/office/powerpoint/2010/main" val="413659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20</a:t>
            </a:fld>
            <a:endParaRPr lang="zh-CN" altLang="en-US"/>
          </a:p>
        </p:txBody>
      </p:sp>
    </p:spTree>
    <p:extLst>
      <p:ext uri="{BB962C8B-B14F-4D97-AF65-F5344CB8AC3E}">
        <p14:creationId xmlns:p14="http://schemas.microsoft.com/office/powerpoint/2010/main" val="77409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21</a:t>
            </a:fld>
            <a:endParaRPr lang="zh-CN" altLang="en-US"/>
          </a:p>
        </p:txBody>
      </p:sp>
    </p:spTree>
    <p:extLst>
      <p:ext uri="{BB962C8B-B14F-4D97-AF65-F5344CB8AC3E}">
        <p14:creationId xmlns:p14="http://schemas.microsoft.com/office/powerpoint/2010/main" val="1990914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22</a:t>
            </a:fld>
            <a:endParaRPr lang="zh-CN" altLang="en-US"/>
          </a:p>
        </p:txBody>
      </p:sp>
    </p:spTree>
    <p:extLst>
      <p:ext uri="{BB962C8B-B14F-4D97-AF65-F5344CB8AC3E}">
        <p14:creationId xmlns:p14="http://schemas.microsoft.com/office/powerpoint/2010/main" val="293496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23</a:t>
            </a:fld>
            <a:endParaRPr lang="zh-CN" altLang="en-US"/>
          </a:p>
        </p:txBody>
      </p:sp>
    </p:spTree>
    <p:extLst>
      <p:ext uri="{BB962C8B-B14F-4D97-AF65-F5344CB8AC3E}">
        <p14:creationId xmlns:p14="http://schemas.microsoft.com/office/powerpoint/2010/main" val="3420777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7D4D3-CB6E-4C50-AD1B-4D5211197886}" type="slidenum">
              <a:rPr lang="zh-CN" altLang="en-US" smtClean="0"/>
              <a:t>26</a:t>
            </a:fld>
            <a:endParaRPr lang="zh-CN" altLang="en-US"/>
          </a:p>
        </p:txBody>
      </p:sp>
    </p:spTree>
    <p:extLst>
      <p:ext uri="{BB962C8B-B14F-4D97-AF65-F5344CB8AC3E}">
        <p14:creationId xmlns:p14="http://schemas.microsoft.com/office/powerpoint/2010/main" val="262007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2017/12/28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hyperlink" Target="http://thefecaltransplantfoundation.org/"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3.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41"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png"/><Relationship Id="rId40" Type="http://schemas.openxmlformats.org/officeDocument/2006/relationships/image" Target="../media/image54.png"/><Relationship Id="rId45"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3.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4" Type="http://schemas.openxmlformats.org/officeDocument/2006/relationships/image" Target="../media/image58.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891949"/>
            <a:ext cx="8136904" cy="24241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3" descr="C:\Research in XMU\人事材料\院徽\生科院院徽调整0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91" b="6450"/>
          <a:stretch/>
        </p:blipFill>
        <p:spPr bwMode="auto">
          <a:xfrm>
            <a:off x="179512" y="1644"/>
            <a:ext cx="1655576" cy="1867581"/>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683568" y="609749"/>
            <a:ext cx="8229600" cy="1143000"/>
          </a:xfrm>
        </p:spPr>
        <p:txBody>
          <a:bodyPr/>
          <a:lstStyle/>
          <a:p>
            <a:r>
              <a:rPr lang="en-US" altLang="zh-CN" b="1" dirty="0" smtClean="0">
                <a:solidFill>
                  <a:srgbClr val="0070C0"/>
                </a:solidFill>
                <a:effectLst>
                  <a:outerShdw blurRad="38100" dist="38100" dir="2700000" algn="tl">
                    <a:srgbClr val="000000">
                      <a:alpha val="43137"/>
                    </a:srgbClr>
                  </a:outerShdw>
                </a:effectLst>
              </a:rPr>
              <a:t>MICROBIOLOGY</a:t>
            </a:r>
            <a:endParaRPr lang="zh-CN" altLang="en-US" b="1" dirty="0">
              <a:solidFill>
                <a:srgbClr val="0070C0"/>
              </a:solidFill>
              <a:effectLst>
                <a:outerShdw blurRad="38100" dist="38100" dir="2700000" algn="tl">
                  <a:srgbClr val="000000">
                    <a:alpha val="43137"/>
                  </a:srgbClr>
                </a:outerShdw>
              </a:effectLst>
            </a:endParaRPr>
          </a:p>
        </p:txBody>
      </p:sp>
      <p:sp>
        <p:nvSpPr>
          <p:cNvPr id="6" name="标题 1"/>
          <p:cNvSpPr txBox="1">
            <a:spLocks/>
          </p:cNvSpPr>
          <p:nvPr/>
        </p:nvSpPr>
        <p:spPr>
          <a:xfrm>
            <a:off x="107504" y="2708920"/>
            <a:ext cx="8928992"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zh-CN" sz="4000" dirty="0"/>
          </a:p>
        </p:txBody>
      </p:sp>
      <p:sp>
        <p:nvSpPr>
          <p:cNvPr id="4" name="TextBox 3"/>
          <p:cNvSpPr txBox="1"/>
          <p:nvPr/>
        </p:nvSpPr>
        <p:spPr>
          <a:xfrm>
            <a:off x="1687282" y="2989447"/>
            <a:ext cx="5976664" cy="1938992"/>
          </a:xfrm>
          <a:prstGeom prst="rect">
            <a:avLst/>
          </a:prstGeom>
          <a:noFill/>
        </p:spPr>
        <p:txBody>
          <a:bodyPr wrap="square" rtlCol="0">
            <a:spAutoFit/>
          </a:bodyPr>
          <a:lstStyle/>
          <a:p>
            <a:pPr algn="ctr"/>
            <a:r>
              <a:rPr lang="en-US" altLang="zh-CN" sz="4000" b="1" dirty="0" smtClean="0"/>
              <a:t>Lecture 22</a:t>
            </a:r>
          </a:p>
          <a:p>
            <a:pPr algn="ctr"/>
            <a:r>
              <a:rPr lang="en-US" altLang="zh-CN" sz="4000" b="1" dirty="0" smtClean="0"/>
              <a:t>Microbial Ecology &amp; Applied Microbiology</a:t>
            </a:r>
            <a:endParaRPr lang="zh-CN" altLang="en-US" sz="4000" b="1" dirty="0"/>
          </a:p>
        </p:txBody>
      </p:sp>
    </p:spTree>
    <p:extLst>
      <p:ext uri="{BB962C8B-B14F-4D97-AF65-F5344CB8AC3E}">
        <p14:creationId xmlns:p14="http://schemas.microsoft.com/office/powerpoint/2010/main" val="1388041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870" y="-109260"/>
            <a:ext cx="8229600" cy="1143000"/>
          </a:xfrm>
        </p:spPr>
        <p:txBody>
          <a:bodyPr/>
          <a:lstStyle/>
          <a:p>
            <a:r>
              <a:rPr lang="en-US" altLang="zh-CN" dirty="0" smtClean="0"/>
              <a:t>Human </a:t>
            </a:r>
            <a:r>
              <a:rPr lang="en-US" altLang="zh-CN" b="1" dirty="0" smtClean="0">
                <a:solidFill>
                  <a:srgbClr val="FF0000"/>
                </a:solidFill>
              </a:rPr>
              <a:t>Microbiome</a:t>
            </a:r>
            <a:endParaRPr lang="zh-CN" altLang="en-US" b="1" dirty="0">
              <a:solidFill>
                <a:srgbClr val="FF0000"/>
              </a:solidFill>
            </a:endParaRPr>
          </a:p>
        </p:txBody>
      </p:sp>
      <p:grpSp>
        <p:nvGrpSpPr>
          <p:cNvPr id="38" name="组合 37"/>
          <p:cNvGrpSpPr/>
          <p:nvPr/>
        </p:nvGrpSpPr>
        <p:grpSpPr>
          <a:xfrm>
            <a:off x="683568" y="746988"/>
            <a:ext cx="8399626" cy="5901461"/>
            <a:chOff x="663114" y="445592"/>
            <a:chExt cx="8910280" cy="6202858"/>
          </a:xfrm>
        </p:grpSpPr>
        <p:pic>
          <p:nvPicPr>
            <p:cNvPr id="39" name="Picture 196" descr="F:\设计\厦大生科院\PPT2郭老师\郭老师\12.16\图片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031" y="698500"/>
              <a:ext cx="4337050" cy="594995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组合 39"/>
            <p:cNvGrpSpPr/>
            <p:nvPr/>
          </p:nvGrpSpPr>
          <p:grpSpPr>
            <a:xfrm>
              <a:off x="663114" y="445592"/>
              <a:ext cx="8910280" cy="5654675"/>
              <a:chOff x="663114" y="445592"/>
              <a:chExt cx="8910280" cy="5654675"/>
            </a:xfrm>
          </p:grpSpPr>
          <p:sp>
            <p:nvSpPr>
              <p:cNvPr id="41" name="Rectangle 104"/>
              <p:cNvSpPr>
                <a:spLocks noChangeArrowheads="1"/>
              </p:cNvSpPr>
              <p:nvPr/>
            </p:nvSpPr>
            <p:spPr bwMode="auto">
              <a:xfrm>
                <a:off x="4096556" y="445592"/>
                <a:ext cx="370700" cy="22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Ha</a:t>
                </a:r>
                <a:r>
                  <a:rPr kumimoji="0" lang="en-US" altLang="zh-CN" sz="1400" b="1" i="0" u="none" strike="noStrike" cap="none" normalizeH="0" baseline="0" dirty="0" err="1" smtClean="0">
                    <a:ln>
                      <a:noFill/>
                    </a:ln>
                    <a:solidFill>
                      <a:srgbClr val="1B1464"/>
                    </a:solidFill>
                    <a:effectLst/>
                    <a:latin typeface="Arial" pitchFamily="34" charset="0"/>
                    <a:ea typeface="宋体" pitchFamily="2" charset="-122"/>
                    <a:cs typeface="宋体" pitchFamily="2" charset="-122"/>
                  </a:rPr>
                  <a:t>i</a:t>
                </a:r>
                <a:r>
                  <a:rPr kumimoji="0" lang="zh-CN" altLang="zh-CN" sz="14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r</a:t>
                </a:r>
                <a:endParaRPr kumimoji="0" lang="zh-CN" altLang="zh-CN" sz="1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2" name="Rectangle 105"/>
              <p:cNvSpPr>
                <a:spLocks noChangeArrowheads="1"/>
              </p:cNvSpPr>
              <p:nvPr/>
            </p:nvSpPr>
            <p:spPr bwMode="auto">
              <a:xfrm>
                <a:off x="5439581" y="1512392"/>
                <a:ext cx="567953" cy="22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FF0000"/>
                    </a:solidFill>
                    <a:effectLst/>
                    <a:latin typeface="Arial" pitchFamily="34" charset="0"/>
                    <a:ea typeface="宋体" pitchFamily="2" charset="-122"/>
                    <a:cs typeface="宋体" pitchFamily="2" charset="-122"/>
                  </a:rPr>
                  <a:t>Mouth</a:t>
                </a:r>
              </a:p>
            </p:txBody>
          </p:sp>
          <p:sp>
            <p:nvSpPr>
              <p:cNvPr id="43" name="Rectangle 106"/>
              <p:cNvSpPr>
                <a:spLocks noChangeArrowheads="1"/>
              </p:cNvSpPr>
              <p:nvPr/>
            </p:nvSpPr>
            <p:spPr bwMode="auto">
              <a:xfrm>
                <a:off x="713917" y="1486992"/>
                <a:ext cx="2145705" cy="22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1" i="0" u="none" strike="noStrike" cap="none" normalizeH="0" baseline="0" dirty="0" smtClean="0">
                    <a:ln>
                      <a:noFill/>
                    </a:ln>
                    <a:solidFill>
                      <a:srgbClr val="1B1464"/>
                    </a:solidFill>
                    <a:effectLst/>
                  </a:rPr>
                  <a:t>External</a:t>
                </a:r>
                <a:r>
                  <a:rPr lang="en-US" altLang="zh-CN" sz="1400" b="1" dirty="0">
                    <a:solidFill>
                      <a:srgbClr val="1B1464"/>
                    </a:solidFill>
                  </a:rPr>
                  <a:t> </a:t>
                </a:r>
                <a:r>
                  <a:rPr lang="en-US" altLang="zh-CN" sz="1400" b="1" dirty="0" smtClean="0">
                    <a:solidFill>
                      <a:srgbClr val="1B1464"/>
                    </a:solidFill>
                  </a:rPr>
                  <a:t>Auditory </a:t>
                </a:r>
                <a:r>
                  <a:rPr lang="en-US" altLang="zh-CN" sz="1400" b="1" dirty="0">
                    <a:solidFill>
                      <a:srgbClr val="1B1464"/>
                    </a:solidFill>
                  </a:rPr>
                  <a:t>Canal</a:t>
                </a:r>
                <a:endParaRPr kumimoji="0" lang="zh-CN" altLang="zh-CN" sz="1400" b="0" i="0" u="none" strike="noStrike" cap="none" normalizeH="0" baseline="0" dirty="0" smtClean="0">
                  <a:ln>
                    <a:noFill/>
                  </a:ln>
                  <a:solidFill>
                    <a:schemeClr val="tx1"/>
                  </a:solidFill>
                  <a:effectLst/>
                </a:endParaRPr>
              </a:p>
            </p:txBody>
          </p:sp>
          <p:sp>
            <p:nvSpPr>
              <p:cNvPr id="44" name="Rectangle 108"/>
              <p:cNvSpPr>
                <a:spLocks noChangeArrowheads="1"/>
              </p:cNvSpPr>
              <p:nvPr/>
            </p:nvSpPr>
            <p:spPr bwMode="auto">
              <a:xfrm>
                <a:off x="685340" y="2252167"/>
                <a:ext cx="11250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1" i="0" u="none" strike="noStrike" cap="none" normalizeH="0" baseline="0" dirty="0" smtClean="0">
                    <a:ln>
                      <a:noFill/>
                    </a:ln>
                    <a:solidFill>
                      <a:srgbClr val="1B1464"/>
                    </a:solidFill>
                    <a:effectLst/>
                  </a:rPr>
                  <a:t>Axlllary</a:t>
                </a:r>
                <a:r>
                  <a:rPr lang="en-US" altLang="zh-CN" sz="1400" b="1" dirty="0">
                    <a:solidFill>
                      <a:srgbClr val="1B1464"/>
                    </a:solidFill>
                  </a:rPr>
                  <a:t> Vault</a:t>
                </a:r>
                <a:endParaRPr kumimoji="0" lang="zh-CN" altLang="zh-CN" sz="1400" b="0" i="0" u="none" strike="noStrike" cap="none" normalizeH="0" baseline="0" dirty="0" smtClean="0">
                  <a:ln>
                    <a:noFill/>
                  </a:ln>
                  <a:solidFill>
                    <a:schemeClr val="tx1"/>
                  </a:solidFill>
                  <a:effectLst/>
                </a:endParaRPr>
              </a:p>
            </p:txBody>
          </p:sp>
          <p:sp>
            <p:nvSpPr>
              <p:cNvPr id="45" name="Rectangle 111"/>
              <p:cNvSpPr>
                <a:spLocks noChangeArrowheads="1"/>
              </p:cNvSpPr>
              <p:nvPr/>
            </p:nvSpPr>
            <p:spPr bwMode="auto">
              <a:xfrm>
                <a:off x="685340" y="3239592"/>
                <a:ext cx="15388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Antecubltal Fossa</a:t>
                </a:r>
                <a:endParaRPr kumimoji="0" lang="zh-CN" altLang="zh-CN" sz="1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6" name="Rectangle 112"/>
              <p:cNvSpPr>
                <a:spLocks noChangeArrowheads="1"/>
              </p:cNvSpPr>
              <p:nvPr/>
            </p:nvSpPr>
            <p:spPr bwMode="auto">
              <a:xfrm>
                <a:off x="663114" y="4242892"/>
                <a:ext cx="11108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smtClean="0">
                    <a:ln>
                      <a:noFill/>
                    </a:ln>
                    <a:solidFill>
                      <a:srgbClr val="1B1464"/>
                    </a:solidFill>
                    <a:effectLst/>
                    <a:latin typeface="Arial" pitchFamily="34" charset="0"/>
                    <a:ea typeface="宋体" pitchFamily="2" charset="-122"/>
                    <a:cs typeface="宋体" pitchFamily="2" charset="-122"/>
                  </a:rPr>
                  <a:t>Ingulnal Fold</a:t>
                </a:r>
                <a:endParaRPr kumimoji="0" lang="zh-CN" altLang="zh-CN" sz="1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7" name="Rectangle 113"/>
              <p:cNvSpPr>
                <a:spLocks noChangeArrowheads="1"/>
              </p:cNvSpPr>
              <p:nvPr/>
            </p:nvSpPr>
            <p:spPr bwMode="auto">
              <a:xfrm>
                <a:off x="663115" y="5049343"/>
                <a:ext cx="477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smtClean="0">
                    <a:ln>
                      <a:noFill/>
                    </a:ln>
                    <a:solidFill>
                      <a:srgbClr val="1B1464"/>
                    </a:solidFill>
                    <a:effectLst/>
                    <a:latin typeface="Arial" pitchFamily="34" charset="0"/>
                    <a:ea typeface="宋体" pitchFamily="2" charset="-122"/>
                    <a:cs typeface="宋体" pitchFamily="2" charset="-122"/>
                  </a:rPr>
                  <a:t>Penis</a:t>
                </a:r>
                <a:endParaRPr kumimoji="0" lang="zh-CN" altLang="zh-CN" sz="1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8" name="Rectangle 114"/>
              <p:cNvSpPr>
                <a:spLocks noChangeArrowheads="1"/>
              </p:cNvSpPr>
              <p:nvPr/>
            </p:nvSpPr>
            <p:spPr bwMode="auto">
              <a:xfrm>
                <a:off x="5439581" y="2328367"/>
                <a:ext cx="9650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Manubrlum</a:t>
                </a:r>
                <a:endParaRPr kumimoji="0" lang="zh-CN" altLang="zh-CN" sz="1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9" name="Rectangle 115"/>
              <p:cNvSpPr>
                <a:spLocks noChangeArrowheads="1"/>
              </p:cNvSpPr>
              <p:nvPr/>
            </p:nvSpPr>
            <p:spPr bwMode="auto">
              <a:xfrm>
                <a:off x="5439581" y="4242892"/>
                <a:ext cx="1950153" cy="22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1" i="0" u="none" strike="noStrike" cap="none" normalizeH="0" baseline="0" dirty="0" smtClean="0">
                    <a:ln>
                      <a:noFill/>
                    </a:ln>
                    <a:solidFill>
                      <a:srgbClr val="FF0000"/>
                    </a:solidFill>
                  </a:rPr>
                  <a:t>Gastrolntestlnal</a:t>
                </a:r>
                <a:r>
                  <a:rPr lang="en-US" altLang="zh-CN" sz="1400" b="1" dirty="0">
                    <a:solidFill>
                      <a:srgbClr val="FF0000"/>
                    </a:solidFill>
                  </a:rPr>
                  <a:t> Tract</a:t>
                </a:r>
                <a:endParaRPr kumimoji="0" lang="zh-CN" altLang="zh-CN" sz="1400" b="1" i="0" u="none" strike="noStrike" cap="none" normalizeH="0" baseline="0" dirty="0" smtClean="0">
                  <a:ln>
                    <a:noFill/>
                  </a:ln>
                  <a:solidFill>
                    <a:srgbClr val="FF0000"/>
                  </a:solidFill>
                </a:endParaRPr>
              </a:p>
            </p:txBody>
          </p:sp>
          <p:sp>
            <p:nvSpPr>
              <p:cNvPr id="50" name="Rectangle 119"/>
              <p:cNvSpPr>
                <a:spLocks noChangeArrowheads="1"/>
              </p:cNvSpPr>
              <p:nvPr/>
            </p:nvSpPr>
            <p:spPr bwMode="auto">
              <a:xfrm>
                <a:off x="5478053" y="5049342"/>
                <a:ext cx="576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V</a:t>
                </a:r>
                <a:r>
                  <a:rPr kumimoji="0" lang="zh-CN" altLang="zh-CN" sz="14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agina</a:t>
                </a:r>
                <a:endParaRPr kumimoji="0" lang="zh-CN" altLang="zh-CN" sz="1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1" name="Rectangle 120"/>
              <p:cNvSpPr>
                <a:spLocks noChangeArrowheads="1"/>
              </p:cNvSpPr>
              <p:nvPr/>
            </p:nvSpPr>
            <p:spPr bwMode="auto">
              <a:xfrm>
                <a:off x="2993398" y="639267"/>
                <a:ext cx="34833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Actinobacteria</a:t>
                </a:r>
                <a:r>
                  <a:rPr lang="zh-CN" altLang="en-US" sz="1400" i="1" dirty="0">
                    <a:solidFill>
                      <a:srgbClr val="1B1464"/>
                    </a:solidFill>
                  </a:rPr>
                  <a:t>＞</a:t>
                </a:r>
                <a:r>
                  <a:rPr lang="en-US" altLang="zh-CN" sz="1400" i="1" dirty="0" err="1">
                    <a:solidFill>
                      <a:srgbClr val="1B1464"/>
                    </a:solidFill>
                  </a:rPr>
                  <a:t>Firmicutes</a:t>
                </a:r>
                <a:r>
                  <a:rPr lang="zh-CN" altLang="en-US" sz="1400" i="1" dirty="0">
                    <a:solidFill>
                      <a:srgbClr val="1B1464"/>
                    </a:solidFill>
                  </a:rPr>
                  <a:t>＞</a:t>
                </a:r>
                <a:r>
                  <a:rPr lang="en-US" altLang="zh-CN" sz="1400" i="1" dirty="0" err="1">
                    <a:solidFill>
                      <a:srgbClr val="1B1464"/>
                    </a:solidFill>
                  </a:rPr>
                  <a:t>Proteobacteria</a:t>
                </a:r>
                <a:endParaRPr kumimoji="0" lang="zh-CN" altLang="zh-CN" sz="1400" b="0" i="0" u="none" strike="noStrike" cap="none" normalizeH="0" baseline="0" dirty="0" smtClean="0">
                  <a:ln>
                    <a:noFill/>
                  </a:ln>
                  <a:solidFill>
                    <a:schemeClr val="tx1"/>
                  </a:solidFill>
                  <a:effectLst/>
                </a:endParaRPr>
              </a:p>
            </p:txBody>
          </p:sp>
          <p:sp>
            <p:nvSpPr>
              <p:cNvPr id="52" name="Rectangle 125"/>
              <p:cNvSpPr>
                <a:spLocks noChangeArrowheads="1"/>
              </p:cNvSpPr>
              <p:nvPr/>
            </p:nvSpPr>
            <p:spPr bwMode="auto">
              <a:xfrm>
                <a:off x="5439581" y="1683842"/>
                <a:ext cx="4133813" cy="45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1" i="1" u="none" strike="noStrike" cap="none" normalizeH="0" baseline="0" dirty="0" smtClean="0">
                    <a:ln>
                      <a:noFill/>
                    </a:ln>
                    <a:solidFill>
                      <a:srgbClr val="FF0000"/>
                    </a:solidFill>
                    <a:effectLst/>
                  </a:rPr>
                  <a:t>Firmicutes</a:t>
                </a:r>
                <a:r>
                  <a:rPr kumimoji="0" lang="en-US" altLang="zh-CN" sz="1400" b="1" i="1" u="none" strike="noStrike" cap="none" normalizeH="0" baseline="0" dirty="0" smtClean="0">
                    <a:ln>
                      <a:noFill/>
                    </a:ln>
                    <a:solidFill>
                      <a:srgbClr val="FF0000"/>
                    </a:solidFill>
                    <a:effectLst/>
                  </a:rPr>
                  <a:t> </a:t>
                </a:r>
                <a:r>
                  <a:rPr lang="zh-CN" altLang="en-US" sz="1400" b="1" i="1" dirty="0">
                    <a:solidFill>
                      <a:srgbClr val="FF0000"/>
                    </a:solidFill>
                  </a:rPr>
                  <a:t>＞</a:t>
                </a:r>
                <a:r>
                  <a:rPr lang="en-US" altLang="zh-CN" sz="1400" b="1" i="1" dirty="0" err="1">
                    <a:solidFill>
                      <a:srgbClr val="FF0000"/>
                    </a:solidFill>
                  </a:rPr>
                  <a:t>Proteobacteria</a:t>
                </a:r>
                <a:r>
                  <a:rPr lang="zh-CN" altLang="en-US" sz="1400" b="1" i="1" dirty="0">
                    <a:solidFill>
                      <a:srgbClr val="FF0000"/>
                    </a:solidFill>
                  </a:rPr>
                  <a:t>＞</a:t>
                </a:r>
              </a:p>
              <a:p>
                <a:pPr lvl="0"/>
                <a:r>
                  <a:rPr lang="en-US" altLang="zh-CN" sz="1400" b="1" i="1" dirty="0" err="1">
                    <a:solidFill>
                      <a:srgbClr val="FF0000"/>
                    </a:solidFill>
                  </a:rPr>
                  <a:t>Bacteroidetes</a:t>
                </a:r>
                <a:r>
                  <a:rPr lang="zh-CN" altLang="en-US" sz="1400" b="1" i="1" dirty="0">
                    <a:solidFill>
                      <a:srgbClr val="FF0000"/>
                    </a:solidFill>
                  </a:rPr>
                  <a:t>＞</a:t>
                </a:r>
                <a:r>
                  <a:rPr lang="en-US" altLang="zh-CN" sz="1400" b="1" i="1" dirty="0" err="1">
                    <a:solidFill>
                      <a:srgbClr val="FF0000"/>
                    </a:solidFill>
                  </a:rPr>
                  <a:t>Actinobacteria</a:t>
                </a:r>
                <a:r>
                  <a:rPr lang="zh-CN" altLang="en-US" sz="1400" b="1" i="1" dirty="0">
                    <a:solidFill>
                      <a:srgbClr val="FF0000"/>
                    </a:solidFill>
                  </a:rPr>
                  <a:t>＞</a:t>
                </a:r>
                <a:r>
                  <a:rPr lang="en-US" altLang="zh-CN" sz="1400" b="1" i="1" dirty="0">
                    <a:solidFill>
                      <a:srgbClr val="FF0000"/>
                    </a:solidFill>
                  </a:rPr>
                  <a:t>Fusobacteria</a:t>
                </a:r>
                <a:endParaRPr kumimoji="0" lang="zh-CN" altLang="zh-CN" sz="1400" b="1" i="0" u="none" strike="noStrike" cap="none" normalizeH="0" baseline="0" dirty="0" smtClean="0">
                  <a:ln>
                    <a:noFill/>
                  </a:ln>
                  <a:solidFill>
                    <a:srgbClr val="FF0000"/>
                  </a:solidFill>
                  <a:effectLst/>
                </a:endParaRPr>
              </a:p>
            </p:txBody>
          </p:sp>
          <p:sp>
            <p:nvSpPr>
              <p:cNvPr id="53" name="Rectangle 134"/>
              <p:cNvSpPr>
                <a:spLocks noChangeArrowheads="1"/>
              </p:cNvSpPr>
              <p:nvPr/>
            </p:nvSpPr>
            <p:spPr bwMode="auto">
              <a:xfrm>
                <a:off x="663115" y="4411167"/>
                <a:ext cx="21897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Actinobacteria</a:t>
                </a:r>
                <a:r>
                  <a:rPr lang="en-US" altLang="zh-CN" sz="1400" i="1" dirty="0">
                    <a:solidFill>
                      <a:srgbClr val="1B1464"/>
                    </a:solidFill>
                  </a:rPr>
                  <a:t> </a:t>
                </a:r>
                <a:r>
                  <a:rPr lang="zh-CN" altLang="en-US" sz="1400" i="1" dirty="0">
                    <a:solidFill>
                      <a:srgbClr val="1B1464"/>
                    </a:solidFill>
                  </a:rPr>
                  <a:t>＞</a:t>
                </a:r>
                <a:r>
                  <a:rPr lang="en-US" altLang="zh-CN" sz="1400" i="1" dirty="0" err="1">
                    <a:solidFill>
                      <a:srgbClr val="1B1464"/>
                    </a:solidFill>
                  </a:rPr>
                  <a:t>Firmicutes</a:t>
                </a:r>
                <a:endParaRPr kumimoji="0" lang="zh-CN" altLang="zh-CN" sz="1400" b="0" i="0" u="none" strike="noStrike" cap="none" normalizeH="0" baseline="0" dirty="0" smtClean="0">
                  <a:ln>
                    <a:noFill/>
                  </a:ln>
                  <a:solidFill>
                    <a:schemeClr val="tx1"/>
                  </a:solidFill>
                  <a:effectLst/>
                </a:endParaRPr>
              </a:p>
            </p:txBody>
          </p:sp>
          <p:sp>
            <p:nvSpPr>
              <p:cNvPr id="54" name="Rectangle 137"/>
              <p:cNvSpPr>
                <a:spLocks noChangeArrowheads="1"/>
              </p:cNvSpPr>
              <p:nvPr/>
            </p:nvSpPr>
            <p:spPr bwMode="auto">
              <a:xfrm>
                <a:off x="5442756" y="5255717"/>
                <a:ext cx="36227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Firmicutes</a:t>
                </a:r>
                <a:r>
                  <a:rPr lang="en-US" altLang="zh-CN" sz="1400" i="1" dirty="0">
                    <a:solidFill>
                      <a:srgbClr val="1B1464"/>
                    </a:solidFill>
                  </a:rPr>
                  <a:t> </a:t>
                </a:r>
                <a:r>
                  <a:rPr lang="zh-CN" altLang="en-US" sz="1400" i="1" dirty="0">
                    <a:solidFill>
                      <a:srgbClr val="1B1464"/>
                    </a:solidFill>
                  </a:rPr>
                  <a:t>＞</a:t>
                </a:r>
                <a:r>
                  <a:rPr lang="en-US" altLang="zh-CN" sz="1400" i="1" dirty="0" err="1">
                    <a:solidFill>
                      <a:srgbClr val="1B1464"/>
                    </a:solidFill>
                  </a:rPr>
                  <a:t>Proteobacteria</a:t>
                </a:r>
                <a:r>
                  <a:rPr lang="zh-CN" altLang="en-US" sz="1400" i="1" dirty="0">
                    <a:solidFill>
                      <a:srgbClr val="1B1464"/>
                    </a:solidFill>
                  </a:rPr>
                  <a:t>＞</a:t>
                </a:r>
              </a:p>
              <a:p>
                <a:pPr lvl="0"/>
                <a:r>
                  <a:rPr lang="en-US" altLang="zh-CN" sz="1400" i="1" dirty="0" err="1">
                    <a:solidFill>
                      <a:srgbClr val="1B1464"/>
                    </a:solidFill>
                  </a:rPr>
                  <a:t>Actinobacteria</a:t>
                </a:r>
                <a:r>
                  <a:rPr lang="zh-CN" altLang="en-US" sz="1400" i="1" dirty="0">
                    <a:solidFill>
                      <a:srgbClr val="1B1464"/>
                    </a:solidFill>
                  </a:rPr>
                  <a:t>＞</a:t>
                </a:r>
                <a:r>
                  <a:rPr lang="en-US" altLang="zh-CN" sz="1400" i="1" dirty="0">
                    <a:solidFill>
                      <a:srgbClr val="1B1464"/>
                    </a:solidFill>
                  </a:rPr>
                  <a:t>Fusobacteria</a:t>
                </a:r>
                <a:r>
                  <a:rPr lang="zh-CN" altLang="en-US" sz="1400" i="1" dirty="0">
                    <a:solidFill>
                      <a:srgbClr val="1B1464"/>
                    </a:solidFill>
                  </a:rPr>
                  <a:t>＞</a:t>
                </a:r>
                <a:r>
                  <a:rPr lang="en-US" altLang="zh-CN" sz="1400" i="1" dirty="0" err="1">
                    <a:solidFill>
                      <a:srgbClr val="1B1464"/>
                    </a:solidFill>
                  </a:rPr>
                  <a:t>Bacteroidetes</a:t>
                </a:r>
                <a:endParaRPr kumimoji="0" lang="zh-CN" altLang="zh-CN" sz="1400" b="0" i="0" u="none" strike="noStrike" cap="none" normalizeH="0" baseline="0" dirty="0" smtClean="0">
                  <a:ln>
                    <a:noFill/>
                  </a:ln>
                  <a:solidFill>
                    <a:schemeClr val="tx1"/>
                  </a:solidFill>
                  <a:effectLst/>
                </a:endParaRPr>
              </a:p>
            </p:txBody>
          </p:sp>
          <p:sp>
            <p:nvSpPr>
              <p:cNvPr id="55" name="Rectangle 146"/>
              <p:cNvSpPr>
                <a:spLocks noChangeArrowheads="1"/>
              </p:cNvSpPr>
              <p:nvPr/>
            </p:nvSpPr>
            <p:spPr bwMode="auto">
              <a:xfrm>
                <a:off x="685340" y="5192217"/>
                <a:ext cx="36227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Proteobacteria</a:t>
                </a:r>
                <a:r>
                  <a:rPr lang="en-US" altLang="zh-CN" sz="1400" i="1" dirty="0">
                    <a:solidFill>
                      <a:srgbClr val="1B1464"/>
                    </a:solidFill>
                  </a:rPr>
                  <a:t> </a:t>
                </a:r>
                <a:r>
                  <a:rPr lang="zh-CN" altLang="en-US" sz="1400" i="1" dirty="0">
                    <a:solidFill>
                      <a:srgbClr val="1B1464"/>
                    </a:solidFill>
                  </a:rPr>
                  <a:t>＞</a:t>
                </a:r>
                <a:r>
                  <a:rPr lang="en-US" altLang="zh-CN" sz="1400" i="1" dirty="0" err="1">
                    <a:solidFill>
                      <a:srgbClr val="1B1464"/>
                    </a:solidFill>
                  </a:rPr>
                  <a:t>Firmicutes</a:t>
                </a:r>
                <a:r>
                  <a:rPr lang="zh-CN" altLang="en-US" sz="1400" i="1" dirty="0">
                    <a:solidFill>
                      <a:srgbClr val="1B1464"/>
                    </a:solidFill>
                  </a:rPr>
                  <a:t>＞</a:t>
                </a:r>
              </a:p>
              <a:p>
                <a:pPr lvl="0"/>
                <a:r>
                  <a:rPr lang="en-US" altLang="zh-CN" sz="1400" i="1" dirty="0" err="1">
                    <a:solidFill>
                      <a:srgbClr val="1B1464"/>
                    </a:solidFill>
                  </a:rPr>
                  <a:t>Bacteroidetes</a:t>
                </a:r>
                <a:r>
                  <a:rPr lang="zh-CN" altLang="en-US" sz="1400" i="1" dirty="0">
                    <a:solidFill>
                      <a:srgbClr val="1B1464"/>
                    </a:solidFill>
                  </a:rPr>
                  <a:t>＞</a:t>
                </a:r>
                <a:r>
                  <a:rPr lang="en-US" altLang="zh-CN" sz="1400" i="1" dirty="0" err="1">
                    <a:solidFill>
                      <a:srgbClr val="1B1464"/>
                    </a:solidFill>
                  </a:rPr>
                  <a:t>Actinobacteria</a:t>
                </a:r>
                <a:r>
                  <a:rPr lang="zh-CN" altLang="en-US" sz="1400" i="1" dirty="0">
                    <a:solidFill>
                      <a:srgbClr val="1B1464"/>
                    </a:solidFill>
                  </a:rPr>
                  <a:t>＞</a:t>
                </a:r>
                <a:r>
                  <a:rPr lang="en-US" altLang="zh-CN" sz="1400" i="1" dirty="0">
                    <a:solidFill>
                      <a:srgbClr val="1B1464"/>
                    </a:solidFill>
                  </a:rPr>
                  <a:t>Fusobacteria</a:t>
                </a:r>
                <a:endParaRPr kumimoji="0" lang="zh-CN" altLang="zh-CN" sz="1400" b="0" i="0" u="none" strike="noStrike" cap="none" normalizeH="0" baseline="0" dirty="0" smtClean="0">
                  <a:ln>
                    <a:noFill/>
                  </a:ln>
                  <a:solidFill>
                    <a:schemeClr val="tx1"/>
                  </a:solidFill>
                  <a:effectLst/>
                </a:endParaRPr>
              </a:p>
            </p:txBody>
          </p:sp>
          <p:sp>
            <p:nvSpPr>
              <p:cNvPr id="56" name="Rectangle 155"/>
              <p:cNvSpPr>
                <a:spLocks noChangeArrowheads="1"/>
              </p:cNvSpPr>
              <p:nvPr/>
            </p:nvSpPr>
            <p:spPr bwMode="auto">
              <a:xfrm>
                <a:off x="685339" y="2442667"/>
                <a:ext cx="24093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Firmicutes</a:t>
                </a:r>
                <a:r>
                  <a:rPr lang="en-US" altLang="zh-CN" sz="1400" i="1" dirty="0">
                    <a:solidFill>
                      <a:srgbClr val="1B1464"/>
                    </a:solidFill>
                  </a:rPr>
                  <a:t> </a:t>
                </a:r>
                <a:r>
                  <a:rPr lang="zh-CN" altLang="en-US" sz="1400" i="1" dirty="0">
                    <a:solidFill>
                      <a:srgbClr val="1B1464"/>
                    </a:solidFill>
                  </a:rPr>
                  <a:t>＞</a:t>
                </a:r>
                <a:r>
                  <a:rPr lang="en-US" altLang="zh-CN" sz="1400" i="1" dirty="0" err="1">
                    <a:solidFill>
                      <a:srgbClr val="1B1464"/>
                    </a:solidFill>
                  </a:rPr>
                  <a:t>Proteobacteria</a:t>
                </a:r>
                <a:endParaRPr lang="en-US" altLang="zh-CN" sz="1400" i="1" dirty="0">
                  <a:solidFill>
                    <a:srgbClr val="1B1464"/>
                  </a:solidFill>
                </a:endParaRPr>
              </a:p>
              <a:p>
                <a:pPr lvl="0"/>
                <a:r>
                  <a:rPr lang="en-US" altLang="zh-CN" sz="1400" i="1" dirty="0" err="1">
                    <a:solidFill>
                      <a:srgbClr val="1B1464"/>
                    </a:solidFill>
                  </a:rPr>
                  <a:t>Bacteroidetes</a:t>
                </a:r>
                <a:r>
                  <a:rPr lang="zh-CN" altLang="en-US" sz="1400" i="1" dirty="0">
                    <a:solidFill>
                      <a:srgbClr val="1B1464"/>
                    </a:solidFill>
                  </a:rPr>
                  <a:t>＞</a:t>
                </a:r>
                <a:r>
                  <a:rPr lang="en-US" altLang="zh-CN" sz="1400" i="1" dirty="0" err="1">
                    <a:solidFill>
                      <a:srgbClr val="1B1464"/>
                    </a:solidFill>
                  </a:rPr>
                  <a:t>Actinobacteria</a:t>
                </a:r>
                <a:endParaRPr kumimoji="0" lang="zh-CN" altLang="zh-CN" sz="1400" b="0" i="0" u="none" strike="noStrike" cap="none" normalizeH="0" baseline="0" dirty="0" smtClean="0">
                  <a:ln>
                    <a:noFill/>
                  </a:ln>
                  <a:solidFill>
                    <a:schemeClr val="tx1"/>
                  </a:solidFill>
                  <a:effectLst/>
                </a:endParaRPr>
              </a:p>
            </p:txBody>
          </p:sp>
          <p:sp>
            <p:nvSpPr>
              <p:cNvPr id="57" name="Rectangle 161"/>
              <p:cNvSpPr>
                <a:spLocks noChangeArrowheads="1"/>
              </p:cNvSpPr>
              <p:nvPr/>
            </p:nvSpPr>
            <p:spPr bwMode="auto">
              <a:xfrm>
                <a:off x="713915" y="1687017"/>
                <a:ext cx="24122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Firmicutes</a:t>
                </a:r>
                <a:r>
                  <a:rPr lang="zh-CN" altLang="en-US" sz="1400" i="1" dirty="0" smtClean="0">
                    <a:solidFill>
                      <a:srgbClr val="1B1464"/>
                    </a:solidFill>
                  </a:rPr>
                  <a:t> ＞ </a:t>
                </a:r>
                <a:r>
                  <a:rPr lang="en-US" altLang="zh-CN" sz="1400" i="1" dirty="0" err="1" smtClean="0">
                    <a:solidFill>
                      <a:srgbClr val="1B1464"/>
                    </a:solidFill>
                  </a:rPr>
                  <a:t>Actinobacteria</a:t>
                </a:r>
                <a:r>
                  <a:rPr lang="zh-CN" altLang="en-US" sz="1400" i="1" dirty="0">
                    <a:solidFill>
                      <a:srgbClr val="1B1464"/>
                    </a:solidFill>
                  </a:rPr>
                  <a:t>＞</a:t>
                </a:r>
              </a:p>
              <a:p>
                <a:pPr lvl="0"/>
                <a:r>
                  <a:rPr lang="en-US" altLang="zh-CN" sz="1400" i="1" dirty="0" err="1">
                    <a:solidFill>
                      <a:srgbClr val="1B1464"/>
                    </a:solidFill>
                  </a:rPr>
                  <a:t>Proteobacteria</a:t>
                </a:r>
                <a:endParaRPr kumimoji="0" lang="zh-CN" altLang="zh-CN" sz="1400" b="0" i="0" u="none" strike="noStrike" cap="none" normalizeH="0" baseline="0" dirty="0" smtClean="0">
                  <a:ln>
                    <a:noFill/>
                  </a:ln>
                  <a:solidFill>
                    <a:schemeClr val="tx1"/>
                  </a:solidFill>
                  <a:effectLst/>
                </a:endParaRPr>
              </a:p>
            </p:txBody>
          </p:sp>
          <p:sp>
            <p:nvSpPr>
              <p:cNvPr id="58" name="Rectangle 166"/>
              <p:cNvSpPr>
                <a:spLocks noChangeArrowheads="1"/>
              </p:cNvSpPr>
              <p:nvPr/>
            </p:nvSpPr>
            <p:spPr bwMode="auto">
              <a:xfrm>
                <a:off x="685340" y="3442792"/>
                <a:ext cx="24093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Proteobacteria</a:t>
                </a:r>
                <a:r>
                  <a:rPr lang="en-US" altLang="zh-CN" sz="1400" i="1" dirty="0">
                    <a:solidFill>
                      <a:srgbClr val="1B1464"/>
                    </a:solidFill>
                  </a:rPr>
                  <a:t> </a:t>
                </a:r>
                <a:r>
                  <a:rPr lang="zh-CN" altLang="en-US" sz="1400" i="1" dirty="0">
                    <a:solidFill>
                      <a:srgbClr val="1B1464"/>
                    </a:solidFill>
                  </a:rPr>
                  <a:t>＞</a:t>
                </a:r>
                <a:r>
                  <a:rPr lang="en-US" altLang="zh-CN" sz="1400" i="1" dirty="0" err="1">
                    <a:solidFill>
                      <a:srgbClr val="1B1464"/>
                    </a:solidFill>
                  </a:rPr>
                  <a:t>Firmicutes</a:t>
                </a:r>
                <a:r>
                  <a:rPr lang="zh-CN" altLang="en-US" sz="1400" i="1" dirty="0">
                    <a:solidFill>
                      <a:srgbClr val="1B1464"/>
                    </a:solidFill>
                  </a:rPr>
                  <a:t>＞</a:t>
                </a:r>
              </a:p>
              <a:p>
                <a:pPr lvl="0"/>
                <a:r>
                  <a:rPr lang="en-US" altLang="zh-CN" sz="1400" i="1" dirty="0" err="1">
                    <a:solidFill>
                      <a:srgbClr val="1B1464"/>
                    </a:solidFill>
                  </a:rPr>
                  <a:t>Bacteroidetes</a:t>
                </a:r>
                <a:r>
                  <a:rPr lang="zh-CN" altLang="en-US" sz="1400" i="1" dirty="0">
                    <a:solidFill>
                      <a:srgbClr val="1B1464"/>
                    </a:solidFill>
                  </a:rPr>
                  <a:t>＞</a:t>
                </a:r>
                <a:r>
                  <a:rPr lang="en-US" altLang="zh-CN" sz="1400" i="1" dirty="0" err="1">
                    <a:solidFill>
                      <a:srgbClr val="1B1464"/>
                    </a:solidFill>
                  </a:rPr>
                  <a:t>Actinobacteria</a:t>
                </a:r>
                <a:endParaRPr kumimoji="0" lang="zh-CN" altLang="zh-CN" sz="1400" b="0" i="0" u="none" strike="noStrike" cap="none" normalizeH="0" baseline="0" dirty="0" smtClean="0">
                  <a:ln>
                    <a:noFill/>
                  </a:ln>
                  <a:solidFill>
                    <a:schemeClr val="tx1"/>
                  </a:solidFill>
                  <a:effectLst/>
                </a:endParaRPr>
              </a:p>
            </p:txBody>
          </p:sp>
          <p:sp>
            <p:nvSpPr>
              <p:cNvPr id="59" name="Rectangle 173"/>
              <p:cNvSpPr>
                <a:spLocks noChangeArrowheads="1"/>
              </p:cNvSpPr>
              <p:nvPr/>
            </p:nvSpPr>
            <p:spPr bwMode="auto">
              <a:xfrm>
                <a:off x="5439581" y="4436567"/>
                <a:ext cx="3979070" cy="22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1" i="1" u="none" strike="noStrike" cap="none" normalizeH="0" baseline="0" dirty="0" smtClean="0">
                    <a:ln>
                      <a:noFill/>
                    </a:ln>
                    <a:solidFill>
                      <a:srgbClr val="FF0000"/>
                    </a:solidFill>
                  </a:rPr>
                  <a:t>Firmicutes</a:t>
                </a:r>
                <a:r>
                  <a:rPr lang="en-US" altLang="zh-CN" sz="1400" b="1" i="1" dirty="0">
                    <a:solidFill>
                      <a:srgbClr val="FF0000"/>
                    </a:solidFill>
                  </a:rPr>
                  <a:t> </a:t>
                </a:r>
                <a:r>
                  <a:rPr lang="zh-CN" altLang="en-US" sz="1400" b="1" i="1" dirty="0">
                    <a:solidFill>
                      <a:srgbClr val="FF0000"/>
                    </a:solidFill>
                  </a:rPr>
                  <a:t>＞</a:t>
                </a:r>
                <a:r>
                  <a:rPr lang="en-US" altLang="zh-CN" sz="1400" b="1" i="1" dirty="0" err="1">
                    <a:solidFill>
                      <a:srgbClr val="FF0000"/>
                    </a:solidFill>
                  </a:rPr>
                  <a:t>Bacteroidetes</a:t>
                </a:r>
                <a:r>
                  <a:rPr lang="zh-CN" altLang="en-US" sz="1400" b="1" i="1" dirty="0">
                    <a:solidFill>
                      <a:srgbClr val="FF0000"/>
                    </a:solidFill>
                  </a:rPr>
                  <a:t>＞</a:t>
                </a:r>
                <a:r>
                  <a:rPr lang="en-US" altLang="zh-CN" sz="1400" b="1" i="1" dirty="0" err="1">
                    <a:solidFill>
                      <a:srgbClr val="FF0000"/>
                    </a:solidFill>
                  </a:rPr>
                  <a:t>Proteobacteria</a:t>
                </a:r>
                <a:endParaRPr kumimoji="0" lang="zh-CN" altLang="zh-CN" sz="1400" b="1" i="0" u="none" strike="noStrike" cap="none" normalizeH="0" baseline="0" dirty="0" smtClean="0">
                  <a:ln>
                    <a:noFill/>
                  </a:ln>
                  <a:solidFill>
                    <a:srgbClr val="FF0000"/>
                  </a:solidFill>
                </a:endParaRPr>
              </a:p>
            </p:txBody>
          </p:sp>
          <p:sp>
            <p:nvSpPr>
              <p:cNvPr id="60" name="Line 181"/>
              <p:cNvSpPr>
                <a:spLocks noChangeShapeType="1"/>
              </p:cNvSpPr>
              <p:nvPr/>
            </p:nvSpPr>
            <p:spPr bwMode="auto">
              <a:xfrm flipH="1">
                <a:off x="4242606" y="791667"/>
                <a:ext cx="9525" cy="53086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1" name="Line 182"/>
              <p:cNvSpPr>
                <a:spLocks noChangeShapeType="1"/>
              </p:cNvSpPr>
              <p:nvPr/>
            </p:nvSpPr>
            <p:spPr bwMode="auto">
              <a:xfrm flipV="1">
                <a:off x="4325156" y="1626692"/>
                <a:ext cx="971550" cy="1301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2" name="Line 183"/>
              <p:cNvSpPr>
                <a:spLocks noChangeShapeType="1"/>
              </p:cNvSpPr>
              <p:nvPr/>
            </p:nvSpPr>
            <p:spPr bwMode="auto">
              <a:xfrm>
                <a:off x="4309281" y="1874342"/>
                <a:ext cx="987425" cy="4953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3" name="Rectangle 184"/>
              <p:cNvSpPr>
                <a:spLocks noChangeArrowheads="1"/>
              </p:cNvSpPr>
              <p:nvPr/>
            </p:nvSpPr>
            <p:spPr bwMode="auto">
              <a:xfrm>
                <a:off x="5439581" y="3264992"/>
                <a:ext cx="12535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smtClean="0">
                    <a:ln>
                      <a:noFill/>
                    </a:ln>
                    <a:solidFill>
                      <a:srgbClr val="1B1464"/>
                    </a:solidFill>
                    <a:effectLst/>
                    <a:latin typeface="Arial" pitchFamily="34" charset="0"/>
                    <a:ea typeface="宋体" pitchFamily="2" charset="-122"/>
                    <a:cs typeface="宋体" pitchFamily="2" charset="-122"/>
                  </a:rPr>
                  <a:t>Glutael Crease</a:t>
                </a:r>
                <a:endParaRPr kumimoji="0" lang="zh-CN" altLang="zh-CN" sz="1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4" name="Rectangle 185"/>
              <p:cNvSpPr>
                <a:spLocks noChangeArrowheads="1"/>
              </p:cNvSpPr>
              <p:nvPr/>
            </p:nvSpPr>
            <p:spPr bwMode="auto">
              <a:xfrm>
                <a:off x="5442756" y="3433267"/>
                <a:ext cx="21897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Actinobacteria</a:t>
                </a:r>
                <a:r>
                  <a:rPr kumimoji="0" lang="en-US" altLang="zh-CN" sz="1400" b="0" i="1" u="none" strike="noStrike" cap="none" normalizeH="0" baseline="0" dirty="0" smtClean="0">
                    <a:ln>
                      <a:noFill/>
                    </a:ln>
                    <a:solidFill>
                      <a:srgbClr val="1B1464"/>
                    </a:solidFill>
                    <a:effectLst/>
                  </a:rPr>
                  <a:t> </a:t>
                </a:r>
                <a:r>
                  <a:rPr lang="zh-CN" altLang="en-US" sz="1400" i="1" dirty="0">
                    <a:solidFill>
                      <a:srgbClr val="1B1464"/>
                    </a:solidFill>
                  </a:rPr>
                  <a:t>＞</a:t>
                </a:r>
                <a:r>
                  <a:rPr lang="en-US" altLang="zh-CN" sz="1400" i="1" dirty="0" err="1">
                    <a:solidFill>
                      <a:srgbClr val="1B1464"/>
                    </a:solidFill>
                  </a:rPr>
                  <a:t>Firmicutes</a:t>
                </a:r>
                <a:endParaRPr kumimoji="0" lang="zh-CN" altLang="zh-CN" sz="1400" b="0" i="0" u="none" strike="noStrike" cap="none" normalizeH="0" baseline="0" dirty="0" smtClean="0">
                  <a:ln>
                    <a:noFill/>
                  </a:ln>
                  <a:solidFill>
                    <a:schemeClr val="tx1"/>
                  </a:solidFill>
                  <a:effectLst/>
                </a:endParaRPr>
              </a:p>
            </p:txBody>
          </p:sp>
          <p:sp>
            <p:nvSpPr>
              <p:cNvPr id="65" name="Line 188"/>
              <p:cNvSpPr>
                <a:spLocks noChangeShapeType="1"/>
              </p:cNvSpPr>
              <p:nvPr/>
            </p:nvSpPr>
            <p:spPr bwMode="auto">
              <a:xfrm>
                <a:off x="4861731" y="3341192"/>
                <a:ext cx="51117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6" name="Line 189"/>
              <p:cNvSpPr>
                <a:spLocks noChangeShapeType="1"/>
              </p:cNvSpPr>
              <p:nvPr/>
            </p:nvSpPr>
            <p:spPr bwMode="auto">
              <a:xfrm>
                <a:off x="4309281" y="3309442"/>
                <a:ext cx="1082675" cy="94615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7" name="Line 190"/>
              <p:cNvSpPr>
                <a:spLocks noChangeShapeType="1"/>
              </p:cNvSpPr>
              <p:nvPr/>
            </p:nvSpPr>
            <p:spPr bwMode="auto">
              <a:xfrm>
                <a:off x="4252131" y="3706317"/>
                <a:ext cx="1139825" cy="1460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8" name="Line 191"/>
              <p:cNvSpPr>
                <a:spLocks noChangeShapeType="1"/>
              </p:cNvSpPr>
              <p:nvPr/>
            </p:nvSpPr>
            <p:spPr bwMode="auto">
              <a:xfrm flipV="1">
                <a:off x="1483531" y="3626942"/>
                <a:ext cx="2733675" cy="15017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9" name="Line 192"/>
              <p:cNvSpPr>
                <a:spLocks noChangeShapeType="1"/>
              </p:cNvSpPr>
              <p:nvPr/>
            </p:nvSpPr>
            <p:spPr bwMode="auto">
              <a:xfrm flipV="1">
                <a:off x="1924856" y="3445967"/>
                <a:ext cx="2082800" cy="86995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70" name="Line 193"/>
              <p:cNvSpPr>
                <a:spLocks noChangeShapeType="1"/>
              </p:cNvSpPr>
              <p:nvPr/>
            </p:nvSpPr>
            <p:spPr bwMode="auto">
              <a:xfrm>
                <a:off x="2309031" y="3309442"/>
                <a:ext cx="96837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71" name="Line 194"/>
              <p:cNvSpPr>
                <a:spLocks noChangeShapeType="1"/>
              </p:cNvSpPr>
              <p:nvPr/>
            </p:nvSpPr>
            <p:spPr bwMode="auto">
              <a:xfrm flipH="1">
                <a:off x="1924856" y="2325192"/>
                <a:ext cx="170180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72" name="Line 195"/>
              <p:cNvSpPr>
                <a:spLocks noChangeShapeType="1"/>
              </p:cNvSpPr>
              <p:nvPr/>
            </p:nvSpPr>
            <p:spPr bwMode="auto">
              <a:xfrm flipH="1">
                <a:off x="2575731" y="1556842"/>
                <a:ext cx="152082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73" name="Rectangle 185"/>
              <p:cNvSpPr>
                <a:spLocks noChangeArrowheads="1"/>
              </p:cNvSpPr>
              <p:nvPr/>
            </p:nvSpPr>
            <p:spPr bwMode="auto">
              <a:xfrm>
                <a:off x="5445931" y="2519611"/>
                <a:ext cx="21897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1" u="none" strike="noStrike" cap="none" normalizeH="0" baseline="0" dirty="0" smtClean="0">
                    <a:ln>
                      <a:noFill/>
                    </a:ln>
                    <a:solidFill>
                      <a:srgbClr val="1B1464"/>
                    </a:solidFill>
                    <a:effectLst/>
                  </a:rPr>
                  <a:t>Actinobacteria</a:t>
                </a:r>
                <a:r>
                  <a:rPr kumimoji="0" lang="en-US" altLang="zh-CN" sz="1400" b="0" i="1" u="none" strike="noStrike" cap="none" normalizeH="0" baseline="0" dirty="0" smtClean="0">
                    <a:ln>
                      <a:noFill/>
                    </a:ln>
                    <a:solidFill>
                      <a:srgbClr val="1B1464"/>
                    </a:solidFill>
                    <a:effectLst/>
                  </a:rPr>
                  <a:t> </a:t>
                </a:r>
                <a:r>
                  <a:rPr lang="zh-CN" altLang="en-US" sz="1400" i="1" dirty="0">
                    <a:solidFill>
                      <a:srgbClr val="1B1464"/>
                    </a:solidFill>
                  </a:rPr>
                  <a:t>＞</a:t>
                </a:r>
                <a:r>
                  <a:rPr lang="en-US" altLang="zh-CN" sz="1400" i="1" dirty="0" err="1">
                    <a:solidFill>
                      <a:srgbClr val="1B1464"/>
                    </a:solidFill>
                  </a:rPr>
                  <a:t>Firmicutes</a:t>
                </a:r>
                <a:endParaRPr kumimoji="0" lang="zh-CN" altLang="zh-CN" sz="1400" b="0" i="0" u="none" strike="noStrike" cap="none" normalizeH="0" baseline="0" dirty="0" smtClean="0">
                  <a:ln>
                    <a:noFill/>
                  </a:ln>
                  <a:solidFill>
                    <a:schemeClr val="tx1"/>
                  </a:solidFill>
                  <a:effectLst/>
                </a:endParaRPr>
              </a:p>
            </p:txBody>
          </p:sp>
        </p:grpSp>
      </p:grpSp>
    </p:spTree>
    <p:extLst>
      <p:ext uri="{BB962C8B-B14F-4D97-AF65-F5344CB8AC3E}">
        <p14:creationId xmlns:p14="http://schemas.microsoft.com/office/powerpoint/2010/main" val="3859563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5443" y="1412776"/>
            <a:ext cx="8320064" cy="4832092"/>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800" b="1" dirty="0" smtClean="0"/>
              <a:t>Microbiome has been called the second genome of human.</a:t>
            </a:r>
          </a:p>
          <a:p>
            <a:pPr marL="285750" indent="-285750">
              <a:buFont typeface="Wingdings" panose="05000000000000000000" pitchFamily="2" charset="2"/>
              <a:buChar char="Ø"/>
            </a:pPr>
            <a:endParaRPr lang="en-US" altLang="zh-CN" sz="2800" b="1" dirty="0"/>
          </a:p>
          <a:p>
            <a:pPr marL="285750" indent="-285750">
              <a:buFont typeface="Wingdings" panose="05000000000000000000" pitchFamily="2" charset="2"/>
              <a:buChar char="Ø"/>
            </a:pPr>
            <a:r>
              <a:rPr lang="en-US" altLang="zh-CN" sz="2800" b="1" dirty="0" smtClean="0"/>
              <a:t>Microbial cells are comparable to human cells         (</a:t>
            </a:r>
            <a:r>
              <a:rPr lang="zh-CN" altLang="en-US" sz="2800" b="1" dirty="0" smtClean="0">
                <a:latin typeface="宋体"/>
                <a:ea typeface="宋体"/>
              </a:rPr>
              <a:t>～</a:t>
            </a:r>
            <a:r>
              <a:rPr lang="en-US" altLang="zh-CN" sz="2800" b="1" dirty="0" smtClean="0"/>
              <a:t>10</a:t>
            </a:r>
            <a:r>
              <a:rPr lang="en-US" altLang="zh-CN" sz="2800" b="1" baseline="30000" dirty="0" smtClean="0"/>
              <a:t>13 </a:t>
            </a:r>
            <a:r>
              <a:rPr lang="en-US" altLang="zh-CN" sz="2800" b="1" dirty="0" smtClean="0"/>
              <a:t>cells per person)</a:t>
            </a:r>
          </a:p>
          <a:p>
            <a:pPr marL="285750" indent="-285750">
              <a:buFont typeface="Wingdings" panose="05000000000000000000" pitchFamily="2" charset="2"/>
              <a:buChar char="Ø"/>
            </a:pPr>
            <a:endParaRPr lang="en-US" altLang="zh-CN" sz="2800" b="1" dirty="0"/>
          </a:p>
          <a:p>
            <a:pPr marL="285750" indent="-285750">
              <a:buFont typeface="Wingdings" panose="05000000000000000000" pitchFamily="2" charset="2"/>
              <a:buChar char="Ø"/>
            </a:pPr>
            <a:r>
              <a:rPr lang="en-US" altLang="zh-CN" sz="2800" b="1" dirty="0" smtClean="0"/>
              <a:t>Gene from microbes are 3,000,000 (</a:t>
            </a:r>
            <a:r>
              <a:rPr lang="en-US" altLang="zh-CN" sz="2800" b="1" dirty="0" smtClean="0">
                <a:solidFill>
                  <a:srgbClr val="FF0000"/>
                </a:solidFill>
              </a:rPr>
              <a:t>?</a:t>
            </a:r>
            <a:r>
              <a:rPr lang="en-US" altLang="zh-CN" sz="2800" b="1" dirty="0" smtClean="0"/>
              <a:t>) comparing with 30,000 of human genome</a:t>
            </a:r>
          </a:p>
          <a:p>
            <a:pPr marL="285750" indent="-285750">
              <a:buFont typeface="Wingdings" panose="05000000000000000000" pitchFamily="2" charset="2"/>
              <a:buChar char="Ø"/>
            </a:pPr>
            <a:endParaRPr lang="en-US" altLang="zh-CN" sz="2800" b="1" dirty="0"/>
          </a:p>
          <a:p>
            <a:pPr marL="285750" indent="-285750">
              <a:buFont typeface="Wingdings" panose="05000000000000000000" pitchFamily="2" charset="2"/>
              <a:buChar char="Ø"/>
            </a:pPr>
            <a:r>
              <a:rPr lang="en-US" altLang="zh-CN" sz="2800" b="1" dirty="0" smtClean="0"/>
              <a:t>Microbiome are involved in human health in many ways</a:t>
            </a:r>
            <a:endParaRPr lang="zh-CN" altLang="en-US" sz="2800" b="1" dirty="0"/>
          </a:p>
        </p:txBody>
      </p:sp>
      <p:sp>
        <p:nvSpPr>
          <p:cNvPr id="2" name="TextBox 1"/>
          <p:cNvSpPr txBox="1"/>
          <p:nvPr/>
        </p:nvSpPr>
        <p:spPr>
          <a:xfrm>
            <a:off x="1384292" y="260648"/>
            <a:ext cx="6336704" cy="707886"/>
          </a:xfrm>
          <a:prstGeom prst="rect">
            <a:avLst/>
          </a:prstGeom>
          <a:noFill/>
        </p:spPr>
        <p:txBody>
          <a:bodyPr wrap="square" rtlCol="0">
            <a:spAutoFit/>
          </a:bodyPr>
          <a:lstStyle/>
          <a:p>
            <a:r>
              <a:rPr lang="en-US" altLang="zh-CN" sz="4000" dirty="0" smtClean="0"/>
              <a:t>About Human Microbiome</a:t>
            </a:r>
            <a:endParaRPr lang="zh-CN" altLang="en-US" sz="4000" dirty="0"/>
          </a:p>
        </p:txBody>
      </p:sp>
    </p:spTree>
    <p:extLst>
      <p:ext uri="{BB962C8B-B14F-4D97-AF65-F5344CB8AC3E}">
        <p14:creationId xmlns:p14="http://schemas.microsoft.com/office/powerpoint/2010/main" val="98116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7384"/>
            <a:ext cx="5040560" cy="683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2291895"/>
            <a:ext cx="3240360" cy="1200329"/>
          </a:xfrm>
          <a:prstGeom prst="rect">
            <a:avLst/>
          </a:prstGeom>
          <a:noFill/>
        </p:spPr>
        <p:txBody>
          <a:bodyPr wrap="square" rtlCol="0">
            <a:spAutoFit/>
          </a:bodyPr>
          <a:lstStyle/>
          <a:p>
            <a:pPr algn="just"/>
            <a:r>
              <a:rPr lang="en-US" altLang="zh-CN" sz="2400" b="1" dirty="0"/>
              <a:t>Microbial metabolites or components that are implicated in disease</a:t>
            </a:r>
            <a:endParaRPr lang="zh-CN" altLang="en-US" sz="2400" b="1" dirty="0"/>
          </a:p>
        </p:txBody>
      </p:sp>
      <p:sp>
        <p:nvSpPr>
          <p:cNvPr id="2" name="矩形 1"/>
          <p:cNvSpPr/>
          <p:nvPr/>
        </p:nvSpPr>
        <p:spPr>
          <a:xfrm>
            <a:off x="251520" y="5301208"/>
            <a:ext cx="2756076" cy="400110"/>
          </a:xfrm>
          <a:prstGeom prst="rect">
            <a:avLst/>
          </a:prstGeom>
        </p:spPr>
        <p:txBody>
          <a:bodyPr wrap="none">
            <a:spAutoFit/>
          </a:bodyPr>
          <a:lstStyle/>
          <a:p>
            <a:r>
              <a:rPr lang="en-US" altLang="zh-CN" sz="2000" b="1" dirty="0" smtClean="0">
                <a:effectLst>
                  <a:outerShdw blurRad="38100" dist="38100" dir="2700000" algn="tl">
                    <a:srgbClr val="000000">
                      <a:alpha val="43137"/>
                    </a:srgbClr>
                  </a:outerShdw>
                </a:effectLst>
              </a:rPr>
              <a:t>Rooks </a:t>
            </a:r>
            <a:r>
              <a:rPr lang="en-US" altLang="zh-CN" sz="2000" b="1" dirty="0">
                <a:effectLst>
                  <a:outerShdw blurRad="38100" dist="38100" dir="2700000" algn="tl">
                    <a:srgbClr val="000000">
                      <a:alpha val="43137"/>
                    </a:srgbClr>
                  </a:outerShdw>
                </a:effectLst>
              </a:rPr>
              <a:t>and </a:t>
            </a:r>
            <a:r>
              <a:rPr lang="en-US" altLang="zh-CN" sz="2000" b="1" dirty="0" smtClean="0">
                <a:effectLst>
                  <a:outerShdw blurRad="38100" dist="38100" dir="2700000" algn="tl">
                    <a:srgbClr val="000000">
                      <a:alpha val="43137"/>
                    </a:srgbClr>
                  </a:outerShdw>
                </a:effectLst>
              </a:rPr>
              <a:t>Garrett, 2016</a:t>
            </a:r>
            <a:endParaRPr lang="zh-CN" altLang="en-US" sz="2000" b="1" dirty="0">
              <a:effectLst>
                <a:outerShdw blurRad="38100" dist="38100" dir="2700000" algn="tl">
                  <a:srgbClr val="000000">
                    <a:alpha val="43137"/>
                  </a:srgbClr>
                </a:outerShdw>
              </a:effectLst>
            </a:endParaRPr>
          </a:p>
        </p:txBody>
      </p:sp>
      <p:cxnSp>
        <p:nvCxnSpPr>
          <p:cNvPr id="5" name="直接连接符 4"/>
          <p:cNvCxnSpPr/>
          <p:nvPr/>
        </p:nvCxnSpPr>
        <p:spPr>
          <a:xfrm>
            <a:off x="3347864" y="951099"/>
            <a:ext cx="122413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347864" y="1311139"/>
            <a:ext cx="122413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347864" y="2103227"/>
            <a:ext cx="122413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47864" y="5428654"/>
            <a:ext cx="1224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413180" y="5185057"/>
            <a:ext cx="1224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1026" idx="2"/>
          </p:cNvCxnSpPr>
          <p:nvPr/>
        </p:nvCxnSpPr>
        <p:spPr>
          <a:xfrm>
            <a:off x="3413180" y="6808559"/>
            <a:ext cx="245496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416526" y="5991659"/>
            <a:ext cx="17315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347864" y="6237312"/>
            <a:ext cx="2520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779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6755" y="4484584"/>
            <a:ext cx="4026936" cy="646331"/>
          </a:xfrm>
          <a:prstGeom prst="rect">
            <a:avLst/>
          </a:prstGeom>
        </p:spPr>
        <p:txBody>
          <a:bodyPr wrap="none">
            <a:spAutoFit/>
          </a:bodyPr>
          <a:lstStyle/>
          <a:p>
            <a:r>
              <a:rPr lang="en-US" altLang="zh-CN" b="1" i="1" dirty="0" smtClean="0">
                <a:hlinkClick r:id="rId2"/>
              </a:rPr>
              <a:t>Clostridium difficile </a:t>
            </a:r>
            <a:r>
              <a:rPr lang="en-US" altLang="zh-CN" dirty="0" smtClean="0">
                <a:hlinkClick r:id="rId2"/>
              </a:rPr>
              <a:t>(</a:t>
            </a:r>
            <a:r>
              <a:rPr lang="zh-CN" altLang="en-US" dirty="0" smtClean="0">
                <a:hlinkClick r:id="rId2"/>
              </a:rPr>
              <a:t>艰难梭菌</a:t>
            </a:r>
            <a:r>
              <a:rPr lang="en-US" altLang="zh-CN" dirty="0" smtClean="0">
                <a:hlinkClick r:id="rId2"/>
              </a:rPr>
              <a:t>) infection</a:t>
            </a:r>
          </a:p>
          <a:p>
            <a:r>
              <a:rPr lang="en-US" altLang="zh-CN" dirty="0">
                <a:hlinkClick r:id="rId2"/>
              </a:rPr>
              <a:t>T</a:t>
            </a:r>
            <a:r>
              <a:rPr lang="en-US" altLang="zh-CN" dirty="0" smtClean="0">
                <a:hlinkClick r:id="rId2"/>
              </a:rPr>
              <a:t>he </a:t>
            </a:r>
            <a:r>
              <a:rPr lang="en-US" altLang="zh-CN" dirty="0">
                <a:hlinkClick r:id="rId2"/>
              </a:rPr>
              <a:t>Fecal Transplant </a:t>
            </a:r>
            <a:r>
              <a:rPr lang="en-US" altLang="zh-CN" dirty="0" smtClean="0">
                <a:hlinkClick r:id="rId2"/>
              </a:rPr>
              <a:t>Foundation</a:t>
            </a:r>
            <a:endParaRPr lang="zh-CN" altLang="en-US" dirty="0"/>
          </a:p>
        </p:txBody>
      </p:sp>
      <p:pic>
        <p:nvPicPr>
          <p:cNvPr id="4098" name="Picture 2" descr="Catherine Du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352" y="692696"/>
            <a:ext cx="2344272" cy="3117578"/>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564776" y="4906630"/>
            <a:ext cx="2475549" cy="584775"/>
          </a:xfrm>
          <a:prstGeom prst="rect">
            <a:avLst/>
          </a:prstGeom>
        </p:spPr>
        <p:txBody>
          <a:bodyPr wrap="none">
            <a:spAutoFit/>
          </a:bodyPr>
          <a:lstStyle/>
          <a:p>
            <a:r>
              <a:rPr lang="en-US" altLang="zh-CN" sz="3200" b="1" dirty="0">
                <a:effectLst>
                  <a:outerShdw blurRad="38100" dist="38100" dir="2700000" algn="tl">
                    <a:srgbClr val="000000">
                      <a:alpha val="43137"/>
                    </a:srgbClr>
                  </a:outerShdw>
                </a:effectLst>
              </a:rPr>
              <a:t>A BITTER PILL</a:t>
            </a:r>
            <a:endParaRPr lang="zh-CN" altLang="en-US" sz="3200" b="1" dirty="0">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7406" y="223677"/>
            <a:ext cx="2747784" cy="183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23677"/>
            <a:ext cx="2738769" cy="182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6138" y="2148512"/>
            <a:ext cx="2738769" cy="182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microbiome series 2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7665" y="2148511"/>
            <a:ext cx="2711296" cy="180753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Feng Guo\AppData\Roaming\Tencent\Users\415162192\QQ\WinTemp\RichOle\EK`NU(JD4BM$`CD%BY4T(A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0866" y="3956042"/>
            <a:ext cx="2052414" cy="194046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043608" y="3925897"/>
            <a:ext cx="1557286" cy="369332"/>
          </a:xfrm>
          <a:prstGeom prst="rect">
            <a:avLst/>
          </a:prstGeom>
        </p:spPr>
        <p:txBody>
          <a:bodyPr wrap="none">
            <a:spAutoFit/>
          </a:bodyPr>
          <a:lstStyle/>
          <a:p>
            <a:r>
              <a:rPr lang="en-US" altLang="zh-CN" dirty="0"/>
              <a:t>Catherine Duff</a:t>
            </a:r>
            <a:endParaRPr lang="zh-CN" altLang="en-US" dirty="0"/>
          </a:p>
        </p:txBody>
      </p:sp>
      <p:sp>
        <p:nvSpPr>
          <p:cNvPr id="2" name="矩形 1"/>
          <p:cNvSpPr/>
          <p:nvPr/>
        </p:nvSpPr>
        <p:spPr>
          <a:xfrm>
            <a:off x="6995712" y="4607694"/>
            <a:ext cx="1618264" cy="400110"/>
          </a:xfrm>
          <a:prstGeom prst="rect">
            <a:avLst/>
          </a:prstGeom>
        </p:spPr>
        <p:txBody>
          <a:bodyPr wrap="none">
            <a:spAutoFit/>
          </a:bodyPr>
          <a:lstStyle/>
          <a:p>
            <a:r>
              <a:rPr lang="en-US" altLang="zh-CN" sz="2000" b="1" dirty="0"/>
              <a:t>Josiah </a:t>
            </a:r>
            <a:r>
              <a:rPr lang="en-US" altLang="zh-CN" sz="2000" b="1" dirty="0" err="1"/>
              <a:t>Zayner</a:t>
            </a:r>
            <a:endParaRPr lang="en-US" altLang="zh-CN" sz="2000" b="1" dirty="0"/>
          </a:p>
        </p:txBody>
      </p:sp>
    </p:spTree>
    <p:extLst>
      <p:ext uri="{BB962C8B-B14F-4D97-AF65-F5344CB8AC3E}">
        <p14:creationId xmlns:p14="http://schemas.microsoft.com/office/powerpoint/2010/main" val="273556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Missing Microorganisms</a:t>
            </a:r>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3" y="1716463"/>
            <a:ext cx="2376264" cy="351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194" y="1716463"/>
            <a:ext cx="2824974" cy="351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Dr. Martin Blaser, author of Missing Micr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484784"/>
            <a:ext cx="2400267" cy="36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93791" y="5445224"/>
            <a:ext cx="3120347" cy="523220"/>
          </a:xfrm>
          <a:prstGeom prst="rect">
            <a:avLst/>
          </a:prstGeom>
          <a:noFill/>
        </p:spPr>
        <p:txBody>
          <a:bodyPr wrap="square" rtlCol="0">
            <a:spAutoFit/>
          </a:bodyPr>
          <a:lstStyle/>
          <a:p>
            <a:pPr algn="ctr"/>
            <a:r>
              <a:rPr lang="en-US" altLang="zh-CN" sz="2800" b="1" dirty="0" smtClean="0"/>
              <a:t>Dr. Martin </a:t>
            </a:r>
            <a:r>
              <a:rPr lang="en-US" altLang="zh-CN" sz="2800" b="1" dirty="0" err="1" smtClean="0"/>
              <a:t>Blaser</a:t>
            </a:r>
            <a:endParaRPr lang="zh-CN" altLang="en-US" sz="2800" b="1" dirty="0"/>
          </a:p>
        </p:txBody>
      </p:sp>
    </p:spTree>
    <p:extLst>
      <p:ext uri="{BB962C8B-B14F-4D97-AF65-F5344CB8AC3E}">
        <p14:creationId xmlns:p14="http://schemas.microsoft.com/office/powerpoint/2010/main" val="445763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img0.imgtn.bdimg.com/it/u=2437933828,2208359376&amp;fm=27&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03871"/>
            <a:ext cx="295275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827584" y="4862757"/>
            <a:ext cx="2581797" cy="461665"/>
          </a:xfrm>
          <a:prstGeom prst="rect">
            <a:avLst/>
          </a:prstGeom>
        </p:spPr>
        <p:txBody>
          <a:bodyPr wrap="none">
            <a:spAutoFit/>
          </a:bodyPr>
          <a:lstStyle/>
          <a:p>
            <a:r>
              <a:rPr lang="en-US" altLang="zh-CN" sz="2400" b="1" i="1" dirty="0"/>
              <a:t>Helicobacter </a:t>
            </a:r>
            <a:r>
              <a:rPr lang="en-US" altLang="zh-CN" sz="2400" b="1" i="1" dirty="0" smtClean="0"/>
              <a:t>pylori</a:t>
            </a:r>
            <a:endParaRPr lang="zh-CN" altLang="en-US" sz="2400" b="1" i="1" dirty="0"/>
          </a:p>
        </p:txBody>
      </p:sp>
      <p:sp>
        <p:nvSpPr>
          <p:cNvPr id="6" name="矩形 5"/>
          <p:cNvSpPr/>
          <p:nvPr/>
        </p:nvSpPr>
        <p:spPr>
          <a:xfrm>
            <a:off x="3059832" y="764703"/>
            <a:ext cx="4195379" cy="461665"/>
          </a:xfrm>
          <a:prstGeom prst="rect">
            <a:avLst/>
          </a:prstGeom>
        </p:spPr>
        <p:txBody>
          <a:bodyPr wrap="none">
            <a:spAutoFit/>
          </a:bodyPr>
          <a:lstStyle/>
          <a:p>
            <a:r>
              <a:rPr lang="zh-CN" altLang="en-US" sz="2400" b="1" dirty="0">
                <a:solidFill>
                  <a:srgbClr val="FF0000"/>
                </a:solidFill>
              </a:rPr>
              <a:t>“双面共生”（</a:t>
            </a:r>
            <a:r>
              <a:rPr lang="en-US" altLang="zh-CN" sz="2400" b="1" dirty="0" err="1">
                <a:solidFill>
                  <a:srgbClr val="FF0000"/>
                </a:solidFill>
              </a:rPr>
              <a:t>amphibiosis</a:t>
            </a:r>
            <a:r>
              <a:rPr lang="zh-CN" altLang="en-US" sz="2400" b="1" dirty="0">
                <a:solidFill>
                  <a:srgbClr val="FF0000"/>
                </a:solidFill>
              </a:rPr>
              <a:t>）</a:t>
            </a:r>
          </a:p>
        </p:txBody>
      </p:sp>
      <p:sp>
        <p:nvSpPr>
          <p:cNvPr id="7" name="矩形 6"/>
          <p:cNvSpPr/>
          <p:nvPr/>
        </p:nvSpPr>
        <p:spPr>
          <a:xfrm>
            <a:off x="1449068" y="5445224"/>
            <a:ext cx="1338828" cy="369332"/>
          </a:xfrm>
          <a:prstGeom prst="rect">
            <a:avLst/>
          </a:prstGeom>
        </p:spPr>
        <p:txBody>
          <a:bodyPr wrap="none">
            <a:spAutoFit/>
          </a:bodyPr>
          <a:lstStyle/>
          <a:p>
            <a:r>
              <a:rPr lang="zh-CN" altLang="en-US" b="1" dirty="0"/>
              <a:t>一级致癌物</a:t>
            </a:r>
          </a:p>
        </p:txBody>
      </p:sp>
      <p:sp>
        <p:nvSpPr>
          <p:cNvPr id="9" name="矩形 8"/>
          <p:cNvSpPr/>
          <p:nvPr/>
        </p:nvSpPr>
        <p:spPr>
          <a:xfrm>
            <a:off x="3851920" y="1603871"/>
            <a:ext cx="5148064" cy="3416320"/>
          </a:xfrm>
          <a:prstGeom prst="rect">
            <a:avLst/>
          </a:prstGeom>
        </p:spPr>
        <p:txBody>
          <a:bodyPr wrap="square">
            <a:spAutoFit/>
          </a:bodyPr>
          <a:lstStyle/>
          <a:p>
            <a:pPr marL="342900" indent="-342900">
              <a:buFont typeface="Wingdings" panose="05000000000000000000" pitchFamily="2" charset="2"/>
              <a:buChar char="Ø"/>
            </a:pPr>
            <a:r>
              <a:rPr lang="zh-CN" altLang="en-US" sz="2400" b="1" dirty="0" smtClean="0">
                <a:solidFill>
                  <a:srgbClr val="FF0000"/>
                </a:solidFill>
              </a:rPr>
              <a:t>发达国家感染率低</a:t>
            </a:r>
            <a:endParaRPr lang="en-US" altLang="zh-CN" sz="2400" b="1" dirty="0" smtClean="0">
              <a:solidFill>
                <a:srgbClr val="FF0000"/>
              </a:solidFill>
            </a:endParaRPr>
          </a:p>
          <a:p>
            <a:pPr marL="342900" indent="-342900">
              <a:buFont typeface="Wingdings" panose="05000000000000000000" pitchFamily="2" charset="2"/>
              <a:buChar char="Ø"/>
            </a:pPr>
            <a:r>
              <a:rPr lang="en-US" altLang="zh-CN" sz="2400" b="1" dirty="0" smtClean="0">
                <a:solidFill>
                  <a:srgbClr val="FF0000"/>
                </a:solidFill>
              </a:rPr>
              <a:t> </a:t>
            </a:r>
            <a:r>
              <a:rPr lang="zh-CN" altLang="en-US" sz="2400" b="1" dirty="0" smtClean="0">
                <a:solidFill>
                  <a:srgbClr val="FF0000"/>
                </a:solidFill>
              </a:rPr>
              <a:t>与胃癌成正相关（概率大六倍）</a:t>
            </a:r>
            <a:endParaRPr lang="en-US" altLang="zh-CN" sz="2400" b="1" dirty="0" smtClean="0">
              <a:solidFill>
                <a:srgbClr val="FF0000"/>
              </a:solidFill>
            </a:endParaRPr>
          </a:p>
          <a:p>
            <a:pPr marL="342900" indent="-342900">
              <a:buFont typeface="Wingdings" panose="05000000000000000000" pitchFamily="2" charset="2"/>
              <a:buChar char="Ø"/>
            </a:pPr>
            <a:r>
              <a:rPr lang="zh-CN" altLang="en-US" sz="2400" b="1" dirty="0">
                <a:solidFill>
                  <a:srgbClr val="FF0000"/>
                </a:solidFill>
              </a:rPr>
              <a:t>人际</a:t>
            </a:r>
            <a:r>
              <a:rPr lang="zh-CN" altLang="en-US" sz="2400" b="1" dirty="0" smtClean="0">
                <a:solidFill>
                  <a:srgbClr val="FF0000"/>
                </a:solidFill>
              </a:rPr>
              <a:t>传播</a:t>
            </a:r>
            <a:r>
              <a:rPr lang="en-US" altLang="zh-CN" sz="2400" b="1" dirty="0" smtClean="0">
                <a:solidFill>
                  <a:srgbClr val="FF0000"/>
                </a:solidFill>
              </a:rPr>
              <a:t>/</a:t>
            </a:r>
            <a:r>
              <a:rPr lang="zh-CN" altLang="en-US" sz="2400" b="1" dirty="0" smtClean="0">
                <a:solidFill>
                  <a:srgbClr val="FF0000"/>
                </a:solidFill>
              </a:rPr>
              <a:t>易在儿童</a:t>
            </a:r>
            <a:r>
              <a:rPr lang="zh-CN" altLang="en-US" sz="2400" b="1" dirty="0">
                <a:solidFill>
                  <a:srgbClr val="FF0000"/>
                </a:solidFill>
              </a:rPr>
              <a:t>阶段</a:t>
            </a:r>
            <a:r>
              <a:rPr lang="zh-CN" altLang="en-US" sz="2400" b="1" dirty="0" smtClean="0">
                <a:solidFill>
                  <a:srgbClr val="FF0000"/>
                </a:solidFill>
              </a:rPr>
              <a:t>获得</a:t>
            </a:r>
            <a:endParaRPr lang="en-US" altLang="zh-CN" sz="2400" b="1" dirty="0" smtClean="0">
              <a:solidFill>
                <a:srgbClr val="FF0000"/>
              </a:solidFill>
            </a:endParaRPr>
          </a:p>
          <a:p>
            <a:pPr marL="342900" indent="-342900">
              <a:buFont typeface="Wingdings" panose="05000000000000000000" pitchFamily="2" charset="2"/>
              <a:buChar char="Ø"/>
            </a:pPr>
            <a:r>
              <a:rPr lang="zh-CN" altLang="en-US" sz="2400" b="1" dirty="0" smtClean="0">
                <a:solidFill>
                  <a:srgbClr val="FF0000"/>
                </a:solidFill>
              </a:rPr>
              <a:t>“幽门</a:t>
            </a:r>
            <a:r>
              <a:rPr lang="zh-CN" altLang="en-US" sz="2400" b="1" dirty="0">
                <a:solidFill>
                  <a:srgbClr val="FF0000"/>
                </a:solidFill>
              </a:rPr>
              <a:t>螺杆菌的消失已经导致了一种</a:t>
            </a:r>
            <a:r>
              <a:rPr lang="zh-CN" altLang="en-US" sz="2400" b="1" dirty="0" smtClean="0">
                <a:solidFill>
                  <a:srgbClr val="FF0000"/>
                </a:solidFill>
              </a:rPr>
              <a:t>新的</a:t>
            </a:r>
            <a:r>
              <a:rPr lang="zh-CN" altLang="en-US" sz="2400" b="1" dirty="0">
                <a:solidFill>
                  <a:srgbClr val="FF0000"/>
                </a:solidFill>
              </a:rPr>
              <a:t>环境</a:t>
            </a:r>
            <a:r>
              <a:rPr lang="en-US" altLang="zh-CN" sz="2400" b="1" dirty="0">
                <a:solidFill>
                  <a:srgbClr val="FF0000"/>
                </a:solidFill>
              </a:rPr>
              <a:t>——</a:t>
            </a:r>
            <a:r>
              <a:rPr lang="zh-CN" altLang="en-US" sz="2400" b="1" dirty="0">
                <a:solidFill>
                  <a:srgbClr val="FF0000"/>
                </a:solidFill>
              </a:rPr>
              <a:t>古老的平衡被打破了，免疫、激素</a:t>
            </a:r>
            <a:r>
              <a:rPr lang="zh-CN" altLang="en-US" sz="2400" b="1" dirty="0" smtClean="0">
                <a:solidFill>
                  <a:srgbClr val="FF0000"/>
                </a:solidFill>
              </a:rPr>
              <a:t>与胃酸</a:t>
            </a:r>
            <a:r>
              <a:rPr lang="zh-CN" altLang="en-US" sz="2400" b="1" dirty="0">
                <a:solidFill>
                  <a:srgbClr val="FF0000"/>
                </a:solidFill>
              </a:rPr>
              <a:t>之间的调控</a:t>
            </a:r>
            <a:r>
              <a:rPr lang="zh-CN" altLang="en-US" sz="2400" b="1" dirty="0" smtClean="0">
                <a:solidFill>
                  <a:srgbClr val="FF0000"/>
                </a:solidFill>
              </a:rPr>
              <a:t>紊乱”</a:t>
            </a:r>
            <a:endParaRPr lang="en-US" altLang="zh-CN" sz="2400" b="1" dirty="0" smtClean="0">
              <a:solidFill>
                <a:srgbClr val="FF0000"/>
              </a:solidFill>
            </a:endParaRPr>
          </a:p>
          <a:p>
            <a:pPr marL="342900" indent="-342900">
              <a:buFont typeface="Wingdings" panose="05000000000000000000" pitchFamily="2" charset="2"/>
              <a:buChar char="Ø"/>
            </a:pPr>
            <a:r>
              <a:rPr lang="zh-CN" altLang="en-US" sz="2400" b="1" dirty="0" smtClean="0">
                <a:solidFill>
                  <a:srgbClr val="FF0000"/>
                </a:solidFill>
              </a:rPr>
              <a:t>与胃灼热、哮喘等疾病负相关</a:t>
            </a:r>
            <a:endParaRPr lang="en-US" altLang="zh-CN" sz="2400" b="1" dirty="0" smtClean="0">
              <a:solidFill>
                <a:srgbClr val="FF0000"/>
              </a:solidFill>
            </a:endParaRPr>
          </a:p>
          <a:p>
            <a:pPr marL="342900" indent="-342900">
              <a:buFont typeface="Wingdings" panose="05000000000000000000" pitchFamily="2" charset="2"/>
              <a:buChar char="Ø"/>
            </a:pPr>
            <a:endParaRPr lang="zh-CN" altLang="en-US" sz="2400" b="1" dirty="0">
              <a:solidFill>
                <a:srgbClr val="FF0000"/>
              </a:solidFill>
            </a:endParaRPr>
          </a:p>
        </p:txBody>
      </p:sp>
    </p:spTree>
    <p:extLst>
      <p:ext uri="{BB962C8B-B14F-4D97-AF65-F5344CB8AC3E}">
        <p14:creationId xmlns:p14="http://schemas.microsoft.com/office/powerpoint/2010/main" val="1947231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780928"/>
            <a:ext cx="8229600" cy="1143000"/>
          </a:xfrm>
        </p:spPr>
        <p:txBody>
          <a:bodyPr>
            <a:normAutofit fontScale="90000"/>
          </a:bodyPr>
          <a:lstStyle/>
          <a:p>
            <a:r>
              <a:rPr lang="en-US" altLang="zh-CN" b="1" dirty="0"/>
              <a:t>Microbial carbon and nitrogen </a:t>
            </a:r>
            <a:r>
              <a:rPr lang="en-US" altLang="zh-CN" b="1" dirty="0" smtClean="0"/>
              <a:t>cycles</a:t>
            </a:r>
            <a:endParaRPr lang="zh-CN" altLang="en-US" b="1" dirty="0"/>
          </a:p>
        </p:txBody>
      </p:sp>
    </p:spTree>
    <p:extLst>
      <p:ext uri="{BB962C8B-B14F-4D97-AF65-F5344CB8AC3E}">
        <p14:creationId xmlns:p14="http://schemas.microsoft.com/office/powerpoint/2010/main" val="2745666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66515"/>
            <a:ext cx="4440538" cy="668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2204864"/>
            <a:ext cx="3744416" cy="1569660"/>
          </a:xfrm>
          <a:prstGeom prst="rect">
            <a:avLst/>
          </a:prstGeom>
          <a:noFill/>
        </p:spPr>
        <p:txBody>
          <a:bodyPr wrap="square" rtlCol="0">
            <a:spAutoFit/>
          </a:bodyPr>
          <a:lstStyle/>
          <a:p>
            <a:r>
              <a:rPr lang="en-US" altLang="zh-CN" sz="3200" b="1" dirty="0" smtClean="0">
                <a:effectLst>
                  <a:outerShdw blurRad="38100" dist="38100" dir="2700000" algn="tl">
                    <a:srgbClr val="000000">
                      <a:alpha val="43137"/>
                    </a:srgbClr>
                  </a:outerShdw>
                </a:effectLst>
              </a:rPr>
              <a:t>Carbon sources (</a:t>
            </a:r>
            <a:r>
              <a:rPr lang="zh-CN" altLang="en-US" sz="3200" b="1" dirty="0" smtClean="0">
                <a:effectLst>
                  <a:outerShdw blurRad="38100" dist="38100" dir="2700000" algn="tl">
                    <a:srgbClr val="000000">
                      <a:alpha val="43137"/>
                    </a:srgbClr>
                  </a:outerShdw>
                </a:effectLst>
              </a:rPr>
              <a:t>源</a:t>
            </a:r>
            <a:r>
              <a:rPr lang="en-US" altLang="zh-CN" sz="3200" b="1" dirty="0" smtClean="0">
                <a:effectLst>
                  <a:outerShdw blurRad="38100" dist="38100" dir="2700000" algn="tl">
                    <a:srgbClr val="000000">
                      <a:alpha val="43137"/>
                    </a:srgbClr>
                  </a:outerShdw>
                </a:effectLst>
              </a:rPr>
              <a:t>), sinks (</a:t>
            </a:r>
            <a:r>
              <a:rPr lang="zh-CN" altLang="en-US" sz="3200" b="1" dirty="0" smtClean="0">
                <a:effectLst>
                  <a:outerShdw blurRad="38100" dist="38100" dir="2700000" algn="tl">
                    <a:srgbClr val="000000">
                      <a:alpha val="43137"/>
                    </a:srgbClr>
                  </a:outerShdw>
                </a:effectLst>
              </a:rPr>
              <a:t>汇</a:t>
            </a:r>
            <a:r>
              <a:rPr lang="en-US" altLang="zh-CN" sz="3200" b="1" dirty="0" smtClean="0">
                <a:effectLst>
                  <a:outerShdw blurRad="38100" dist="38100" dir="2700000" algn="tl">
                    <a:srgbClr val="000000">
                      <a:alpha val="43137"/>
                    </a:srgbClr>
                  </a:outerShdw>
                </a:effectLst>
              </a:rPr>
              <a:t>) and reservoirs (</a:t>
            </a:r>
            <a:r>
              <a:rPr lang="zh-CN" altLang="en-US" sz="3200" b="1" dirty="0" smtClean="0">
                <a:effectLst>
                  <a:outerShdw blurRad="38100" dist="38100" dir="2700000" algn="tl">
                    <a:srgbClr val="000000">
                      <a:alpha val="43137"/>
                    </a:srgbClr>
                  </a:outerShdw>
                </a:effectLst>
              </a:rPr>
              <a:t>库</a:t>
            </a:r>
            <a:r>
              <a:rPr lang="en-US" altLang="zh-CN" sz="3200" b="1" dirty="0" smtClean="0">
                <a:effectLst>
                  <a:outerShdw blurRad="38100" dist="38100" dir="2700000" algn="tl">
                    <a:srgbClr val="000000">
                      <a:alpha val="43137"/>
                    </a:srgbClr>
                  </a:outerShdw>
                </a:effectLst>
              </a:rPr>
              <a:t>)</a:t>
            </a:r>
            <a:endParaRPr lang="zh-CN" altLang="en-US" sz="3200" b="1" dirty="0">
              <a:effectLst>
                <a:outerShdw blurRad="38100" dist="38100" dir="2700000" algn="tl">
                  <a:srgbClr val="000000">
                    <a:alpha val="43137"/>
                  </a:srgbClr>
                </a:outerShdw>
              </a:effectLst>
            </a:endParaRPr>
          </a:p>
        </p:txBody>
      </p:sp>
      <p:sp>
        <p:nvSpPr>
          <p:cNvPr id="2" name="矩形 1"/>
          <p:cNvSpPr/>
          <p:nvPr/>
        </p:nvSpPr>
        <p:spPr>
          <a:xfrm>
            <a:off x="251520" y="4725144"/>
            <a:ext cx="3729547" cy="954107"/>
          </a:xfrm>
          <a:prstGeom prst="rect">
            <a:avLst/>
          </a:prstGeom>
        </p:spPr>
        <p:txBody>
          <a:bodyPr wrap="none">
            <a:spAutoFit/>
          </a:bodyPr>
          <a:lstStyle/>
          <a:p>
            <a:pPr algn="ctr"/>
            <a:r>
              <a:rPr lang="en-US" altLang="zh-CN" sz="2800" dirty="0" smtClean="0">
                <a:solidFill>
                  <a:srgbClr val="FF0000"/>
                </a:solidFill>
              </a:rPr>
              <a:t>Carbon </a:t>
            </a:r>
            <a:r>
              <a:rPr lang="en-US" altLang="zh-CN" sz="2800" dirty="0">
                <a:solidFill>
                  <a:srgbClr val="FF0000"/>
                </a:solidFill>
              </a:rPr>
              <a:t>emission </a:t>
            </a:r>
            <a:r>
              <a:rPr lang="en-US" altLang="zh-CN" sz="2800" dirty="0" smtClean="0">
                <a:solidFill>
                  <a:srgbClr val="FF0000"/>
                </a:solidFill>
              </a:rPr>
              <a:t>trading</a:t>
            </a:r>
          </a:p>
          <a:p>
            <a:pPr algn="ctr"/>
            <a:r>
              <a:rPr lang="zh-CN" altLang="en-US" sz="2800" dirty="0">
                <a:solidFill>
                  <a:srgbClr val="FF0000"/>
                </a:solidFill>
              </a:rPr>
              <a:t>碳</a:t>
            </a:r>
            <a:r>
              <a:rPr lang="zh-CN" altLang="en-US" sz="2800" dirty="0" smtClean="0">
                <a:solidFill>
                  <a:srgbClr val="FF0000"/>
                </a:solidFill>
              </a:rPr>
              <a:t>排放交易</a:t>
            </a:r>
            <a:endParaRPr lang="zh-CN" altLang="en-US" sz="2800" dirty="0">
              <a:solidFill>
                <a:srgbClr val="FF0000"/>
              </a:solidFill>
            </a:endParaRPr>
          </a:p>
        </p:txBody>
      </p:sp>
    </p:spTree>
    <p:extLst>
      <p:ext uri="{BB962C8B-B14F-4D97-AF65-F5344CB8AC3E}">
        <p14:creationId xmlns:p14="http://schemas.microsoft.com/office/powerpoint/2010/main" val="15018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077" y="53752"/>
            <a:ext cx="8229600" cy="1143000"/>
          </a:xfrm>
        </p:spPr>
        <p:txBody>
          <a:bodyPr/>
          <a:lstStyle/>
          <a:p>
            <a:r>
              <a:rPr lang="en-US" altLang="zh-CN" dirty="0" smtClean="0"/>
              <a:t>Carbon cycling</a:t>
            </a:r>
            <a:endParaRPr lang="zh-CN" altLang="en-US" dirty="0"/>
          </a:p>
        </p:txBody>
      </p:sp>
      <p:grpSp>
        <p:nvGrpSpPr>
          <p:cNvPr id="53" name="组合 52"/>
          <p:cNvGrpSpPr/>
          <p:nvPr/>
        </p:nvGrpSpPr>
        <p:grpSpPr>
          <a:xfrm>
            <a:off x="899591" y="2275696"/>
            <a:ext cx="7683643" cy="4321656"/>
            <a:chOff x="898869" y="2266950"/>
            <a:chExt cx="7139933" cy="3917202"/>
          </a:xfrm>
        </p:grpSpPr>
        <p:pic>
          <p:nvPicPr>
            <p:cNvPr id="54" name="图片 53"/>
            <p:cNvPicPr>
              <a:picLocks noChangeAspect="1"/>
            </p:cNvPicPr>
            <p:nvPr/>
          </p:nvPicPr>
          <p:blipFill>
            <a:blip r:embed="rId3"/>
            <a:stretch>
              <a:fillRect/>
            </a:stretch>
          </p:blipFill>
          <p:spPr>
            <a:xfrm>
              <a:off x="1323305" y="2266950"/>
              <a:ext cx="2828925" cy="1047750"/>
            </a:xfrm>
            <a:prstGeom prst="rect">
              <a:avLst/>
            </a:prstGeom>
          </p:spPr>
        </p:pic>
        <p:pic>
          <p:nvPicPr>
            <p:cNvPr id="55" name="图片 54"/>
            <p:cNvPicPr>
              <a:picLocks noChangeAspect="1"/>
            </p:cNvPicPr>
            <p:nvPr/>
          </p:nvPicPr>
          <p:blipFill>
            <a:blip r:embed="rId3"/>
            <a:stretch>
              <a:fillRect/>
            </a:stretch>
          </p:blipFill>
          <p:spPr>
            <a:xfrm>
              <a:off x="4836760" y="2266950"/>
              <a:ext cx="2828925" cy="1047750"/>
            </a:xfrm>
            <a:prstGeom prst="rect">
              <a:avLst/>
            </a:prstGeom>
          </p:spPr>
        </p:pic>
        <p:pic>
          <p:nvPicPr>
            <p:cNvPr id="56" name="Picture 1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300" y="4086225"/>
              <a:ext cx="393382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ectangle 8"/>
            <p:cNvSpPr>
              <a:spLocks noChangeArrowheads="1"/>
            </p:cNvSpPr>
            <p:nvPr/>
          </p:nvSpPr>
          <p:spPr bwMode="auto">
            <a:xfrm>
              <a:off x="2185535" y="2609850"/>
              <a:ext cx="1012908" cy="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Reductive</a:t>
              </a:r>
              <a:endParaRPr kumimoji="0" lang="zh-CN"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9" name="Rectangle 9"/>
            <p:cNvSpPr>
              <a:spLocks noChangeArrowheads="1"/>
            </p:cNvSpPr>
            <p:nvPr/>
          </p:nvSpPr>
          <p:spPr bwMode="auto">
            <a:xfrm>
              <a:off x="898869" y="3508126"/>
              <a:ext cx="810327" cy="35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70000"/>
                </a:lnSpc>
                <a:spcBef>
                  <a:spcPct val="0"/>
                </a:spcBef>
                <a:spcAft>
                  <a:spcPct val="0"/>
                </a:spcAft>
                <a:buClrTx/>
                <a:buSzTx/>
                <a:buFontTx/>
                <a:buNone/>
              </a:pP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Organic</a:t>
              </a:r>
              <a:endParaRPr kumimoji="0" lang="en-US"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70000"/>
                </a:lnSpc>
                <a:spcBef>
                  <a:spcPct val="0"/>
                </a:spcBef>
                <a:spcAft>
                  <a:spcPct val="0"/>
                </a:spcAft>
                <a:buNone/>
              </a:pP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en-US"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matter</a:t>
              </a:r>
              <a:endParaRPr kumimoji="0" lang="zh-CN"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2" name="Rectangle 17"/>
            <p:cNvSpPr>
              <a:spLocks noChangeArrowheads="1"/>
            </p:cNvSpPr>
            <p:nvPr/>
          </p:nvSpPr>
          <p:spPr bwMode="auto">
            <a:xfrm>
              <a:off x="4345905" y="3498850"/>
              <a:ext cx="450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CO</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3" name="Rectangle 18"/>
            <p:cNvSpPr>
              <a:spLocks noChangeArrowheads="1"/>
            </p:cNvSpPr>
            <p:nvPr/>
          </p:nvSpPr>
          <p:spPr bwMode="auto">
            <a:xfrm>
              <a:off x="4707855" y="3578225"/>
              <a:ext cx="1143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900" b="0" i="0" u="none" strike="noStrike" cap="none" normalizeH="0" baseline="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2</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4" name="Rectangle 19"/>
            <p:cNvSpPr>
              <a:spLocks noChangeArrowheads="1"/>
            </p:cNvSpPr>
            <p:nvPr/>
          </p:nvSpPr>
          <p:spPr bwMode="auto">
            <a:xfrm>
              <a:off x="7609805" y="3498850"/>
              <a:ext cx="428997" cy="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CH</a:t>
              </a:r>
              <a:r>
                <a:rPr kumimoji="0" lang="en-US"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4</a:t>
              </a:r>
              <a:endParaRPr kumimoji="0" lang="zh-CN"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5" name="Rectangle 21"/>
            <p:cNvSpPr>
              <a:spLocks noChangeArrowheads="1"/>
            </p:cNvSpPr>
            <p:nvPr/>
          </p:nvSpPr>
          <p:spPr bwMode="auto">
            <a:xfrm>
              <a:off x="5832387" y="3347178"/>
              <a:ext cx="953326" cy="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Oxidative</a:t>
              </a:r>
              <a:endParaRPr kumimoji="0" lang="zh-CN"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8" name="Rectangle 25"/>
            <p:cNvSpPr>
              <a:spLocks noChangeArrowheads="1"/>
            </p:cNvSpPr>
            <p:nvPr/>
          </p:nvSpPr>
          <p:spPr bwMode="auto">
            <a:xfrm>
              <a:off x="5832387" y="4499242"/>
              <a:ext cx="1012908" cy="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Reductive</a:t>
              </a:r>
              <a:endParaRPr kumimoji="0" lang="zh-CN"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9" name="Rectangle 26"/>
            <p:cNvSpPr>
              <a:spLocks noChangeArrowheads="1"/>
            </p:cNvSpPr>
            <p:nvPr/>
          </p:nvSpPr>
          <p:spPr bwMode="auto">
            <a:xfrm>
              <a:off x="2023074" y="4097522"/>
              <a:ext cx="1561071" cy="40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80000"/>
                </a:lnSpc>
                <a:spcBef>
                  <a:spcPct val="0"/>
                </a:spcBef>
                <a:spcAft>
                  <a:spcPct val="0"/>
                </a:spcAft>
                <a:buClrTx/>
                <a:buSzTx/>
                <a:buFontTx/>
                <a:buNone/>
              </a:pP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Respiration and</a:t>
              </a:r>
              <a:endParaRPr kumimoji="0" lang="en-US"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80000"/>
                </a:lnSpc>
                <a:spcBef>
                  <a:spcPct val="0"/>
                </a:spcBef>
                <a:spcAft>
                  <a:spcPct val="0"/>
                </a:spcAft>
                <a:buNone/>
              </a:pPr>
              <a:r>
                <a:rPr kumimoji="0" lang="en-US"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zh-CN"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fermentation</a:t>
              </a:r>
              <a:endParaRPr kumimoji="0" lang="zh-CN" altLang="zh-CN"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1" name="Rectangle 29"/>
            <p:cNvSpPr>
              <a:spLocks noChangeArrowheads="1"/>
            </p:cNvSpPr>
            <p:nvPr/>
          </p:nvSpPr>
          <p:spPr bwMode="auto">
            <a:xfrm>
              <a:off x="2703551" y="5814820"/>
              <a:ext cx="4050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The </a:t>
              </a:r>
              <a:r>
                <a:rPr kumimoji="0" lang="en-US"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Microbial </a:t>
              </a: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Carbon Cycle</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74" name="图片 73"/>
            <p:cNvPicPr>
              <a:picLocks noChangeAspect="1"/>
            </p:cNvPicPr>
            <p:nvPr/>
          </p:nvPicPr>
          <p:blipFill>
            <a:blip r:embed="rId3"/>
            <a:stretch>
              <a:fillRect/>
            </a:stretch>
          </p:blipFill>
          <p:spPr>
            <a:xfrm rot="10800000">
              <a:off x="1329338" y="3873499"/>
              <a:ext cx="2828925" cy="1047750"/>
            </a:xfrm>
            <a:prstGeom prst="rect">
              <a:avLst/>
            </a:prstGeom>
          </p:spPr>
        </p:pic>
      </p:grpSp>
      <p:sp>
        <p:nvSpPr>
          <p:cNvPr id="3" name="TextBox 2"/>
          <p:cNvSpPr txBox="1"/>
          <p:nvPr/>
        </p:nvSpPr>
        <p:spPr>
          <a:xfrm>
            <a:off x="2166636" y="1712725"/>
            <a:ext cx="1325243" cy="369332"/>
          </a:xfrm>
          <a:prstGeom prst="rect">
            <a:avLst/>
          </a:prstGeom>
          <a:noFill/>
        </p:spPr>
        <p:txBody>
          <a:bodyPr wrap="square" rtlCol="0">
            <a:spAutoFit/>
          </a:bodyPr>
          <a:lstStyle/>
          <a:p>
            <a:pPr algn="ctr"/>
            <a:r>
              <a:rPr lang="en-US" altLang="zh-CN" b="1" dirty="0" smtClean="0">
                <a:solidFill>
                  <a:srgbClr val="FF0000"/>
                </a:solidFill>
              </a:rPr>
              <a:t>Autotrophs</a:t>
            </a:r>
            <a:endParaRPr lang="zh-CN" altLang="en-US" b="1" dirty="0">
              <a:solidFill>
                <a:srgbClr val="FF0000"/>
              </a:solidFill>
            </a:endParaRPr>
          </a:p>
        </p:txBody>
      </p:sp>
      <p:sp>
        <p:nvSpPr>
          <p:cNvPr id="26" name="TextBox 25"/>
          <p:cNvSpPr txBox="1"/>
          <p:nvPr/>
        </p:nvSpPr>
        <p:spPr>
          <a:xfrm>
            <a:off x="2109405" y="5430931"/>
            <a:ext cx="1719027" cy="369332"/>
          </a:xfrm>
          <a:prstGeom prst="rect">
            <a:avLst/>
          </a:prstGeom>
          <a:noFill/>
        </p:spPr>
        <p:txBody>
          <a:bodyPr wrap="square" rtlCol="0">
            <a:spAutoFit/>
          </a:bodyPr>
          <a:lstStyle/>
          <a:p>
            <a:pPr algn="ctr"/>
            <a:r>
              <a:rPr lang="en-US" altLang="zh-CN" b="1" dirty="0">
                <a:solidFill>
                  <a:srgbClr val="FF0000"/>
                </a:solidFill>
              </a:rPr>
              <a:t>Hetero</a:t>
            </a:r>
            <a:r>
              <a:rPr lang="en-US" altLang="zh-CN" b="1" dirty="0" smtClean="0">
                <a:solidFill>
                  <a:srgbClr val="FF0000"/>
                </a:solidFill>
              </a:rPr>
              <a:t>trophs</a:t>
            </a:r>
            <a:endParaRPr lang="zh-CN" altLang="en-US" b="1" dirty="0">
              <a:solidFill>
                <a:srgbClr val="FF0000"/>
              </a:solidFill>
            </a:endParaRPr>
          </a:p>
        </p:txBody>
      </p:sp>
      <p:sp>
        <p:nvSpPr>
          <p:cNvPr id="21" name="Rectangle 24"/>
          <p:cNvSpPr>
            <a:spLocks noChangeArrowheads="1"/>
          </p:cNvSpPr>
          <p:nvPr/>
        </p:nvSpPr>
        <p:spPr bwMode="auto">
          <a:xfrm>
            <a:off x="6208799" y="5554042"/>
            <a:ext cx="13785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 Methanogen</a:t>
            </a:r>
            <a:r>
              <a:rPr kumimoji="0" lang="en-US"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s</a:t>
            </a:r>
            <a:endParaRPr kumimoji="0" lang="zh-CN"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2" name="Rectangle 22"/>
          <p:cNvSpPr>
            <a:spLocks noChangeArrowheads="1"/>
          </p:cNvSpPr>
          <p:nvPr/>
        </p:nvSpPr>
        <p:spPr bwMode="auto">
          <a:xfrm>
            <a:off x="6003205" y="1620391"/>
            <a:ext cx="13336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 Methano-and</a:t>
            </a:r>
            <a:endParaRPr kumimoji="0" lang="en-US"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endParaRPr>
          </a:p>
          <a:p>
            <a:pPr fontAlgn="base">
              <a:spcBef>
                <a:spcPct val="0"/>
              </a:spcBef>
              <a:spcAft>
                <a:spcPct val="0"/>
              </a:spcAft>
            </a:pPr>
            <a:r>
              <a:rPr kumimoji="0" lang="zh-CN" altLang="zh-CN" sz="1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methylotroph</a:t>
            </a:r>
          </a:p>
        </p:txBody>
      </p:sp>
    </p:spTree>
    <p:extLst>
      <p:ext uri="{BB962C8B-B14F-4D97-AF65-F5344CB8AC3E}">
        <p14:creationId xmlns:p14="http://schemas.microsoft.com/office/powerpoint/2010/main" val="391129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lstStyle/>
          <a:p>
            <a:r>
              <a:rPr lang="en-US" altLang="zh-CN" dirty="0" smtClean="0"/>
              <a:t>Nitrogen cycling</a:t>
            </a:r>
            <a:endParaRPr lang="zh-CN" altLang="en-US" dirty="0"/>
          </a:p>
        </p:txBody>
      </p:sp>
      <p:pic>
        <p:nvPicPr>
          <p:cNvPr id="4" name="Picture 3" descr="C:\Users\Feng Guo\Documents\Tencent Files\415162192\FileRecv\111.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08" t="16486" r="19152" b="30539"/>
          <a:stretch/>
        </p:blipFill>
        <p:spPr bwMode="auto">
          <a:xfrm>
            <a:off x="683568" y="1047350"/>
            <a:ext cx="8348737" cy="49848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9"/>
          <p:cNvSpPr>
            <a:spLocks noChangeArrowheads="1"/>
          </p:cNvSpPr>
          <p:nvPr/>
        </p:nvSpPr>
        <p:spPr bwMode="auto">
          <a:xfrm>
            <a:off x="2609775" y="6159748"/>
            <a:ext cx="4238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The </a:t>
            </a:r>
            <a:r>
              <a:rPr kumimoji="0" lang="en-US"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Microbial Nitrogen </a:t>
            </a: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Cycle</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71" name="TextBox 70"/>
          <p:cNvSpPr txBox="1"/>
          <p:nvPr/>
        </p:nvSpPr>
        <p:spPr>
          <a:xfrm>
            <a:off x="4355976" y="4931876"/>
            <a:ext cx="1656184" cy="369332"/>
          </a:xfrm>
          <a:prstGeom prst="rect">
            <a:avLst/>
          </a:prstGeom>
          <a:noFill/>
        </p:spPr>
        <p:txBody>
          <a:bodyPr wrap="square" rtlCol="0">
            <a:spAutoFit/>
          </a:bodyPr>
          <a:lstStyle/>
          <a:p>
            <a:r>
              <a:rPr lang="en-US" altLang="zh-CN" b="1" dirty="0" smtClean="0">
                <a:solidFill>
                  <a:srgbClr val="00B0F0"/>
                </a:solidFill>
              </a:rPr>
              <a:t>Denitrification</a:t>
            </a:r>
            <a:endParaRPr lang="zh-CN" altLang="en-US" b="1" dirty="0">
              <a:solidFill>
                <a:srgbClr val="00B0F0"/>
              </a:solidFill>
            </a:endParaRPr>
          </a:p>
        </p:txBody>
      </p:sp>
    </p:spTree>
    <p:extLst>
      <p:ext uri="{BB962C8B-B14F-4D97-AF65-F5344CB8AC3E}">
        <p14:creationId xmlns:p14="http://schemas.microsoft.com/office/powerpoint/2010/main" val="2577712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zh-CN" altLang="en-US" dirty="0"/>
          </a:p>
        </p:txBody>
      </p:sp>
      <p:sp>
        <p:nvSpPr>
          <p:cNvPr id="3" name="内容占位符 2"/>
          <p:cNvSpPr>
            <a:spLocks noGrp="1"/>
          </p:cNvSpPr>
          <p:nvPr>
            <p:ph idx="1"/>
          </p:nvPr>
        </p:nvSpPr>
        <p:spPr>
          <a:xfrm>
            <a:off x="457200" y="1600200"/>
            <a:ext cx="8579296" cy="4525963"/>
          </a:xfrm>
        </p:spPr>
        <p:txBody>
          <a:bodyPr>
            <a:normAutofit fontScale="92500" lnSpcReduction="20000"/>
          </a:bodyPr>
          <a:lstStyle/>
          <a:p>
            <a:pPr>
              <a:buFont typeface="Wingdings" panose="05000000000000000000" pitchFamily="2" charset="2"/>
              <a:buChar char="Ø"/>
            </a:pPr>
            <a:r>
              <a:rPr lang="en-US" altLang="zh-CN" b="1" dirty="0" smtClean="0">
                <a:solidFill>
                  <a:srgbClr val="FF0000"/>
                </a:solidFill>
              </a:rPr>
              <a:t> Microorganisms in different environments</a:t>
            </a:r>
          </a:p>
          <a:p>
            <a:pPr>
              <a:buFont typeface="Wingdings" panose="05000000000000000000" pitchFamily="2" charset="2"/>
              <a:buChar char="Ø"/>
            </a:pPr>
            <a:endParaRPr lang="en-US" altLang="zh-CN" b="1" dirty="0">
              <a:solidFill>
                <a:srgbClr val="FF0000"/>
              </a:solidFill>
            </a:endParaRPr>
          </a:p>
          <a:p>
            <a:pPr>
              <a:buFont typeface="Wingdings" panose="05000000000000000000" pitchFamily="2" charset="2"/>
              <a:buChar char="Ø"/>
            </a:pPr>
            <a:r>
              <a:rPr lang="en-US" altLang="zh-CN" b="1" dirty="0" smtClean="0">
                <a:solidFill>
                  <a:srgbClr val="FF0000"/>
                </a:solidFill>
              </a:rPr>
              <a:t> Microbial carbon and nitrogen cycles</a:t>
            </a:r>
          </a:p>
          <a:p>
            <a:pPr>
              <a:buFont typeface="Wingdings" panose="05000000000000000000" pitchFamily="2" charset="2"/>
              <a:buChar char="Ø"/>
            </a:pPr>
            <a:endParaRPr lang="en-US" altLang="zh-CN" dirty="0">
              <a:solidFill>
                <a:srgbClr val="7030A0"/>
              </a:solidFill>
            </a:endParaRPr>
          </a:p>
          <a:p>
            <a:pPr>
              <a:buFont typeface="Wingdings" panose="05000000000000000000" pitchFamily="2" charset="2"/>
              <a:buChar char="Ø"/>
            </a:pPr>
            <a:r>
              <a:rPr lang="en-US" altLang="zh-CN" dirty="0" smtClean="0">
                <a:solidFill>
                  <a:srgbClr val="7030A0"/>
                </a:solidFill>
              </a:rPr>
              <a:t> </a:t>
            </a:r>
            <a:r>
              <a:rPr lang="en-US" altLang="zh-CN" b="1" dirty="0" smtClean="0">
                <a:solidFill>
                  <a:srgbClr val="7030A0"/>
                </a:solidFill>
              </a:rPr>
              <a:t>Food microbiology</a:t>
            </a:r>
          </a:p>
          <a:p>
            <a:pPr>
              <a:buFont typeface="Wingdings" panose="05000000000000000000" pitchFamily="2" charset="2"/>
              <a:buChar char="Ø"/>
            </a:pPr>
            <a:endParaRPr lang="en-US" altLang="zh-CN" b="1" dirty="0">
              <a:solidFill>
                <a:srgbClr val="7030A0"/>
              </a:solidFill>
            </a:endParaRPr>
          </a:p>
          <a:p>
            <a:pPr>
              <a:buFont typeface="Wingdings" panose="05000000000000000000" pitchFamily="2" charset="2"/>
              <a:buChar char="Ø"/>
            </a:pPr>
            <a:r>
              <a:rPr lang="en-US" altLang="zh-CN" b="1" dirty="0" smtClean="0">
                <a:solidFill>
                  <a:srgbClr val="7030A0"/>
                </a:solidFill>
              </a:rPr>
              <a:t> Biotechnology and industrial microbiology</a:t>
            </a:r>
          </a:p>
          <a:p>
            <a:pPr>
              <a:buFont typeface="Wingdings" panose="05000000000000000000" pitchFamily="2" charset="2"/>
              <a:buChar char="Ø"/>
            </a:pPr>
            <a:endParaRPr lang="en-US" altLang="zh-CN" b="1" dirty="0">
              <a:solidFill>
                <a:srgbClr val="7030A0"/>
              </a:solidFill>
            </a:endParaRPr>
          </a:p>
          <a:p>
            <a:pPr>
              <a:buFont typeface="Wingdings" panose="05000000000000000000" pitchFamily="2" charset="2"/>
              <a:buChar char="Ø"/>
            </a:pPr>
            <a:r>
              <a:rPr lang="en-US" altLang="zh-CN" b="1" dirty="0" smtClean="0">
                <a:solidFill>
                  <a:srgbClr val="7030A0"/>
                </a:solidFill>
              </a:rPr>
              <a:t> Applied environmental microbiology </a:t>
            </a:r>
            <a:endParaRPr lang="zh-CN" altLang="en-US" b="1" dirty="0">
              <a:solidFill>
                <a:srgbClr val="7030A0"/>
              </a:solidFill>
            </a:endParaRPr>
          </a:p>
        </p:txBody>
      </p:sp>
    </p:spTree>
    <p:extLst>
      <p:ext uri="{BB962C8B-B14F-4D97-AF65-F5344CB8AC3E}">
        <p14:creationId xmlns:p14="http://schemas.microsoft.com/office/powerpoint/2010/main" val="33226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1969" y="4283804"/>
            <a:ext cx="3001482" cy="369332"/>
          </a:xfrm>
          <a:prstGeom prst="rect">
            <a:avLst/>
          </a:prstGeom>
          <a:noFill/>
        </p:spPr>
        <p:txBody>
          <a:bodyPr wrap="square" rtlCol="0">
            <a:spAutoFit/>
          </a:bodyPr>
          <a:lstStyle/>
          <a:p>
            <a:r>
              <a:rPr lang="en-US" altLang="zh-CN" dirty="0" smtClean="0"/>
              <a:t>Denitrification (</a:t>
            </a:r>
            <a:r>
              <a:rPr lang="zh-CN" altLang="en-US" dirty="0" smtClean="0"/>
              <a:t>脱氮</a:t>
            </a:r>
            <a:r>
              <a:rPr lang="en-US" altLang="zh-CN" dirty="0" smtClean="0"/>
              <a:t>/</a:t>
            </a:r>
            <a:r>
              <a:rPr lang="zh-CN" altLang="en-US" dirty="0" smtClean="0"/>
              <a:t>反硝化</a:t>
            </a:r>
            <a:r>
              <a:rPr lang="en-US" altLang="zh-CN" dirty="0" smtClean="0"/>
              <a:t>)</a:t>
            </a:r>
            <a:endParaRPr lang="zh-CN" altLang="en-US" dirty="0"/>
          </a:p>
        </p:txBody>
      </p:sp>
      <p:sp>
        <p:nvSpPr>
          <p:cNvPr id="5" name="TextBox 4"/>
          <p:cNvSpPr txBox="1"/>
          <p:nvPr/>
        </p:nvSpPr>
        <p:spPr>
          <a:xfrm>
            <a:off x="954538" y="2181112"/>
            <a:ext cx="3096344" cy="369332"/>
          </a:xfrm>
          <a:prstGeom prst="rect">
            <a:avLst/>
          </a:prstGeom>
          <a:noFill/>
        </p:spPr>
        <p:txBody>
          <a:bodyPr wrap="square" rtlCol="0">
            <a:spAutoFit/>
          </a:bodyPr>
          <a:lstStyle/>
          <a:p>
            <a:r>
              <a:rPr lang="en-US" altLang="zh-CN" dirty="0" smtClean="0"/>
              <a:t>Ammonia oxidization (</a:t>
            </a:r>
            <a:r>
              <a:rPr lang="zh-CN" altLang="en-US" dirty="0" smtClean="0"/>
              <a:t>氨氧化</a:t>
            </a:r>
            <a:r>
              <a:rPr lang="en-US" altLang="zh-CN" dirty="0" smtClean="0"/>
              <a:t>)</a:t>
            </a:r>
            <a:endParaRPr lang="zh-CN" altLang="en-US" dirty="0"/>
          </a:p>
        </p:txBody>
      </p:sp>
      <p:sp>
        <p:nvSpPr>
          <p:cNvPr id="6" name="TextBox 5"/>
          <p:cNvSpPr txBox="1"/>
          <p:nvPr/>
        </p:nvSpPr>
        <p:spPr>
          <a:xfrm>
            <a:off x="971600" y="1052736"/>
            <a:ext cx="2664296" cy="369332"/>
          </a:xfrm>
          <a:prstGeom prst="rect">
            <a:avLst/>
          </a:prstGeom>
          <a:noFill/>
        </p:spPr>
        <p:txBody>
          <a:bodyPr wrap="square" rtlCol="0">
            <a:spAutoFit/>
          </a:bodyPr>
          <a:lstStyle/>
          <a:p>
            <a:r>
              <a:rPr lang="en-US" altLang="zh-CN" dirty="0" smtClean="0"/>
              <a:t>Nitrogen fixation (</a:t>
            </a:r>
            <a:r>
              <a:rPr lang="zh-CN" altLang="en-US" dirty="0" smtClean="0"/>
              <a:t>固氮</a:t>
            </a:r>
            <a:r>
              <a:rPr lang="en-US" altLang="zh-CN" dirty="0" smtClean="0"/>
              <a:t>)</a:t>
            </a:r>
            <a:endParaRPr lang="zh-CN" altLang="en-US" dirty="0"/>
          </a:p>
        </p:txBody>
      </p:sp>
      <p:sp>
        <p:nvSpPr>
          <p:cNvPr id="7" name="TextBox 6"/>
          <p:cNvSpPr txBox="1"/>
          <p:nvPr/>
        </p:nvSpPr>
        <p:spPr>
          <a:xfrm>
            <a:off x="1170562" y="3189281"/>
            <a:ext cx="2664296" cy="369332"/>
          </a:xfrm>
          <a:prstGeom prst="rect">
            <a:avLst/>
          </a:prstGeom>
          <a:noFill/>
        </p:spPr>
        <p:txBody>
          <a:bodyPr wrap="square" rtlCol="0">
            <a:spAutoFit/>
          </a:bodyPr>
          <a:lstStyle/>
          <a:p>
            <a:r>
              <a:rPr lang="en-US" altLang="zh-CN" dirty="0" smtClean="0"/>
              <a:t>Nitrification (</a:t>
            </a:r>
            <a:r>
              <a:rPr lang="zh-CN" altLang="en-US" dirty="0" smtClean="0"/>
              <a:t>硝化</a:t>
            </a:r>
            <a:r>
              <a:rPr lang="en-US" altLang="zh-CN" dirty="0" smtClean="0"/>
              <a:t>)</a:t>
            </a:r>
            <a:endParaRPr lang="zh-CN" altLang="en-US" dirty="0"/>
          </a:p>
        </p:txBody>
      </p:sp>
      <p:sp>
        <p:nvSpPr>
          <p:cNvPr id="8" name="TextBox 7"/>
          <p:cNvSpPr txBox="1"/>
          <p:nvPr/>
        </p:nvSpPr>
        <p:spPr>
          <a:xfrm>
            <a:off x="467544" y="5302949"/>
            <a:ext cx="3535907" cy="369332"/>
          </a:xfrm>
          <a:prstGeom prst="rect">
            <a:avLst/>
          </a:prstGeom>
          <a:noFill/>
        </p:spPr>
        <p:txBody>
          <a:bodyPr wrap="square" rtlCol="0">
            <a:spAutoFit/>
          </a:bodyPr>
          <a:lstStyle/>
          <a:p>
            <a:r>
              <a:rPr lang="en-US" altLang="zh-CN" dirty="0" err="1" smtClean="0"/>
              <a:t>Anammox</a:t>
            </a:r>
            <a:r>
              <a:rPr lang="en-US" altLang="zh-CN" dirty="0" smtClean="0"/>
              <a:t> (full name? </a:t>
            </a:r>
            <a:r>
              <a:rPr lang="zh-CN" altLang="en-US" dirty="0" smtClean="0"/>
              <a:t>厌氧氨氧化</a:t>
            </a:r>
            <a:r>
              <a:rPr lang="en-US" altLang="zh-CN" dirty="0" smtClean="0"/>
              <a:t>)</a:t>
            </a:r>
            <a:endParaRPr lang="zh-CN" altLang="en-US"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66" y="1390656"/>
            <a:ext cx="399953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860032" y="1217023"/>
            <a:ext cx="3888432" cy="646331"/>
          </a:xfrm>
          <a:prstGeom prst="rect">
            <a:avLst/>
          </a:prstGeom>
          <a:noFill/>
        </p:spPr>
        <p:txBody>
          <a:bodyPr wrap="square" rtlCol="0">
            <a:spAutoFit/>
          </a:bodyPr>
          <a:lstStyle/>
          <a:p>
            <a:r>
              <a:rPr lang="en-US" altLang="zh-CN" dirty="0" smtClean="0">
                <a:solidFill>
                  <a:srgbClr val="C00000"/>
                </a:solidFill>
              </a:rPr>
              <a:t>Nitrogen fixation bacteria</a:t>
            </a:r>
          </a:p>
          <a:p>
            <a:r>
              <a:rPr lang="en-US" altLang="zh-CN" dirty="0" smtClean="0">
                <a:solidFill>
                  <a:srgbClr val="0070C0"/>
                </a:solidFill>
              </a:rPr>
              <a:t>Soil, natural water systems and so on.</a:t>
            </a:r>
            <a:endParaRPr lang="zh-CN" altLang="en-US" dirty="0">
              <a:solidFill>
                <a:srgbClr val="0070C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550444"/>
            <a:ext cx="4608512" cy="44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085230" y="2039087"/>
            <a:ext cx="4265534" cy="1200329"/>
          </a:xfrm>
          <a:prstGeom prst="rect">
            <a:avLst/>
          </a:prstGeom>
          <a:noFill/>
        </p:spPr>
        <p:txBody>
          <a:bodyPr wrap="square" rtlCol="0">
            <a:spAutoFit/>
          </a:bodyPr>
          <a:lstStyle/>
          <a:p>
            <a:r>
              <a:rPr lang="en-US" altLang="zh-CN" dirty="0" smtClean="0">
                <a:solidFill>
                  <a:srgbClr val="C00000"/>
                </a:solidFill>
              </a:rPr>
              <a:t>Ammonia oxidization bacteria/archaea (AOB/AOA)</a:t>
            </a:r>
          </a:p>
          <a:p>
            <a:r>
              <a:rPr lang="en-US" altLang="zh-CN" dirty="0" smtClean="0">
                <a:solidFill>
                  <a:srgbClr val="0070C0"/>
                </a:solidFill>
              </a:rPr>
              <a:t>Seawater (including deep sea), soil, wastewater</a:t>
            </a:r>
            <a:endParaRPr lang="zh-CN" altLang="en-US" dirty="0">
              <a:solidFill>
                <a:srgbClr val="0070C0"/>
              </a:solidFill>
            </a:endParaRPr>
          </a:p>
        </p:txBody>
      </p:sp>
      <p:sp>
        <p:nvSpPr>
          <p:cNvPr id="13" name="TextBox 12"/>
          <p:cNvSpPr txBox="1"/>
          <p:nvPr/>
        </p:nvSpPr>
        <p:spPr>
          <a:xfrm>
            <a:off x="4451758" y="3235447"/>
            <a:ext cx="4679283" cy="646331"/>
          </a:xfrm>
          <a:prstGeom prst="rect">
            <a:avLst/>
          </a:prstGeom>
          <a:noFill/>
        </p:spPr>
        <p:txBody>
          <a:bodyPr wrap="square" rtlCol="0">
            <a:spAutoFit/>
          </a:bodyPr>
          <a:lstStyle/>
          <a:p>
            <a:r>
              <a:rPr lang="en-US" altLang="zh-CN" dirty="0" smtClean="0">
                <a:solidFill>
                  <a:srgbClr val="C00000"/>
                </a:solidFill>
              </a:rPr>
              <a:t>Nitrifying bacteria (NOB)</a:t>
            </a:r>
          </a:p>
          <a:p>
            <a:r>
              <a:rPr lang="en-US" altLang="zh-CN" dirty="0" smtClean="0">
                <a:solidFill>
                  <a:srgbClr val="0070C0"/>
                </a:solidFill>
              </a:rPr>
              <a:t>Seawater (including deep sea), soil, wastewater</a:t>
            </a:r>
            <a:endParaRPr lang="zh-CN" altLang="en-US" dirty="0">
              <a:solidFill>
                <a:srgbClr val="0070C0"/>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701" y="3558613"/>
            <a:ext cx="3127063" cy="495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51" y="4653136"/>
            <a:ext cx="3552395"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464717" y="4463084"/>
            <a:ext cx="4679283" cy="646331"/>
          </a:xfrm>
          <a:prstGeom prst="rect">
            <a:avLst/>
          </a:prstGeom>
          <a:noFill/>
        </p:spPr>
        <p:txBody>
          <a:bodyPr wrap="square" rtlCol="0">
            <a:spAutoFit/>
          </a:bodyPr>
          <a:lstStyle/>
          <a:p>
            <a:r>
              <a:rPr lang="en-US" altLang="zh-CN" dirty="0" err="1" smtClean="0">
                <a:solidFill>
                  <a:srgbClr val="C00000"/>
                </a:solidFill>
              </a:rPr>
              <a:t>Denitrifier</a:t>
            </a:r>
            <a:r>
              <a:rPr lang="en-US" altLang="zh-CN" dirty="0" smtClean="0">
                <a:solidFill>
                  <a:srgbClr val="C00000"/>
                </a:solidFill>
              </a:rPr>
              <a:t> (bacteria)</a:t>
            </a:r>
          </a:p>
          <a:p>
            <a:r>
              <a:rPr lang="en-US" altLang="zh-CN" dirty="0" smtClean="0">
                <a:solidFill>
                  <a:srgbClr val="0070C0"/>
                </a:solidFill>
              </a:rPr>
              <a:t>Seawater (including deep sea), soil, wastewater</a:t>
            </a:r>
            <a:endParaRPr lang="zh-CN" altLang="en-US" dirty="0">
              <a:solidFill>
                <a:srgbClr val="0070C0"/>
              </a:solidFill>
            </a:endParaRPr>
          </a:p>
        </p:txBody>
      </p:sp>
      <p:sp>
        <p:nvSpPr>
          <p:cNvPr id="18" name="TextBox 17"/>
          <p:cNvSpPr txBox="1"/>
          <p:nvPr/>
        </p:nvSpPr>
        <p:spPr>
          <a:xfrm>
            <a:off x="4365712" y="5445224"/>
            <a:ext cx="4679283" cy="646331"/>
          </a:xfrm>
          <a:prstGeom prst="rect">
            <a:avLst/>
          </a:prstGeom>
          <a:noFill/>
        </p:spPr>
        <p:txBody>
          <a:bodyPr wrap="square" rtlCol="0">
            <a:spAutoFit/>
          </a:bodyPr>
          <a:lstStyle/>
          <a:p>
            <a:r>
              <a:rPr lang="en-US" altLang="zh-CN" i="1" dirty="0" err="1" smtClean="0">
                <a:solidFill>
                  <a:srgbClr val="C00000"/>
                </a:solidFill>
              </a:rPr>
              <a:t>Planctomycetes</a:t>
            </a:r>
            <a:r>
              <a:rPr lang="en-US" altLang="zh-CN" dirty="0" smtClean="0">
                <a:solidFill>
                  <a:srgbClr val="C00000"/>
                </a:solidFill>
              </a:rPr>
              <a:t> (</a:t>
            </a:r>
            <a:r>
              <a:rPr lang="zh-CN" altLang="en-US" dirty="0" smtClean="0">
                <a:solidFill>
                  <a:srgbClr val="C00000"/>
                </a:solidFill>
              </a:rPr>
              <a:t>浮霉菌门</a:t>
            </a:r>
            <a:r>
              <a:rPr lang="en-US" altLang="zh-CN" dirty="0" smtClean="0">
                <a:solidFill>
                  <a:srgbClr val="C00000"/>
                </a:solidFill>
              </a:rPr>
              <a:t>bacteria)</a:t>
            </a:r>
          </a:p>
          <a:p>
            <a:r>
              <a:rPr lang="en-US" altLang="zh-CN" dirty="0" smtClean="0">
                <a:solidFill>
                  <a:srgbClr val="0070C0"/>
                </a:solidFill>
              </a:rPr>
              <a:t>Sediment, wastewater</a:t>
            </a:r>
            <a:endParaRPr lang="zh-CN" altLang="en-US" dirty="0">
              <a:solidFill>
                <a:srgbClr val="0070C0"/>
              </a:solidFill>
            </a:endParaRPr>
          </a:p>
        </p:txBody>
      </p:sp>
      <p:sp>
        <p:nvSpPr>
          <p:cNvPr id="11" name="矩形 10"/>
          <p:cNvSpPr/>
          <p:nvPr/>
        </p:nvSpPr>
        <p:spPr>
          <a:xfrm>
            <a:off x="3059832" y="4786249"/>
            <a:ext cx="432048" cy="298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259632" y="188640"/>
            <a:ext cx="7128792" cy="707886"/>
          </a:xfrm>
          <a:prstGeom prst="rect">
            <a:avLst/>
          </a:prstGeom>
          <a:noFill/>
        </p:spPr>
        <p:txBody>
          <a:bodyPr wrap="square" rtlCol="0">
            <a:spAutoFit/>
          </a:bodyPr>
          <a:lstStyle/>
          <a:p>
            <a:pPr algn="ctr"/>
            <a:r>
              <a:rPr lang="en-US" altLang="zh-CN" sz="4000" b="1" dirty="0" smtClean="0"/>
              <a:t>Microbial processes in N cycle</a:t>
            </a:r>
            <a:endParaRPr lang="zh-CN" altLang="en-US" sz="4000" b="1" dirty="0"/>
          </a:p>
        </p:txBody>
      </p:sp>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538" y="5991542"/>
            <a:ext cx="3136849" cy="389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0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2" grpId="0"/>
      <p:bldP spid="13" grpId="0"/>
      <p:bldP spid="17" grpId="0"/>
      <p:bldP spid="18"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9011"/>
          <a:stretch/>
        </p:blipFill>
        <p:spPr bwMode="auto">
          <a:xfrm>
            <a:off x="819" y="235007"/>
            <a:ext cx="5861978" cy="203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253" y="3448754"/>
            <a:ext cx="3551747" cy="293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829634"/>
            <a:ext cx="2698660" cy="1743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2295135"/>
            <a:ext cx="4784513" cy="440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a:off x="2339752" y="2060848"/>
            <a:ext cx="32525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371634" y="668508"/>
            <a:ext cx="2411760" cy="584775"/>
          </a:xfrm>
          <a:prstGeom prst="rect">
            <a:avLst/>
          </a:prstGeom>
          <a:noFill/>
        </p:spPr>
        <p:txBody>
          <a:bodyPr wrap="square" rtlCol="0">
            <a:spAutoFit/>
          </a:bodyPr>
          <a:lstStyle/>
          <a:p>
            <a:r>
              <a:rPr lang="en-US" altLang="zh-CN" sz="3200" b="1" dirty="0" err="1" smtClean="0"/>
              <a:t>Comamox</a:t>
            </a:r>
            <a:endParaRPr lang="zh-CN" altLang="en-US" sz="3200" b="1" dirty="0"/>
          </a:p>
        </p:txBody>
      </p:sp>
    </p:spTree>
    <p:extLst>
      <p:ext uri="{BB962C8B-B14F-4D97-AF65-F5344CB8AC3E}">
        <p14:creationId xmlns:p14="http://schemas.microsoft.com/office/powerpoint/2010/main" val="210382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4624"/>
            <a:ext cx="8229600" cy="1143000"/>
          </a:xfrm>
        </p:spPr>
        <p:txBody>
          <a:bodyPr/>
          <a:lstStyle/>
          <a:p>
            <a:r>
              <a:rPr lang="en-US" altLang="zh-CN" dirty="0" smtClean="0"/>
              <a:t>The green house gases</a:t>
            </a:r>
            <a:endParaRPr lang="zh-CN" altLang="en-US" dirty="0"/>
          </a:p>
        </p:txBody>
      </p:sp>
      <p:sp>
        <p:nvSpPr>
          <p:cNvPr id="3" name="TextBox 2"/>
          <p:cNvSpPr txBox="1"/>
          <p:nvPr/>
        </p:nvSpPr>
        <p:spPr>
          <a:xfrm>
            <a:off x="7236296" y="2110849"/>
            <a:ext cx="1512168" cy="369332"/>
          </a:xfrm>
          <a:prstGeom prst="rect">
            <a:avLst/>
          </a:prstGeom>
          <a:noFill/>
        </p:spPr>
        <p:txBody>
          <a:bodyPr wrap="square" rtlCol="0">
            <a:spAutoFit/>
          </a:bodyPr>
          <a:lstStyle/>
          <a:p>
            <a:pPr algn="ctr"/>
            <a:r>
              <a:rPr lang="en-US" altLang="zh-CN" b="1" dirty="0" smtClean="0">
                <a:solidFill>
                  <a:srgbClr val="FF0000"/>
                </a:solidFill>
              </a:rPr>
              <a:t>1</a:t>
            </a:r>
            <a:endParaRPr lang="zh-CN" altLang="en-US" b="1" dirty="0">
              <a:solidFill>
                <a:srgbClr val="FF0000"/>
              </a:solidFill>
            </a:endParaRPr>
          </a:p>
        </p:txBody>
      </p:sp>
      <p:sp>
        <p:nvSpPr>
          <p:cNvPr id="6" name="TextBox 5"/>
          <p:cNvSpPr txBox="1"/>
          <p:nvPr/>
        </p:nvSpPr>
        <p:spPr>
          <a:xfrm>
            <a:off x="7048039" y="1034152"/>
            <a:ext cx="1888682" cy="369332"/>
          </a:xfrm>
          <a:prstGeom prst="rect">
            <a:avLst/>
          </a:prstGeom>
          <a:noFill/>
        </p:spPr>
        <p:txBody>
          <a:bodyPr wrap="square" rtlCol="0">
            <a:spAutoFit/>
          </a:bodyPr>
          <a:lstStyle/>
          <a:p>
            <a:pPr algn="ctr"/>
            <a:r>
              <a:rPr lang="zh-CN" altLang="en-US" dirty="0" smtClean="0">
                <a:solidFill>
                  <a:srgbClr val="FF0000"/>
                </a:solidFill>
              </a:rPr>
              <a:t>温室气体当量</a:t>
            </a:r>
            <a:endParaRPr lang="zh-CN" altLang="en-US" dirty="0">
              <a:solidFill>
                <a:srgbClr val="FF0000"/>
              </a:solidFill>
            </a:endParaRPr>
          </a:p>
        </p:txBody>
      </p:sp>
      <p:sp>
        <p:nvSpPr>
          <p:cNvPr id="7" name="TextBox 6"/>
          <p:cNvSpPr txBox="1"/>
          <p:nvPr/>
        </p:nvSpPr>
        <p:spPr>
          <a:xfrm>
            <a:off x="7236296" y="3762387"/>
            <a:ext cx="1512168" cy="369332"/>
          </a:xfrm>
          <a:prstGeom prst="rect">
            <a:avLst/>
          </a:prstGeom>
          <a:noFill/>
        </p:spPr>
        <p:txBody>
          <a:bodyPr wrap="square" rtlCol="0">
            <a:spAutoFit/>
          </a:bodyPr>
          <a:lstStyle/>
          <a:p>
            <a:pPr algn="ctr"/>
            <a:r>
              <a:rPr lang="en-US" altLang="zh-CN" b="1" dirty="0" smtClean="0">
                <a:solidFill>
                  <a:srgbClr val="FF0000"/>
                </a:solidFill>
              </a:rPr>
              <a:t>25</a:t>
            </a:r>
            <a:endParaRPr lang="zh-CN" altLang="en-US" b="1" dirty="0">
              <a:solidFill>
                <a:srgbClr val="FF0000"/>
              </a:solidFill>
            </a:endParaRPr>
          </a:p>
        </p:txBody>
      </p:sp>
      <p:sp>
        <p:nvSpPr>
          <p:cNvPr id="8" name="TextBox 7"/>
          <p:cNvSpPr txBox="1"/>
          <p:nvPr/>
        </p:nvSpPr>
        <p:spPr>
          <a:xfrm>
            <a:off x="7236296" y="5219908"/>
            <a:ext cx="1512168" cy="369332"/>
          </a:xfrm>
          <a:prstGeom prst="rect">
            <a:avLst/>
          </a:prstGeom>
          <a:noFill/>
        </p:spPr>
        <p:txBody>
          <a:bodyPr wrap="square" rtlCol="0">
            <a:spAutoFit/>
          </a:bodyPr>
          <a:lstStyle/>
          <a:p>
            <a:pPr algn="ctr"/>
            <a:r>
              <a:rPr lang="zh-CN" altLang="en-US" b="1" dirty="0" smtClean="0">
                <a:solidFill>
                  <a:srgbClr val="FF0000"/>
                </a:solidFill>
                <a:latin typeface="宋体"/>
                <a:ea typeface="宋体"/>
              </a:rPr>
              <a:t>～</a:t>
            </a:r>
            <a:r>
              <a:rPr lang="en-US" altLang="zh-CN" b="1" dirty="0" smtClean="0">
                <a:solidFill>
                  <a:srgbClr val="FF0000"/>
                </a:solidFill>
              </a:rPr>
              <a:t>300</a:t>
            </a:r>
            <a:endParaRPr lang="zh-CN" altLang="en-US" b="1" dirty="0">
              <a:solidFill>
                <a:srgbClr val="FF0000"/>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362" y="1588150"/>
            <a:ext cx="3770021" cy="505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110849"/>
            <a:ext cx="3774130" cy="296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9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520" y="54034"/>
            <a:ext cx="9371384" cy="1143000"/>
          </a:xfrm>
        </p:spPr>
        <p:txBody>
          <a:bodyPr>
            <a:normAutofit/>
          </a:bodyPr>
          <a:lstStyle/>
          <a:p>
            <a:r>
              <a:rPr lang="en-US" altLang="zh-CN" sz="3200" dirty="0" smtClean="0"/>
              <a:t>Impacts of greenhouse gases and climate change</a:t>
            </a:r>
            <a:endParaRPr lang="zh-CN" altLang="en-US" sz="3200"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55" y="1916568"/>
            <a:ext cx="31432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65" y="4229891"/>
            <a:ext cx="4275431" cy="229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977222" y="1287634"/>
            <a:ext cx="1623650" cy="646331"/>
          </a:xfrm>
          <a:prstGeom prst="rect">
            <a:avLst/>
          </a:prstGeom>
        </p:spPr>
        <p:txBody>
          <a:bodyPr wrap="none">
            <a:spAutoFit/>
          </a:bodyPr>
          <a:lstStyle/>
          <a:p>
            <a:pPr algn="ctr"/>
            <a:r>
              <a:rPr lang="en-US" altLang="zh-CN" dirty="0"/>
              <a:t>glacier </a:t>
            </a:r>
            <a:r>
              <a:rPr lang="en-US" altLang="zh-CN" dirty="0" smtClean="0"/>
              <a:t>ablation</a:t>
            </a:r>
          </a:p>
          <a:p>
            <a:pPr algn="ctr"/>
            <a:r>
              <a:rPr lang="en-US" altLang="zh-CN" dirty="0" smtClean="0"/>
              <a:t>(</a:t>
            </a:r>
            <a:r>
              <a:rPr lang="zh-CN" altLang="en-US" dirty="0" smtClean="0"/>
              <a:t>冰川消融 </a:t>
            </a:r>
            <a:r>
              <a:rPr lang="en-US" altLang="zh-CN" dirty="0" smtClean="0"/>
              <a:t>)</a:t>
            </a:r>
            <a:endParaRPr lang="zh-CN" altLang="en-US" dirty="0"/>
          </a:p>
        </p:txBody>
      </p:sp>
      <p:sp>
        <p:nvSpPr>
          <p:cNvPr id="7" name="矩形 6"/>
          <p:cNvSpPr/>
          <p:nvPr/>
        </p:nvSpPr>
        <p:spPr>
          <a:xfrm>
            <a:off x="2904554" y="1287634"/>
            <a:ext cx="1479893" cy="646331"/>
          </a:xfrm>
          <a:prstGeom prst="rect">
            <a:avLst/>
          </a:prstGeom>
        </p:spPr>
        <p:txBody>
          <a:bodyPr wrap="none">
            <a:spAutoFit/>
          </a:bodyPr>
          <a:lstStyle/>
          <a:p>
            <a:pPr algn="ctr"/>
            <a:r>
              <a:rPr lang="en-US" altLang="zh-CN" dirty="0" smtClean="0"/>
              <a:t>Sea level rise</a:t>
            </a:r>
          </a:p>
          <a:p>
            <a:pPr algn="ctr"/>
            <a:r>
              <a:rPr lang="en-US" altLang="zh-CN" dirty="0" smtClean="0"/>
              <a:t>(</a:t>
            </a:r>
            <a:r>
              <a:rPr lang="zh-CN" altLang="en-US" dirty="0" smtClean="0"/>
              <a:t>海平面上升</a:t>
            </a:r>
            <a:r>
              <a:rPr lang="en-US" altLang="zh-CN" dirty="0" smtClean="0"/>
              <a:t>)</a:t>
            </a:r>
            <a:endParaRPr lang="zh-CN" alt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4496" y="2998277"/>
            <a:ext cx="4609504" cy="131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012160" y="2276871"/>
            <a:ext cx="2025683" cy="646331"/>
          </a:xfrm>
          <a:prstGeom prst="rect">
            <a:avLst/>
          </a:prstGeom>
        </p:spPr>
        <p:txBody>
          <a:bodyPr wrap="none">
            <a:spAutoFit/>
          </a:bodyPr>
          <a:lstStyle/>
          <a:p>
            <a:pPr algn="ctr"/>
            <a:r>
              <a:rPr lang="en-US" altLang="zh-CN" dirty="0"/>
              <a:t>Ocean </a:t>
            </a:r>
            <a:r>
              <a:rPr lang="en-US" altLang="zh-CN" dirty="0" smtClean="0"/>
              <a:t>acidification </a:t>
            </a:r>
          </a:p>
          <a:p>
            <a:pPr algn="ctr"/>
            <a:r>
              <a:rPr lang="zh-CN" altLang="en-US" dirty="0"/>
              <a:t>（</a:t>
            </a:r>
            <a:r>
              <a:rPr lang="zh-CN" altLang="en-US" dirty="0" smtClean="0"/>
              <a:t>海洋酸化）</a:t>
            </a:r>
            <a:endParaRPr lang="zh-CN" altLang="en-US" dirty="0"/>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59" y="4308748"/>
            <a:ext cx="1962357" cy="204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161071" y="6382681"/>
            <a:ext cx="1813445" cy="369332"/>
          </a:xfrm>
          <a:prstGeom prst="rect">
            <a:avLst/>
          </a:prstGeom>
        </p:spPr>
        <p:txBody>
          <a:bodyPr wrap="none">
            <a:spAutoFit/>
          </a:bodyPr>
          <a:lstStyle/>
          <a:p>
            <a:r>
              <a:rPr lang="en-US" altLang="zh-CN" dirty="0" err="1"/>
              <a:t>Emiliania</a:t>
            </a:r>
            <a:r>
              <a:rPr lang="en-US" altLang="zh-CN" dirty="0"/>
              <a:t> </a:t>
            </a:r>
            <a:r>
              <a:rPr lang="en-US" altLang="zh-CN" dirty="0" err="1" smtClean="0"/>
              <a:t>huxleyi</a:t>
            </a:r>
            <a:endParaRPr lang="zh-CN" altLang="en-US" dirty="0"/>
          </a:p>
        </p:txBody>
      </p:sp>
    </p:spTree>
    <p:extLst>
      <p:ext uri="{BB962C8B-B14F-4D97-AF65-F5344CB8AC3E}">
        <p14:creationId xmlns:p14="http://schemas.microsoft.com/office/powerpoint/2010/main" val="2696843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smtClean="0"/>
              <a:t>Microorganisms &amp; greenhouse gases</a:t>
            </a:r>
            <a:endParaRPr lang="zh-CN" altLang="en-US" b="1" dirty="0"/>
          </a:p>
        </p:txBody>
      </p:sp>
      <p:sp>
        <p:nvSpPr>
          <p:cNvPr id="3" name="内容占位符 2"/>
          <p:cNvSpPr>
            <a:spLocks noGrp="1"/>
          </p:cNvSpPr>
          <p:nvPr>
            <p:ph idx="1"/>
          </p:nvPr>
        </p:nvSpPr>
        <p:spPr>
          <a:xfrm>
            <a:off x="467544" y="2132856"/>
            <a:ext cx="8229600" cy="4525963"/>
          </a:xfrm>
        </p:spPr>
        <p:txBody>
          <a:bodyPr>
            <a:normAutofit/>
          </a:bodyPr>
          <a:lstStyle/>
          <a:p>
            <a:pPr>
              <a:buFont typeface="Wingdings" panose="05000000000000000000" pitchFamily="2" charset="2"/>
              <a:buChar char="Ø"/>
            </a:pPr>
            <a:r>
              <a:rPr lang="en-US" altLang="zh-CN" sz="2800" dirty="0" smtClean="0"/>
              <a:t> CO</a:t>
            </a:r>
            <a:r>
              <a:rPr lang="en-US" altLang="zh-CN" sz="2800" baseline="-25000" dirty="0" smtClean="0"/>
              <a:t>2</a:t>
            </a:r>
            <a:r>
              <a:rPr lang="en-US" altLang="zh-CN" sz="2800" dirty="0" smtClean="0"/>
              <a:t>: (heterotrophs; autotrophs)</a:t>
            </a:r>
          </a:p>
          <a:p>
            <a:pPr>
              <a:buFont typeface="Wingdings" panose="05000000000000000000" pitchFamily="2" charset="2"/>
              <a:buChar char="Ø"/>
            </a:pPr>
            <a:endParaRPr lang="en-US" altLang="zh-CN" sz="2800" baseline="-25000" dirty="0"/>
          </a:p>
          <a:p>
            <a:pPr>
              <a:buFont typeface="Wingdings" panose="05000000000000000000" pitchFamily="2" charset="2"/>
              <a:buChar char="Ø"/>
            </a:pPr>
            <a:endParaRPr lang="en-US" altLang="zh-CN" sz="2800" baseline="-25000" dirty="0" smtClean="0"/>
          </a:p>
          <a:p>
            <a:pPr>
              <a:buFont typeface="Wingdings" panose="05000000000000000000" pitchFamily="2" charset="2"/>
              <a:buChar char="Ø"/>
            </a:pPr>
            <a:r>
              <a:rPr lang="en-US" altLang="zh-CN" sz="2800" baseline="-25000" dirty="0"/>
              <a:t> </a:t>
            </a:r>
            <a:r>
              <a:rPr lang="en-US" altLang="zh-CN" sz="2800" dirty="0" smtClean="0"/>
              <a:t>CH</a:t>
            </a:r>
            <a:r>
              <a:rPr lang="en-US" altLang="zh-CN" sz="2800" baseline="-25000" dirty="0" smtClean="0"/>
              <a:t>4</a:t>
            </a:r>
            <a:r>
              <a:rPr lang="en-US" altLang="zh-CN" sz="2800" dirty="0" smtClean="0"/>
              <a:t>: (Methanogens; </a:t>
            </a:r>
            <a:r>
              <a:rPr lang="en-US" altLang="zh-CN" sz="2800" dirty="0" err="1" smtClean="0"/>
              <a:t>Methano</a:t>
            </a:r>
            <a:r>
              <a:rPr lang="en-US" altLang="zh-CN" sz="2800" dirty="0" smtClean="0"/>
              <a:t>-and </a:t>
            </a:r>
            <a:r>
              <a:rPr lang="en-US" altLang="zh-CN" sz="2800" dirty="0" err="1" smtClean="0"/>
              <a:t>methylotroph</a:t>
            </a:r>
            <a:r>
              <a:rPr lang="en-US" altLang="zh-CN" sz="2800" dirty="0" smtClean="0"/>
              <a:t>)</a:t>
            </a:r>
          </a:p>
          <a:p>
            <a:pPr>
              <a:buFont typeface="Wingdings" panose="05000000000000000000" pitchFamily="2" charset="2"/>
              <a:buChar char="Ø"/>
            </a:pPr>
            <a:endParaRPr lang="en-US" altLang="zh-CN" sz="2800" baseline="-25000" dirty="0"/>
          </a:p>
          <a:p>
            <a:pPr>
              <a:buFont typeface="Wingdings" panose="05000000000000000000" pitchFamily="2" charset="2"/>
              <a:buChar char="Ø"/>
            </a:pPr>
            <a:endParaRPr lang="en-US" altLang="zh-CN" sz="2800" baseline="-25000" dirty="0" smtClean="0"/>
          </a:p>
          <a:p>
            <a:pPr>
              <a:buFont typeface="Wingdings" panose="05000000000000000000" pitchFamily="2" charset="2"/>
              <a:buChar char="Ø"/>
            </a:pPr>
            <a:r>
              <a:rPr lang="en-US" altLang="zh-CN" sz="2800" dirty="0"/>
              <a:t> </a:t>
            </a:r>
            <a:r>
              <a:rPr lang="en-US" altLang="zh-CN" sz="2800" dirty="0" smtClean="0"/>
              <a:t>N</a:t>
            </a:r>
            <a:r>
              <a:rPr lang="en-US" altLang="zh-CN" sz="2800" baseline="-25000" dirty="0" smtClean="0"/>
              <a:t>2</a:t>
            </a:r>
            <a:r>
              <a:rPr lang="en-US" altLang="zh-CN" sz="2800" dirty="0" smtClean="0"/>
              <a:t>O: (</a:t>
            </a:r>
            <a:r>
              <a:rPr lang="en-US" altLang="zh-CN" sz="2800" dirty="0" err="1" smtClean="0"/>
              <a:t>Denitrifiers</a:t>
            </a:r>
            <a:r>
              <a:rPr lang="en-US" altLang="zh-CN" sz="2800" dirty="0" smtClean="0"/>
              <a:t>)</a:t>
            </a:r>
            <a:endParaRPr lang="zh-CN" altLang="en-US" sz="2800" dirty="0"/>
          </a:p>
        </p:txBody>
      </p:sp>
    </p:spTree>
    <p:extLst>
      <p:ext uri="{BB962C8B-B14F-4D97-AF65-F5344CB8AC3E}">
        <p14:creationId xmlns:p14="http://schemas.microsoft.com/office/powerpoint/2010/main" val="3282140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412775"/>
            <a:ext cx="8229600" cy="1143000"/>
          </a:xfrm>
        </p:spPr>
        <p:txBody>
          <a:bodyPr/>
          <a:lstStyle/>
          <a:p>
            <a:r>
              <a:rPr lang="en-US" altLang="zh-CN" dirty="0" smtClean="0"/>
              <a:t>Food Microbiology</a:t>
            </a:r>
            <a:endParaRPr lang="zh-CN" altLang="en-US" dirty="0"/>
          </a:p>
        </p:txBody>
      </p:sp>
      <p:sp>
        <p:nvSpPr>
          <p:cNvPr id="4" name="内容占位符 2"/>
          <p:cNvSpPr>
            <a:spLocks noGrp="1"/>
          </p:cNvSpPr>
          <p:nvPr>
            <p:ph idx="1"/>
          </p:nvPr>
        </p:nvSpPr>
        <p:spPr>
          <a:xfrm>
            <a:off x="539552" y="3284984"/>
            <a:ext cx="8229600" cy="2044824"/>
          </a:xfrm>
        </p:spPr>
        <p:txBody>
          <a:bodyPr/>
          <a:lstStyle/>
          <a:p>
            <a:pPr>
              <a:buFont typeface="Wingdings" panose="05000000000000000000" pitchFamily="2" charset="2"/>
              <a:buChar char="Ø"/>
            </a:pPr>
            <a:r>
              <a:rPr lang="en-US" altLang="zh-CN" dirty="0" smtClean="0"/>
              <a:t> Food spoilage</a:t>
            </a:r>
          </a:p>
          <a:p>
            <a:pPr>
              <a:buFont typeface="Wingdings" panose="05000000000000000000" pitchFamily="2" charset="2"/>
              <a:buChar char="Ø"/>
            </a:pPr>
            <a:endParaRPr lang="en-US" altLang="zh-CN" dirty="0"/>
          </a:p>
          <a:p>
            <a:pPr>
              <a:buFont typeface="Wingdings" panose="05000000000000000000" pitchFamily="2" charset="2"/>
              <a:buChar char="Ø"/>
            </a:pPr>
            <a:r>
              <a:rPr lang="en-US" altLang="zh-CN" dirty="0" smtClean="0"/>
              <a:t>Typical food production by microorganisms </a:t>
            </a:r>
            <a:endParaRPr lang="zh-CN" altLang="en-US" dirty="0"/>
          </a:p>
        </p:txBody>
      </p:sp>
    </p:spTree>
    <p:extLst>
      <p:ext uri="{BB962C8B-B14F-4D97-AF65-F5344CB8AC3E}">
        <p14:creationId xmlns:p14="http://schemas.microsoft.com/office/powerpoint/2010/main" val="3912700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0375" y="-72812"/>
            <a:ext cx="8229600" cy="1143000"/>
          </a:xfrm>
        </p:spPr>
        <p:txBody>
          <a:bodyPr/>
          <a:lstStyle/>
          <a:p>
            <a:r>
              <a:rPr lang="en-US" altLang="zh-CN" dirty="0" smtClean="0"/>
              <a:t>Food spoilage</a:t>
            </a:r>
            <a:endParaRPr lang="zh-CN" altLang="en-US" dirty="0"/>
          </a:p>
        </p:txBody>
      </p:sp>
      <p:sp>
        <p:nvSpPr>
          <p:cNvPr id="4" name="AutoShape 2" descr="data:image/jpeg;base64,/9j/4AAQSkZJRgABAQAAAQABAAD/2wCEAAkGBxQSEhQUEhQWFhQXGBgYGBcWFxUWFhcZFBcXFxcVFRQYHCggGBolHBUVITEhJSkrLi4uFx8zODMsNygtLisBCgoKDg0OGxAQGiwkICUsLCwsLywsLCwsLCwsLCwsLCwsLCwsLCwsLCwsLCwsLCwsLCwsLCwsLCwsLCwsLCwsLP/AABEIALcBEwMBIgACEQEDEQH/xAAcAAABBQEBAQAAAAAAAAAAAAAFAAEDBAYCBwj/xAA7EAABAwIDBgMGBAYCAwEAAAABAAIRAyEEMUEFBhJRYXEigZETMqGxwfAHQtHhFCNSYnLxQ4KDorJT/8QAGgEAAgMBAQAAAAAAAAAAAAAAAwQAAQIFBv/EACsRAAICAQQBAwQBBQEAAAAAAAABAgMRBBIhMUEFIlETMmGBcRUjweHwFP/aAAwDAQACEQMRAD8A8OSSSUIJJPCShBkk5TKEHTJJKEFCRKcFMoQSmwtPicActVGFYwR8Uqn0aj2jVYIgBTnEobh6llMHykNnOWek07SiXRVlTUyqVIq5QaqcUdGEglggJWjwjWEeIR96hZ3BGCJCMHEMLbWPL90NV4Kt5JsRSbFr9FWpuAKo1sSQojiElZTlhIw4ww0K8a2Oao40XXOGrTmosVXAMGdL6FN+nXbM1Tf8HB9T0b3KcF/JxQxjqZlpWjoYuji6Zp1mtcDm1wt3HIrJ1SoPblp8JuutvcTkKlTK29f4dVKU1MLNSnmWZ1G/4/1j491gnNixzXtuxN5CIbV9VPvBudhce3jbDKp/5GZn/Nv5vn1WouM/tBSjKt4keEpLQbxboYnBkmo2WaVG3Ye5/KehWfKjWCCSSSVEEkkkoQSSSShDpJcpKEEkkkoQSSdMoQScJklCCKSdMoQdO10KTDYd1Q8LGlxOgujlDdOp/wAjgz+0eJ3noPUrErIx7ZuNcpdIz0KxhBmtRR3fY1pHCST+cm4/xbkFE3d3hnhcTIyI+o/RDd0H5CxomnyihQqWVim9cYjBPpHxNIHPT1SaFh4OlRN9BGiQiGHERdC8MiNN0pebO1VLgLYVwOZCkrjkZQ+k9WZCHvxwGS5yR1HquXkdlLUcow63RXwzRPSq2COYfDCownUWQGg2IWu2JSmnPX5AJLV+yGUKayWIoy+0MIWzH+0NatztLCAg2WKxNItdBtqmNFqXZHazmzhGXvX7O6SMbO2i+kbGyE0VbYmstPKFrIprDNvgNs06zeGoBcQQYg9CFmt5fwxo1gX4Qik8/lzpntqzyt0VOmUY2btp9OxMhOV6jPEznWafHMDyDbm7+IwjuGvTLeRza7/Fwse2aGtavpWljKOJYWVGtcDm1wBB8isfvF+FlKpL8G/2bv8A83S6mex95vxCPtzzEX3Y4keNcN1yjG393sRhHRXpOaNHe8w9ni31QdYNjpkgnUIMknSUIIJyE0JlCCSTkJFQggEy6hNChBI/sLdl1YB9Q8FP/wBnf4g5DqVa3X3f44qVR4c2tOvUjl0WnxlT8oyXP1GsxL6dffl/A7Rpd3ul0PhKdKgzgoNA5u1PUuzKdtInNR4RhlF8LhuIgHzPKUou/ljjSRWw+BLiA0eI5BGqG6tQiXOaw8nG8c0d3V2TBc5wjhJbqCbfFpBnyC1PsBEEAjkbz3nsPRPU6dNZkJXahxeImV2fukyCK9Njxo6XCenCALX56KttL8NsJUH8trqLubHFwPdr5HpC25cMly5OquKWMCivnnKZ5TjPw0ewTTrBx5PaW+jhPyWXxuCqUKhp1BwuGkyD1B1C98eJQ7a2yqddhbUY13IkAlp5icosUGzTxl0P6f1KyD9/KPE6dchT+1RjbW6OKYHVAymWMzNM8JcB+b2WkD5HNZqnVXPnW4vk9BRqoWRzFls1UzHJqNMu0tzNhqmfi20rC7v6h62HoiV1Sl0Zv9QpqXLy/hBPDUSb5CczC0VLbdCixrA+Yz7mVhqTKlbIkzn19MrrU7K3Zb71SwIFz85KLPRVyWJnC1HqU7pcLBPiN4GOnQZA+Un6oHjajahDrjy0zEorXFDj4Q3iHuzGnQnNXhsii9ngBj15emXxVU0aeEvZ2ClbekZn2MAGQZjLSVI0qxjtiup3pXnnoOUIX/Fllqg5aeKyNKrPKKWpfU0EWlSNcoMPWpviCQ7kc81Y9i4dUu5Ri8S4/kMluWY8k1F5FwYRrA7dcyxuEAa5Sgo0XJcoHKClwzc0doUa7eF4BBza4Ag9wbLKbwfhZhq8uw5NB/Jvipn/AKHLyI7Km2oRkiuA269mZsnIW5WJITnp3HmDPKd4dyMXg5NSmXUx/wAlPxN89W+aza+nMHtxj7OsUK27uHgsZLuAU3n89KGnu5o8LvMIjrT+1gt7jxJHz0ISXptf8HavEeDEMLZtxNcDHUAwksfTl8F/Uj8nmKYrrhsmIWDYkyScKEGRnd3Zvtaku91p9TyQhrZhb/d+gKdMDkL/AKpTWXOuvjthqIbpchphDG2VRmG4nSVwa3E62SI4Zi49cdvL7Z1skmHogfqtZu1gKfG0kmY4m3hp0I6kX+Cz1GjMRf7/AHXoWycI0U2CBI6D3uc/BdHSR3PLE9TPEcF9tMTIz1zyUk2smF1yF0zmi4E0Qug6UnwfqryVgemunsBSosupuBRFmf27soVabmOEg/YyXlJ2O3DPIcC43zFuhhe41W2K8932weZaLnM9chblmqlBS5ZuFsoJpPs872hjuKwAE52iFSw9NxdBjtGYylc4incg58srToi2CqARI8/30PdZZjOezcbt7HDKbXkiHATl3J+JQ/eDHF59mD4Abnqf0R3ZmKZ7HOQBB5jTJZrGYUvqlwu1xmRaL3HYZJXVOW3ER3SRjnLIWFrYAM9SCPISimArFs5xzIt8uyoPcKbfCOIm1yR3iMv2VZmLqyAfC08rg5ZxcpeqlvlBbrorhh5+L97ijO3OOyrPwNGs2XgNJJ8V4mNHZDmhuIxEuBjP0IyFjdWaGJblEOz4fyujUX+aM42Q5AqVc+ChtDds070zMiZ/dDcDj30zwm414ibea0rKoeYBz/LpOoB5ZWWe2nRNN/C/PoMx1PNHjtthiSASTqlmLC9Z4Nxkbyuab5FkLwWI4gRPOJz5wo8FjOF8HJ1j9ClaqpUS2ZzHwdeLjqKd6WJLsNLoJcKcBPxQhJnTDyRHB7TezIlD2rsLYCXJpGbxmLhJZyE61uYP6cTxNPCeEyGQZOEgnhQhb2ZSl4PJbajUhsDNYrZ7+H1C02EfMFI6qG58jemYboUJIHNErtPCquyHBzwNVu9ibHA8VUNlpkECQZyBPn2StdMrGM2WqHYN3epMdHtOIODhwxBkkz4gdLLbUabmkkuDm6QLjlJ7Khh8HT4wQ0siQQLB0GfnlHM80WY6MssoXSpr2RwIW2b3kTnRcXT8Sgq0y1wLcj8OffspqjDmNUdAGcl2i445Sqj1Ub3T96LLLRcw9TJTgqnRb6KwXZclaZGSE2WS3qoBwj833+q03Ggm8NMnhcM5i2epMkadFpMyzx/eLA3JHO45Xi3x9FQwj4MO8idR5LXb1t4WEjO0HteZHRYz2cAnlMzoDckqmikarZuNJMGwJj3oi+caothgHNJcDOVjYEfJYvA4gCYk2sZuPPRafZW0OIloc3LQWPMSPWyWuhnkaonjhke1XgNBi0gtHUmSrD2FzATYZWufMcrK9jtnNrNh0tmLiJsRmIyuJUONwrqUNAc8RJgTAEC/OJ+RVabG0mpTcgNVo/1GADIBPlfl/tVq+KHGC2LR5xmTfkib9j1HXqNdwgW4bm2hB+fVV6OzBTIe8AHiHhOd9W5Sc9Fu25JcGKqW+wlhqZcONzB2OsxBIGSbauDbWZYDiHlnpN1ZxfiBIPhHikRNsgRkVQdtAtN4gg8QvNiQCB6fugVqe5MNY44wZlvFTfBEQenTPILnHiHGMjf1A+sp9q1CahJAvew0XWJuxpPvC3lFrapmxZQT063bZt8NYNBs6rx02u6X7ix+SshqH7tiaP8A2P0RUMRYdAruJtEYCSsCmo3MWmgOTmUk4CSoh4oUkklkyOlKZdUxJ+9FRC1QA4oH9vrafjK0WynXjmJHmszhHw4dx81qNmM8bR1LfjAsl7llB6Hhmq2Nsl1Wo0tsAJLrgdhoXRxei9M2U8AkAWzsM5zkoHugA2iQ7O7ryIkXIkSD6ZhGNnVw9pdfM5QIRKYKMPyYuscpFjGVOIWguB8+0qbB4omJEd1TZw8UtBHnnHRSB17XW8gw3AIUAqEWKiw2IVniGoWsmSBtIz73VSDDW6dF0KImYH6dFKasKuCyMti2gTE2XdV40VT2oCj4IiRw1lDtp0w5h4v17T96KarVyhVtoPlnXTnJsP8AauLI0Yfeb3AcyD1EG8ROuaxHDJ4nEmCTExbLM6eJbHeZ/AIGfvaX0iZ1t6LH0a4LDaDN5gwMhfK5+a0zCK1GtnAPCNbaXvoNVfwmJLHcQIBv72kjQjrB8lRxTcjEWyGhIvzylp9VWbTvA8svKVlmj0nZe0ONsPcOLn3taPmrTqZLuJ0giQ25mDrAsRN55leZsxxY4QTPPsfmrlfeGsSPFIF/dAzzmBlZLyp8oPG7wz0altNzbOLuGIsfePOBAz+aDbSqPqg+7mc7kaAz0goXg956QBNSnJgXBJMjW5KoY7eWo+RS8JOchsn1Fs/mhRqnnkK7YY4JW1qrS5kBrgZm4t2Fj5KnQruDpeHCflyv5Gyiobfc4Q8yZkEiTJn9SoHY+4a4zM+L9kxGLXYvKSfRJiaxc6+npE5+isYoRSGWYHeB8MgqdGmC608Nx01tHqimKwvEylTbd73gDucz+63Je03pni1MMbtUiKDTzLj8Y+iLBqsUsIKbWtGTQAPIQoqqLFYRmye6TZE4rguUGMxbaY8RvoNT2CEv2m52XhHx9UO26NfYSnTTt6XAbSQT2g5pJX/3R+B3+nS+Ty2E5TwkmjlnKnwrJ4ujSVCUe3P2acQ+q1okimTHmFeMlPhAWk2St9uI8OLw6S8FrhFpEw7vnJWKdhiyo6m6zhYfRFdkY40nAmZGozEarD7NL8Hu9VwZRaW0xLpiBeYLvFHOM1ewOEIzEk56AeX3ksRT3nZUZRHi42ubLphpAzgtmD5LdsearJpEZWutGSDFbNcTxMIBH5TkfPRR0qzmkBzeE5X17J8BtF3HwVbOHpJRupTY8LGGaKrC2xj77KPE4wNc0A5z5fcqpXqEPFOYCtYrCCowACCLgjQ9Sqci0iy+qY+/JU3B9S3Fw9Rf1K7wEuDmkZQL99CrJbw9earLZMJAvGNqj3XyBr9DCHtxzp8QIWhqjllqquMc0AktvzUeS+CphcXxgA+vZNtF/g+WV+w1SwzQc8jfkhW9W0GspkCZytzN8z+q3AzIxW8OML6jwGiAZvMiIF/jedEBkNa4kWmzr6CMtcpU4qEkucbzlInK/pI9e0wtdMxcazodDJ9FvJjBwGSDAksMnWQciDzy9Cujh5J4iLDMz5OBnmuCSxxNw7WDk1oMWjl5qarVbVAdEHkOUGL+umimSFCpSDSQXTBj59L5JOaOGZtoRe/L5eq7qP8AFECDwmTYkgSY0zMFM1liQLmZbA9cjfr0VEICRBGpv2B1lcUzw3B/WNRfopuMEmMjnNrAW6zc+qQoySBe+kQbTnzkfFQhE+kCRwjPy+7qdlAmJyz7ECT8lMKM+Ez4SRIvAMQTF7ABXfZEuMZTprJ05WsrIc4TDkkAC2sdYzHxXoW5Ox21HF7xJYPCdAXWJ9A4eZWXwOHva3PJehbrVm02PFhcH1EfRaiuSPOOCXHbKIuLhZDeLGjDtyl7rNbz6noFuMTtlgyMrx3eLaf8VjHvyY2zRya209zn5q7ZqMcoNpa3ZPD6I3lznEuMuOv0V7D0oiyio05ibolQpLgaizyejrSUcHTWAaJKwLZpJH6jNnjxK5ckSmJXqTyopW2/B/EBu0Gg/nY5vnY/QrDoruvj/YYuhV/pqNnsTB+BK0uGU1lHsX4h7gisPbUBwvAkwOWscl5Y7DEkh7eGq3Mc4/M3mvqHCODmg5yFk9+NxKeJpuqUQGYhoLmEZEjQgaHJbsrz0Crm499Hk2ymyQTIkXGmZuOR09FudhPdQcDTcX03RFySDq0rz87TL2kiWPb4XtJyIzEeRU+ExTn8QaXMfrDokc7FAzgPg9A3z2lVaxlQUgw5cb3N9OAeLTmEJ2NvbUc4UqrhyDmSAMoiTnf0WN2g2pm9z3H+4lxnzVSnXcCJGZFwqcmRJHuLxxFrhfqjVKpbqvM92N4uFoa7QRnl5LWUMeSRmQeSwjTQWGIHEXDzC5q46xlC6ziDIyKcych5xKshcp4ri1hcYjFNuZuqtANaY4puemXRV8Y9rbj3ybTMKpSSWWajByeEc7Q2mKbeFrhOp72Xnm1tp+14nTYjLmBcuFusaZrWVqDyS544pmRGYOdvNZ7aWxmyS1sHkCYIggT98kvXrapPCY9L0+zblGXbkSDNpGUWB09fTsnw2IAInUSZvqSLdyD3CWMwBpeKDYDPLLP6aBD8PWjTp0nSxTecnPlBp4YTxuNkyRAFv8h1+PabdIAxoI1bF8rHoTZRtxPhJA6wLnOTnYFcYeoCbEXgkHpbsFeTOCb2AEeR9ciG6ZhNWMC4m8ST05aZ9slOyh4pERlAzjI3+KlpgEHKHc5HCZtF5mAVMlYKjQ6NLxrAi/XlGfJd4aqA30IM2nQdoN/NPRZbQcjI87kdHJYWhxTn89ZI+I8lZRca6TxgC1u8ukSdbEDzzRKlSkC3fT7zVdmGAEA3uYg9SeiMYVgiY9bT9x8FoovYJgtH3l+iubVxRp0JafFp18vNDDiQ3hMwPnlePUIbtXaBrEAWaNOfVDstUUM0USlJPHBJR2s92efOSs2cLUpv8bTB1zHqj2z8KSckfdgpbcffZci7XOMsPlHZq00I9cGdweiL4YfNQVMBwG2XJWsGR2SN01LlBpJx7Lgw8pKw0CEkrkH9R/J4QmK6XC9medEUgmSUIfTn4X7a/icFScT4mjgd3ZY/KfNbZq+efwU3g9jXdh3Hw1PE3/IWI9PkvoKi+QjrlAJLDPAPxd3fdg8b7emIp15dl4faD32nvZ3meSp7uVsPVcHcRpVRHhJJa7nrllz7L3XfHd1mPwr6D7E3Y7Vjx7rh8j0JC+Y9o7OqYeq+lVbw1KbocOoyIOoNiDyIQJrDyFrfGD0ja2zhEgWPK/xWcfhIMqlsfemqxop1PGwZT7w89UZZj6bhJIAOXF4e+eawwiQOp1nU3cTQCNQbgjVbTd3aVOoJaOE/06goC/DMc3iBGV1Tw1Q4d/FTcL5iRF0N8BYwbPS6OJGZB81I7btMWbLnTENBN+sLI4bemjwgVDfLhb4j6BXKO13PEMHs2dWji7iDA87oVlygssZq0Vk/ATxDqlQ3JYL2txHrb3VbZhRMnMC3RV8HwtH1zJ7lEqRBXA1epnc8dI6VWmVSKlWiZ6KjisPqjb2KpUYlItoahIy2KoSCIB6EBAX7LpuIBtfK1505n91tMVg51vrp8UBx+BLbLr6bVOPGSr9NXcuezIbY2dwGJg2AnK/XlYX6oN/DPb7s5j3b/HRegUaYrD2T4BjwuMWibEnvmhlTZvsXQ6wB0AEHUWuTGuRXZhJTjlHnLaZVT2yMv7V7QR5ZaZ/NNSxjgeGB3PbmtBisA17S5mZmNfdEmRNrZfKSh2HpS4e0AEnsL9O4K0D5ZI0ueBM3jS2vyujeDwcCRNrk6k5aiei4w9Bgc0tcLAA62k+7/db5K/UcAwmQYuL3JJzjPTXnqrUkivpyb6Iaj4Jgaa5zcx0sQpBivCW3zBB9fTSyHMOgy081dw9KUrZqH4Hq9KvJw7xdOQ0HZWsJs4uMQVdw2GPX1K0WytnGFzdRc0ux6EVEqYHZYY2Yv95K4aSJexgLh9Oy5Mm5PIxFgTE4cHuhL6fCVpMRTQjGUyqjJrgMvcsMgbiElDCSJtQH6DPHSuXJyUz17I8wcpJJKELGBxbqVRtRhhzSCPJfUG428TcXh2PBuRccjqF8rrY/hzvYcDXAcf5TyA7of6luEsMxOOUfUTSsL+Jm4oxrPbUQBiWCBp7RovwE8+R6kZG2r2Xj21WBzTIIsUQC20DTPlbAbNcansy0hwMEEQQRmCNIUm81D+aKbfdY0DzNyfiF71vJuiypUOIpNArRDtA/kT/d1Xie8eHDMRUBJ4w6HN4SOGA0C5zkIE1tQ3p8TnhgCng3aOjsSrFDZk5lWmlWqaWlJneo09fwWMBhmsyF0aw1RCKZV2hU9fspaccnVjhLBpMLXRnC1vRZXCVzKO4FpN1z7qkllmZpNBym6Qo67D9/BPh2wE9U5rny4Em8PgoYinJ+/mhuJp6H/UffwRtyr16VisKzAWNhk8VhryM1ltvbbD3xqPe75foVuMZRgleW7dpRXf5H4Bdv023duQh6mvbGa/7Jebj4aSwgGIHw/QKGnVc6C6+vXmYQ1tIwCEXpN4mhzc/qE/ZLApRXu7QQwx6/urlKiTKg2dQJ0Wq2Zso2LslzLtSoD6rSXIJoYEmLIzgNlEo9h8E0RZEqNEBIPVuROgdgtmgZo0yjCTGgLriWJT3FETmqN7VM5wUFUoZtFau0IRiQL2RKu5C8Q4CUOQaKBj2CUk1R10yMHPHHiy4JXb81w4L2SPHDJkl0MlZDlOCkkoQ9J/DPft2Hc2jWdNM2aT+Xp2Xv2z8c2o0OaQQQvjpjl6P+H+/z8MW0qziaeQJ06FEjLwwco+UfRYKzW9+5lDHtlw4KoHhqNAns4fmb09IRLZW1WVmhzSDKJNctOPyZjNp5XZ857wbs18E/hrN8J92oJLHdjoehQ6iV9M4vCMqsLKjWva4QWuAII6grzfeP8MoJqYM/+J5/+Hn5H1SllL7idzR+oxb228fnx/o86pSiNDCuPVTU9lPY4sqMLXDMOBB/11RTCUQ3JcfUarY8Ls726OM9iwOCj4I3h6AHYmVDRKsh65Vl8pvlgZzbLbSpI+zdVqb1JxIDkBaEoqq7e8c1DUfKw2RAvaQgSvLt42/zZ5tHzK9M21VAaey8127ep2aPqfquz6VnLYHWr+x+1/kpNqjhA1VjAPInvI9LqhwQURwWX3ddWxJIBp8yx+DW7uVpGXqthhnWWH2Q+CFqMNibBeb1kPflDjiaCm/krVOpCCU8QrLayTTwVsCjqqYvVJtZSCstbituCwXQq1aooqtZQVKkLSkbihq9SEIxTirWIrIVjsTARIpth4rBE+rdJDvaVTdtOoQciGOI8jCSdWmkXvh8o8yq59lyck6S9QePOSk0pJKyDlMkkoQQU1JySSpkNbuhvlVwbgJLqfLVvZe9bt7zMxLGubN+hSSRa2+gVi8mkZUlSApJLbMplXH7Op1m8NRgcOuY7HMLK7Q3Mi9F1v6XfR36pJJa/S1XL3r9+RmnU20/Y/14M/VoupOLXCCMxY/JIVUkl4/UVqE5RXhnp6pb4KT8osU6ik40kksy2RuqKCrVskkoiGc2vieIwsVtNv8AMf3SSXotBFKHApr3xGJAKEtnUZqekIgQkkm7egem+0MYF9gUcwuITJLkamKyP18oJUa5VuniEklzJxRslGJlSNqpJITWCpLBG+tCrurlxDWiSbfcpJJiitTlhlSe2LkvAUwm6lap77gwdPE79Ee2dujQpwS3jdzf4vQZBOkvZU6CilLbHL/PJ5a7X328OWF8LgONw7RomSSTuRL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038" y="1049444"/>
            <a:ext cx="3687961" cy="245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009986" y="3474900"/>
            <a:ext cx="1994457" cy="461665"/>
          </a:xfrm>
          <a:prstGeom prst="rect">
            <a:avLst/>
          </a:prstGeom>
        </p:spPr>
        <p:txBody>
          <a:bodyPr wrap="none">
            <a:spAutoFit/>
          </a:bodyPr>
          <a:lstStyle/>
          <a:p>
            <a:r>
              <a:rPr lang="en-US" altLang="zh-CN" sz="2400" dirty="0" err="1" smtClean="0"/>
              <a:t>Moulds</a:t>
            </a:r>
            <a:r>
              <a:rPr lang="en-US" altLang="zh-CN" sz="2400" dirty="0" smtClean="0"/>
              <a:t> (</a:t>
            </a:r>
            <a:r>
              <a:rPr lang="zh-CN" altLang="en-US" sz="2400" dirty="0" smtClean="0"/>
              <a:t>霉菌</a:t>
            </a:r>
            <a:r>
              <a:rPr lang="en-US" altLang="zh-CN" sz="2400" dirty="0" smtClean="0"/>
              <a:t>)</a:t>
            </a:r>
            <a:endParaRPr lang="zh-CN" altLang="en-US" sz="2400" dirty="0"/>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248" y="1090666"/>
            <a:ext cx="357187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6447" t="27022" r="12436" b="28570"/>
          <a:stretch/>
        </p:blipFill>
        <p:spPr bwMode="auto">
          <a:xfrm rot="5400000">
            <a:off x="1562523" y="4126782"/>
            <a:ext cx="2709739" cy="225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8431" t="35662" r="33824" b="24342"/>
          <a:stretch/>
        </p:blipFill>
        <p:spPr bwMode="auto">
          <a:xfrm rot="16200000">
            <a:off x="5015847" y="3726061"/>
            <a:ext cx="2200275" cy="3108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7784" y="4880255"/>
            <a:ext cx="1824137" cy="400110"/>
          </a:xfrm>
          <a:prstGeom prst="rect">
            <a:avLst/>
          </a:prstGeom>
          <a:noFill/>
        </p:spPr>
        <p:txBody>
          <a:bodyPr wrap="square" rtlCol="0">
            <a:spAutoFit/>
          </a:bodyPr>
          <a:lstStyle/>
          <a:p>
            <a:r>
              <a:rPr lang="en-US" altLang="zh-CN" sz="2000" i="1" dirty="0" err="1" smtClean="0"/>
              <a:t>Lactococcus</a:t>
            </a:r>
            <a:endParaRPr lang="zh-CN" altLang="en-US" sz="2000" i="1" dirty="0"/>
          </a:p>
        </p:txBody>
      </p:sp>
      <p:sp>
        <p:nvSpPr>
          <p:cNvPr id="8" name="矩形 7"/>
          <p:cNvSpPr/>
          <p:nvPr/>
        </p:nvSpPr>
        <p:spPr>
          <a:xfrm>
            <a:off x="7670289" y="4555867"/>
            <a:ext cx="697627" cy="400110"/>
          </a:xfrm>
          <a:prstGeom prst="rect">
            <a:avLst/>
          </a:prstGeom>
        </p:spPr>
        <p:txBody>
          <a:bodyPr wrap="none">
            <a:spAutoFit/>
          </a:bodyPr>
          <a:lstStyle/>
          <a:p>
            <a:r>
              <a:rPr lang="zh-CN" altLang="en-US" sz="2000" dirty="0">
                <a:solidFill>
                  <a:srgbClr val="C00000"/>
                </a:solidFill>
              </a:rPr>
              <a:t>尸胺</a:t>
            </a:r>
          </a:p>
        </p:txBody>
      </p:sp>
      <p:sp>
        <p:nvSpPr>
          <p:cNvPr id="9" name="矩形 8"/>
          <p:cNvSpPr/>
          <p:nvPr/>
        </p:nvSpPr>
        <p:spPr>
          <a:xfrm>
            <a:off x="7695936" y="5445224"/>
            <a:ext cx="697627" cy="400110"/>
          </a:xfrm>
          <a:prstGeom prst="rect">
            <a:avLst/>
          </a:prstGeom>
        </p:spPr>
        <p:txBody>
          <a:bodyPr wrap="none">
            <a:spAutoFit/>
          </a:bodyPr>
          <a:lstStyle/>
          <a:p>
            <a:r>
              <a:rPr lang="zh-CN" altLang="en-US" sz="2000" dirty="0">
                <a:solidFill>
                  <a:srgbClr val="C00000"/>
                </a:solidFill>
              </a:rPr>
              <a:t>腐胺</a:t>
            </a:r>
          </a:p>
        </p:txBody>
      </p:sp>
    </p:spTree>
    <p:extLst>
      <p:ext uri="{BB962C8B-B14F-4D97-AF65-F5344CB8AC3E}">
        <p14:creationId xmlns:p14="http://schemas.microsoft.com/office/powerpoint/2010/main" val="89304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fill="hold"/>
                                        <p:tgtEl>
                                          <p:spTgt spid="11270"/>
                                        </p:tgtEl>
                                        <p:attrNameLst>
                                          <p:attrName>ppt_x</p:attrName>
                                        </p:attrNameLst>
                                      </p:cBhvr>
                                      <p:tavLst>
                                        <p:tav tm="0">
                                          <p:val>
                                            <p:strVal val="#ppt_x"/>
                                          </p:val>
                                        </p:tav>
                                        <p:tav tm="100000">
                                          <p:val>
                                            <p:strVal val="#ppt_x"/>
                                          </p:val>
                                        </p:tav>
                                      </p:tavLst>
                                    </p:anim>
                                    <p:anim calcmode="lin" valueType="num">
                                      <p:cBhvr additive="base">
                                        <p:cTn id="8" dur="500" fill="hold"/>
                                        <p:tgtEl>
                                          <p:spTgt spid="112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dirty="0" smtClean="0"/>
              <a:t>Controlling food spoilage</a:t>
            </a:r>
            <a:endParaRPr lang="zh-CN" altLang="en-US" dirty="0"/>
          </a:p>
        </p:txBody>
      </p:sp>
      <p:sp>
        <p:nvSpPr>
          <p:cNvPr id="3" name="内容占位符 2"/>
          <p:cNvSpPr>
            <a:spLocks noGrp="1"/>
          </p:cNvSpPr>
          <p:nvPr>
            <p:ph idx="1"/>
          </p:nvPr>
        </p:nvSpPr>
        <p:spPr>
          <a:xfrm>
            <a:off x="457200" y="1600200"/>
            <a:ext cx="8507288" cy="4525963"/>
          </a:xfrm>
        </p:spPr>
        <p:txBody>
          <a:bodyPr>
            <a:normAutofit fontScale="92500" lnSpcReduction="10000"/>
          </a:bodyPr>
          <a:lstStyle/>
          <a:p>
            <a:pPr>
              <a:buFont typeface="Wingdings" panose="05000000000000000000" pitchFamily="2" charset="2"/>
              <a:buChar char="l"/>
            </a:pPr>
            <a:r>
              <a:rPr lang="en-US" altLang="zh-CN" dirty="0" smtClean="0"/>
              <a:t> Temperature (</a:t>
            </a:r>
            <a:r>
              <a:rPr lang="en-US" altLang="zh-CN" dirty="0" smtClean="0">
                <a:solidFill>
                  <a:srgbClr val="FF0000"/>
                </a:solidFill>
              </a:rPr>
              <a:t>low</a:t>
            </a:r>
            <a:r>
              <a:rPr lang="en-US" altLang="zh-CN" dirty="0" smtClean="0"/>
              <a:t> and </a:t>
            </a:r>
            <a:r>
              <a:rPr lang="en-US" altLang="zh-CN" dirty="0" smtClean="0">
                <a:solidFill>
                  <a:srgbClr val="FF0000"/>
                </a:solidFill>
              </a:rPr>
              <a:t>high</a:t>
            </a:r>
            <a:r>
              <a:rPr lang="en-US" altLang="zh-CN" dirty="0" smtClean="0"/>
              <a:t> T)</a:t>
            </a:r>
          </a:p>
          <a:p>
            <a:pPr marL="0" indent="0">
              <a:buNone/>
            </a:pPr>
            <a:r>
              <a:rPr lang="en-US" altLang="zh-CN" dirty="0" smtClean="0"/>
              <a:t>     </a:t>
            </a:r>
            <a:r>
              <a:rPr lang="en-US" altLang="zh-CN" sz="2800" i="1" dirty="0" smtClean="0"/>
              <a:t>Listeria</a:t>
            </a:r>
            <a:r>
              <a:rPr lang="en-US" altLang="zh-CN" sz="2800" dirty="0" smtClean="0"/>
              <a:t> (</a:t>
            </a:r>
            <a:r>
              <a:rPr lang="zh-CN" altLang="en-US" sz="2800" dirty="0" smtClean="0"/>
              <a:t>李斯特菌</a:t>
            </a:r>
            <a:r>
              <a:rPr lang="en-US" altLang="zh-CN" sz="2800" dirty="0" smtClean="0"/>
              <a:t>) can grow below 10</a:t>
            </a:r>
            <a:r>
              <a:rPr lang="en-US" altLang="zh-CN" sz="2800" baseline="30000" dirty="0" smtClean="0"/>
              <a:t>o</a:t>
            </a:r>
            <a:r>
              <a:rPr lang="en-US" altLang="zh-CN" sz="2800" dirty="0" smtClean="0"/>
              <a:t>C</a:t>
            </a:r>
          </a:p>
          <a:p>
            <a:pPr marL="0" indent="0">
              <a:buNone/>
            </a:pPr>
            <a:endParaRPr lang="en-US" altLang="zh-CN" sz="2800" dirty="0"/>
          </a:p>
          <a:p>
            <a:pPr>
              <a:buFont typeface="Wingdings" panose="05000000000000000000" pitchFamily="2" charset="2"/>
              <a:buChar char="l"/>
            </a:pPr>
            <a:r>
              <a:rPr lang="en-US" altLang="zh-CN" dirty="0" smtClean="0"/>
              <a:t>Chemical based preservation</a:t>
            </a:r>
          </a:p>
          <a:p>
            <a:pPr marL="0" indent="0">
              <a:buNone/>
            </a:pPr>
            <a:r>
              <a:rPr lang="en-US" altLang="zh-CN" sz="2800" dirty="0" smtClean="0"/>
              <a:t>     Benzoate (</a:t>
            </a:r>
            <a:r>
              <a:rPr lang="zh-CN" altLang="en-US" sz="2800" dirty="0" smtClean="0"/>
              <a:t>苯甲酸盐</a:t>
            </a:r>
            <a:r>
              <a:rPr lang="en-US" altLang="zh-CN" sz="2800" dirty="0" smtClean="0"/>
              <a:t>,0.1%); Nitrite (</a:t>
            </a:r>
            <a:r>
              <a:rPr lang="zh-CN" altLang="en-US" sz="2800" dirty="0" smtClean="0"/>
              <a:t>亚硝酸盐</a:t>
            </a:r>
            <a:r>
              <a:rPr lang="en-US" altLang="zh-CN" sz="2800" dirty="0" smtClean="0"/>
              <a:t>, 120ppm)</a:t>
            </a:r>
          </a:p>
          <a:p>
            <a:pPr marL="0" indent="0">
              <a:buNone/>
            </a:pPr>
            <a:endParaRPr lang="en-US" altLang="zh-CN" sz="2800" dirty="0"/>
          </a:p>
          <a:p>
            <a:pPr>
              <a:buFont typeface="Wingdings" panose="05000000000000000000" pitchFamily="2" charset="2"/>
              <a:buChar char="l"/>
            </a:pPr>
            <a:r>
              <a:rPr lang="en-US" altLang="zh-CN" dirty="0" smtClean="0"/>
              <a:t> Microbial product-based inhibition</a:t>
            </a:r>
          </a:p>
          <a:p>
            <a:pPr marL="0" indent="0">
              <a:buNone/>
            </a:pPr>
            <a:r>
              <a:rPr lang="en-US" altLang="zh-CN" dirty="0"/>
              <a:t> </a:t>
            </a:r>
            <a:r>
              <a:rPr lang="en-US" altLang="zh-CN" dirty="0" smtClean="0"/>
              <a:t>   </a:t>
            </a:r>
            <a:r>
              <a:rPr lang="en-US" altLang="zh-CN" sz="2800" dirty="0" err="1" smtClean="0"/>
              <a:t>Bacteriocins</a:t>
            </a:r>
            <a:r>
              <a:rPr lang="en-US" altLang="zh-CN" sz="2800" dirty="0" smtClean="0"/>
              <a:t> (</a:t>
            </a:r>
            <a:r>
              <a:rPr lang="zh-CN" altLang="en-US" sz="2800" dirty="0" smtClean="0"/>
              <a:t>细菌素 </a:t>
            </a:r>
            <a:r>
              <a:rPr lang="en-US" altLang="zh-CN" sz="2800" dirty="0" smtClean="0"/>
              <a:t>produced by closely related bacteria)</a:t>
            </a:r>
          </a:p>
          <a:p>
            <a:pPr marL="0" indent="0">
              <a:buNone/>
            </a:pPr>
            <a:r>
              <a:rPr lang="en-US" altLang="zh-CN" sz="2800" dirty="0"/>
              <a:t> </a:t>
            </a:r>
            <a:r>
              <a:rPr lang="en-US" altLang="zh-CN" sz="2800" dirty="0" smtClean="0"/>
              <a:t>    Bacteriophages</a:t>
            </a:r>
          </a:p>
          <a:p>
            <a:pPr marL="0" indent="0">
              <a:buNone/>
            </a:pPr>
            <a:endParaRPr lang="en-US" altLang="zh-CN" dirty="0" smtClean="0"/>
          </a:p>
        </p:txBody>
      </p:sp>
    </p:spTree>
    <p:extLst>
      <p:ext uri="{BB962C8B-B14F-4D97-AF65-F5344CB8AC3E}">
        <p14:creationId xmlns:p14="http://schemas.microsoft.com/office/powerpoint/2010/main" val="2334057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159174" y="-64274"/>
            <a:ext cx="5829300"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接箭头连接符 4"/>
          <p:cNvCxnSpPr/>
          <p:nvPr/>
        </p:nvCxnSpPr>
        <p:spPr>
          <a:xfrm>
            <a:off x="395536" y="3356992"/>
            <a:ext cx="7920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395536" y="3821925"/>
            <a:ext cx="7920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395536" y="4437112"/>
            <a:ext cx="7920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395535" y="4797152"/>
            <a:ext cx="7920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388829" y="2564904"/>
            <a:ext cx="7920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353" y="15630"/>
            <a:ext cx="312843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95536" y="248771"/>
            <a:ext cx="4678287" cy="584775"/>
          </a:xfrm>
          <a:prstGeom prst="rect">
            <a:avLst/>
          </a:prstGeom>
          <a:noFill/>
        </p:spPr>
        <p:txBody>
          <a:bodyPr wrap="square" rtlCol="0">
            <a:spAutoFit/>
          </a:bodyPr>
          <a:lstStyle/>
          <a:p>
            <a:r>
              <a:rPr lang="en-US" altLang="zh-CN" sz="3200" b="1" dirty="0" smtClean="0"/>
              <a:t>Main food pathogens</a:t>
            </a:r>
            <a:endParaRPr lang="zh-CN" altLang="en-US" sz="3200" b="1" dirty="0"/>
          </a:p>
        </p:txBody>
      </p:sp>
      <p:sp>
        <p:nvSpPr>
          <p:cNvPr id="12" name="矩形 11"/>
          <p:cNvSpPr/>
          <p:nvPr/>
        </p:nvSpPr>
        <p:spPr>
          <a:xfrm>
            <a:off x="363161" y="2296627"/>
            <a:ext cx="896471" cy="584775"/>
          </a:xfrm>
          <a:prstGeom prst="rect">
            <a:avLst/>
          </a:prstGeom>
        </p:spPr>
        <p:txBody>
          <a:bodyPr wrap="square">
            <a:spAutoFit/>
          </a:bodyPr>
          <a:lstStyle/>
          <a:p>
            <a:r>
              <a:rPr lang="zh-CN" altLang="en-US" sz="1600" dirty="0"/>
              <a:t>产气荚膜梭菌</a:t>
            </a:r>
          </a:p>
        </p:txBody>
      </p:sp>
      <p:sp>
        <p:nvSpPr>
          <p:cNvPr id="15" name="矩形 14"/>
          <p:cNvSpPr/>
          <p:nvPr/>
        </p:nvSpPr>
        <p:spPr>
          <a:xfrm>
            <a:off x="179512" y="3045735"/>
            <a:ext cx="1085941" cy="584775"/>
          </a:xfrm>
          <a:prstGeom prst="rect">
            <a:avLst/>
          </a:prstGeom>
        </p:spPr>
        <p:txBody>
          <a:bodyPr wrap="square">
            <a:spAutoFit/>
          </a:bodyPr>
          <a:lstStyle/>
          <a:p>
            <a:r>
              <a:rPr lang="zh-CN" altLang="en-US" sz="1600" dirty="0" smtClean="0"/>
              <a:t>肠出血型大肠杆菌</a:t>
            </a:r>
            <a:endParaRPr lang="zh-CN" altLang="en-US" sz="1600" dirty="0"/>
          </a:p>
        </p:txBody>
      </p:sp>
      <p:sp>
        <p:nvSpPr>
          <p:cNvPr id="16" name="矩形 15"/>
          <p:cNvSpPr/>
          <p:nvPr/>
        </p:nvSpPr>
        <p:spPr>
          <a:xfrm>
            <a:off x="245699" y="3535277"/>
            <a:ext cx="1085941" cy="584775"/>
          </a:xfrm>
          <a:prstGeom prst="rect">
            <a:avLst/>
          </a:prstGeom>
        </p:spPr>
        <p:txBody>
          <a:bodyPr wrap="square">
            <a:spAutoFit/>
          </a:bodyPr>
          <a:lstStyle/>
          <a:p>
            <a:r>
              <a:rPr lang="zh-CN" altLang="en-US" sz="1600" dirty="0" smtClean="0"/>
              <a:t>肠毒素型大肠杆菌</a:t>
            </a:r>
            <a:endParaRPr lang="zh-CN" altLang="en-US" sz="1600" dirty="0"/>
          </a:p>
        </p:txBody>
      </p:sp>
      <p:sp>
        <p:nvSpPr>
          <p:cNvPr id="17" name="矩形 16"/>
          <p:cNvSpPr/>
          <p:nvPr/>
        </p:nvSpPr>
        <p:spPr>
          <a:xfrm>
            <a:off x="245699" y="4149080"/>
            <a:ext cx="1085941" cy="338554"/>
          </a:xfrm>
          <a:prstGeom prst="rect">
            <a:avLst/>
          </a:prstGeom>
        </p:spPr>
        <p:txBody>
          <a:bodyPr wrap="square">
            <a:spAutoFit/>
          </a:bodyPr>
          <a:lstStyle/>
          <a:p>
            <a:r>
              <a:rPr lang="zh-CN" altLang="en-US" sz="1600" dirty="0" smtClean="0"/>
              <a:t>霍乱弧菌</a:t>
            </a:r>
            <a:endParaRPr lang="zh-CN" altLang="en-US" sz="1600" dirty="0"/>
          </a:p>
        </p:txBody>
      </p:sp>
      <p:sp>
        <p:nvSpPr>
          <p:cNvPr id="13" name="矩形 12"/>
          <p:cNvSpPr/>
          <p:nvPr/>
        </p:nvSpPr>
        <p:spPr>
          <a:xfrm>
            <a:off x="6283391" y="1644505"/>
            <a:ext cx="2156360" cy="369332"/>
          </a:xfrm>
          <a:prstGeom prst="rect">
            <a:avLst/>
          </a:prstGeom>
        </p:spPr>
        <p:txBody>
          <a:bodyPr wrap="none">
            <a:spAutoFit/>
          </a:bodyPr>
          <a:lstStyle/>
          <a:p>
            <a:r>
              <a:rPr lang="zh-CN" altLang="en-US" b="1" dirty="0" smtClean="0">
                <a:solidFill>
                  <a:schemeClr val="bg1"/>
                </a:solidFill>
              </a:rPr>
              <a:t>大肠杆菌 </a:t>
            </a:r>
            <a:r>
              <a:rPr lang="en-US" altLang="zh-CN" b="1" dirty="0" smtClean="0">
                <a:solidFill>
                  <a:schemeClr val="bg1"/>
                </a:solidFill>
              </a:rPr>
              <a:t>O104</a:t>
            </a:r>
            <a:r>
              <a:rPr lang="zh-CN" altLang="en-US" b="1" dirty="0">
                <a:solidFill>
                  <a:schemeClr val="bg1"/>
                </a:solidFill>
              </a:rPr>
              <a:t>：</a:t>
            </a:r>
            <a:r>
              <a:rPr lang="en-US" altLang="zh-CN" b="1" dirty="0">
                <a:solidFill>
                  <a:schemeClr val="bg1"/>
                </a:solidFill>
              </a:rPr>
              <a:t>H4</a:t>
            </a:r>
            <a:endParaRPr lang="zh-CN" altLang="en-US" b="1" dirty="0">
              <a:solidFill>
                <a:schemeClr val="bg1"/>
              </a:solidFill>
            </a:endParaRPr>
          </a:p>
        </p:txBody>
      </p:sp>
      <p:sp>
        <p:nvSpPr>
          <p:cNvPr id="14" name="矩形 13"/>
          <p:cNvSpPr/>
          <p:nvPr/>
        </p:nvSpPr>
        <p:spPr>
          <a:xfrm>
            <a:off x="230874" y="4495282"/>
            <a:ext cx="1005403" cy="338554"/>
          </a:xfrm>
          <a:prstGeom prst="rect">
            <a:avLst/>
          </a:prstGeom>
        </p:spPr>
        <p:txBody>
          <a:bodyPr wrap="none">
            <a:spAutoFit/>
          </a:bodyPr>
          <a:lstStyle/>
          <a:p>
            <a:r>
              <a:rPr lang="zh-CN" altLang="en-US" sz="1600" dirty="0"/>
              <a:t>志</a:t>
            </a:r>
            <a:r>
              <a:rPr lang="zh-CN" altLang="en-US" sz="1600" dirty="0" smtClean="0"/>
              <a:t>贺氏菌</a:t>
            </a:r>
            <a:endParaRPr lang="zh-CN" altLang="en-US" sz="1600" dirty="0"/>
          </a:p>
        </p:txBody>
      </p:sp>
      <p:cxnSp>
        <p:nvCxnSpPr>
          <p:cNvPr id="21" name="直接箭头连接符 20"/>
          <p:cNvCxnSpPr/>
          <p:nvPr/>
        </p:nvCxnSpPr>
        <p:spPr>
          <a:xfrm>
            <a:off x="957045" y="2103862"/>
            <a:ext cx="396044" cy="1927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19145" y="1692097"/>
            <a:ext cx="896471" cy="584775"/>
          </a:xfrm>
          <a:prstGeom prst="rect">
            <a:avLst/>
          </a:prstGeom>
        </p:spPr>
        <p:txBody>
          <a:bodyPr wrap="square">
            <a:spAutoFit/>
          </a:bodyPr>
          <a:lstStyle/>
          <a:p>
            <a:r>
              <a:rPr lang="zh-CN" altLang="en-US" sz="1600" dirty="0" smtClean="0"/>
              <a:t>蜡状芽胞杆菌</a:t>
            </a:r>
            <a:endParaRPr lang="zh-CN" altLang="en-US" sz="1600" dirty="0"/>
          </a:p>
        </p:txBody>
      </p:sp>
    </p:spTree>
    <p:extLst>
      <p:ext uri="{BB962C8B-B14F-4D97-AF65-F5344CB8AC3E}">
        <p14:creationId xmlns:p14="http://schemas.microsoft.com/office/powerpoint/2010/main" val="211354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4"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Microbial food</a:t>
            </a:r>
            <a:endParaRPr lang="zh-CN" altLang="en-US" dirty="0"/>
          </a:p>
        </p:txBody>
      </p:sp>
      <p:sp>
        <p:nvSpPr>
          <p:cNvPr id="3" name="内容占位符 2"/>
          <p:cNvSpPr>
            <a:spLocks noGrp="1"/>
          </p:cNvSpPr>
          <p:nvPr>
            <p:ph idx="1"/>
          </p:nvPr>
        </p:nvSpPr>
        <p:spPr/>
        <p:txBody>
          <a:bodyPr>
            <a:normAutofit fontScale="92500" lnSpcReduction="20000"/>
          </a:bodyPr>
          <a:lstStyle/>
          <a:p>
            <a:pPr>
              <a:buFont typeface="Wingdings" panose="05000000000000000000" pitchFamily="2" charset="2"/>
              <a:buChar char="Ø"/>
            </a:pPr>
            <a:r>
              <a:rPr lang="en-US" altLang="zh-CN" dirty="0" smtClean="0"/>
              <a:t> Alcohols</a:t>
            </a:r>
          </a:p>
          <a:p>
            <a:pPr>
              <a:buFont typeface="Wingdings" panose="05000000000000000000" pitchFamily="2" charset="2"/>
              <a:buChar char="Ø"/>
            </a:pPr>
            <a:endParaRPr lang="en-US" altLang="zh-CN" dirty="0" smtClean="0"/>
          </a:p>
          <a:p>
            <a:pPr>
              <a:buFont typeface="Wingdings" panose="05000000000000000000" pitchFamily="2" charset="2"/>
              <a:buChar char="Ø"/>
            </a:pPr>
            <a:r>
              <a:rPr lang="en-US" altLang="zh-CN" dirty="0" smtClean="0"/>
              <a:t> Fermented milk</a:t>
            </a:r>
          </a:p>
          <a:p>
            <a:pPr>
              <a:buFont typeface="Wingdings" panose="05000000000000000000" pitchFamily="2" charset="2"/>
              <a:buChar char="Ø"/>
            </a:pPr>
            <a:endParaRPr lang="en-US" altLang="zh-CN" dirty="0" smtClean="0"/>
          </a:p>
          <a:p>
            <a:pPr>
              <a:buFont typeface="Wingdings" panose="05000000000000000000" pitchFamily="2" charset="2"/>
              <a:buChar char="Ø"/>
            </a:pPr>
            <a:r>
              <a:rPr lang="en-US" altLang="zh-CN" dirty="0" smtClean="0"/>
              <a:t> Bean products</a:t>
            </a:r>
          </a:p>
          <a:p>
            <a:pPr>
              <a:buFont typeface="Wingdings" panose="05000000000000000000" pitchFamily="2" charset="2"/>
              <a:buChar char="Ø"/>
            </a:pPr>
            <a:endParaRPr lang="en-US" altLang="zh-CN" dirty="0" smtClean="0"/>
          </a:p>
          <a:p>
            <a:pPr>
              <a:buFont typeface="Wingdings" panose="05000000000000000000" pitchFamily="2" charset="2"/>
              <a:buChar char="Ø"/>
            </a:pPr>
            <a:r>
              <a:rPr lang="en-US" altLang="zh-CN" dirty="0"/>
              <a:t> </a:t>
            </a:r>
            <a:r>
              <a:rPr lang="en-US" altLang="zh-CN" dirty="0" smtClean="0"/>
              <a:t>Fermented vegetables/fruits</a:t>
            </a:r>
          </a:p>
          <a:p>
            <a:pPr>
              <a:buFont typeface="Wingdings" panose="05000000000000000000" pitchFamily="2" charset="2"/>
              <a:buChar char="Ø"/>
            </a:pPr>
            <a:endParaRPr lang="en-US" altLang="zh-CN" dirty="0" smtClean="0"/>
          </a:p>
          <a:p>
            <a:pPr>
              <a:buFont typeface="Wingdings" panose="05000000000000000000" pitchFamily="2" charset="2"/>
              <a:buChar char="Ø"/>
            </a:pPr>
            <a:r>
              <a:rPr lang="en-US" altLang="zh-CN" dirty="0"/>
              <a:t> </a:t>
            </a:r>
            <a:r>
              <a:rPr lang="en-US" altLang="zh-CN" dirty="0" smtClean="0"/>
              <a:t>Flavoring </a:t>
            </a:r>
            <a:r>
              <a:rPr lang="zh-CN" altLang="en-US" dirty="0" smtClean="0"/>
              <a:t>调料</a:t>
            </a:r>
            <a:endParaRPr lang="en-US" altLang="zh-CN" dirty="0"/>
          </a:p>
          <a:p>
            <a:pPr>
              <a:buFont typeface="Wingdings" panose="05000000000000000000" pitchFamily="2" charset="2"/>
              <a:buChar char="Ø"/>
            </a:pPr>
            <a:endParaRPr lang="en-US" altLang="zh-CN" dirty="0" smtClean="0"/>
          </a:p>
          <a:p>
            <a:pPr>
              <a:buFont typeface="Wingdings" panose="05000000000000000000" pitchFamily="2" charset="2"/>
              <a:buChar char="Ø"/>
            </a:pPr>
            <a:endParaRPr lang="en-US" altLang="zh-CN" dirty="0" smtClean="0"/>
          </a:p>
          <a:p>
            <a:pPr>
              <a:buFont typeface="Wingdings" panose="05000000000000000000" pitchFamily="2" charset="2"/>
              <a:buChar char="Ø"/>
            </a:pPr>
            <a:endParaRPr lang="en-US" altLang="zh-CN" dirty="0" smtClean="0"/>
          </a:p>
          <a:p>
            <a:pPr>
              <a:buFont typeface="Wingdings" panose="05000000000000000000" pitchFamily="2" charset="2"/>
              <a:buChar char="Ø"/>
            </a:pPr>
            <a:endParaRPr lang="zh-CN" altLang="en-US" dirty="0"/>
          </a:p>
        </p:txBody>
      </p:sp>
    </p:spTree>
    <p:extLst>
      <p:ext uri="{BB962C8B-B14F-4D97-AF65-F5344CB8AC3E}">
        <p14:creationId xmlns:p14="http://schemas.microsoft.com/office/powerpoint/2010/main" val="3007933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100392" cy="1143000"/>
          </a:xfrm>
        </p:spPr>
        <p:txBody>
          <a:bodyPr>
            <a:noAutofit/>
          </a:bodyPr>
          <a:lstStyle/>
          <a:p>
            <a:r>
              <a:rPr lang="en-US" sz="4000" b="1" dirty="0" smtClean="0">
                <a:latin typeface="+mn-lt"/>
                <a:cs typeface="Times New Roman" pitchFamily="18" charset="0"/>
              </a:rPr>
              <a:t>Microbial Ecology</a:t>
            </a:r>
            <a:endParaRPr lang="en-US" sz="4000" b="1" dirty="0">
              <a:latin typeface="+mn-lt"/>
              <a:cs typeface="Times New Roman" pitchFamily="18" charset="0"/>
            </a:endParaRPr>
          </a:p>
        </p:txBody>
      </p:sp>
      <p:sp>
        <p:nvSpPr>
          <p:cNvPr id="3" name="矩形 2"/>
          <p:cNvSpPr/>
          <p:nvPr/>
        </p:nvSpPr>
        <p:spPr>
          <a:xfrm>
            <a:off x="611560" y="1484784"/>
            <a:ext cx="8208912" cy="1242776"/>
          </a:xfrm>
          <a:prstGeom prst="rect">
            <a:avLst/>
          </a:prstGeom>
        </p:spPr>
        <p:txBody>
          <a:bodyPr wrap="square">
            <a:spAutoFit/>
          </a:bodyPr>
          <a:lstStyle/>
          <a:p>
            <a:pPr algn="just">
              <a:lnSpc>
                <a:spcPct val="140000"/>
              </a:lnSpc>
            </a:pPr>
            <a:r>
              <a:rPr lang="en-US" altLang="zh-CN" sz="2800" b="1" dirty="0">
                <a:cs typeface="Times New Roman" pitchFamily="18" charset="0"/>
              </a:rPr>
              <a:t>Microbial Ecology</a:t>
            </a:r>
            <a:r>
              <a:rPr lang="zh-CN" altLang="en-US" sz="2800" b="1" dirty="0">
                <a:cs typeface="Times New Roman" pitchFamily="18" charset="0"/>
              </a:rPr>
              <a:t>： </a:t>
            </a:r>
            <a:r>
              <a:rPr lang="en-US" altLang="zh-CN" sz="2800" dirty="0">
                <a:cs typeface="Times New Roman" pitchFamily="18" charset="0"/>
              </a:rPr>
              <a:t>Study of the interrelationships among microorganisms and the environment</a:t>
            </a:r>
            <a:r>
              <a:rPr lang="en-US" altLang="zh-CN" sz="2800" dirty="0" smtClean="0">
                <a:cs typeface="Times New Roman" pitchFamily="18" charset="0"/>
              </a:rPr>
              <a:t>.</a:t>
            </a:r>
          </a:p>
        </p:txBody>
      </p:sp>
      <p:sp>
        <p:nvSpPr>
          <p:cNvPr id="5" name="圆角矩形 4"/>
          <p:cNvSpPr/>
          <p:nvPr/>
        </p:nvSpPr>
        <p:spPr>
          <a:xfrm>
            <a:off x="1906849" y="3338990"/>
            <a:ext cx="1944216" cy="7920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Microbes</a:t>
            </a:r>
            <a:endParaRPr lang="zh-CN" altLang="en-US" sz="2000" b="1" dirty="0">
              <a:effectLst>
                <a:outerShdw blurRad="38100" dist="38100" dir="2700000" algn="tl">
                  <a:srgbClr val="000000">
                    <a:alpha val="43137"/>
                  </a:srgbClr>
                </a:outerShdw>
              </a:effectLst>
            </a:endParaRPr>
          </a:p>
        </p:txBody>
      </p:sp>
      <p:sp>
        <p:nvSpPr>
          <p:cNvPr id="6" name="圆角矩形 5"/>
          <p:cNvSpPr/>
          <p:nvPr/>
        </p:nvSpPr>
        <p:spPr>
          <a:xfrm>
            <a:off x="5507249" y="3338990"/>
            <a:ext cx="1944216" cy="7920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Environments</a:t>
            </a:r>
            <a:endParaRPr lang="zh-CN" altLang="en-US" sz="2000" b="1" dirty="0">
              <a:effectLst>
                <a:outerShdw blurRad="38100" dist="38100" dir="2700000" algn="tl">
                  <a:srgbClr val="000000">
                    <a:alpha val="43137"/>
                  </a:srgbClr>
                </a:outerShdw>
              </a:effectLst>
            </a:endParaRPr>
          </a:p>
        </p:txBody>
      </p:sp>
      <p:sp>
        <p:nvSpPr>
          <p:cNvPr id="7" name="右箭头 6"/>
          <p:cNvSpPr/>
          <p:nvPr/>
        </p:nvSpPr>
        <p:spPr>
          <a:xfrm>
            <a:off x="3995081" y="3465004"/>
            <a:ext cx="1368152"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rot="10800000">
            <a:off x="3983162" y="3797425"/>
            <a:ext cx="1368152" cy="1800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635041" y="2834934"/>
            <a:ext cx="2016224" cy="646331"/>
          </a:xfrm>
          <a:prstGeom prst="rect">
            <a:avLst/>
          </a:prstGeom>
          <a:noFill/>
        </p:spPr>
        <p:txBody>
          <a:bodyPr wrap="square" rtlCol="0">
            <a:spAutoFit/>
          </a:bodyPr>
          <a:lstStyle/>
          <a:p>
            <a:pPr algn="ctr"/>
            <a:r>
              <a:rPr lang="en-US" altLang="zh-CN" b="1" dirty="0" smtClean="0">
                <a:effectLst>
                  <a:outerShdw blurRad="38100" dist="38100" dir="2700000" algn="tl">
                    <a:srgbClr val="000000">
                      <a:alpha val="43137"/>
                    </a:srgbClr>
                  </a:outerShdw>
                </a:effectLst>
              </a:rPr>
              <a:t>Adaption and changing</a:t>
            </a:r>
            <a:endParaRPr lang="zh-CN" altLang="en-US" b="1" dirty="0">
              <a:effectLst>
                <a:outerShdw blurRad="38100" dist="38100" dir="2700000" algn="tl">
                  <a:srgbClr val="000000">
                    <a:alpha val="43137"/>
                  </a:srgbClr>
                </a:outerShdw>
              </a:effectLst>
            </a:endParaRPr>
          </a:p>
        </p:txBody>
      </p:sp>
      <p:sp>
        <p:nvSpPr>
          <p:cNvPr id="11" name="TextBox 10"/>
          <p:cNvSpPr txBox="1"/>
          <p:nvPr/>
        </p:nvSpPr>
        <p:spPr>
          <a:xfrm>
            <a:off x="3635041" y="3987062"/>
            <a:ext cx="2016224" cy="369332"/>
          </a:xfrm>
          <a:prstGeom prst="rect">
            <a:avLst/>
          </a:prstGeom>
          <a:noFill/>
        </p:spPr>
        <p:txBody>
          <a:bodyPr wrap="square" rtlCol="0">
            <a:spAutoFit/>
          </a:bodyPr>
          <a:lstStyle/>
          <a:p>
            <a:pPr algn="ctr"/>
            <a:r>
              <a:rPr lang="en-US" altLang="zh-CN" b="1" dirty="0" smtClean="0">
                <a:effectLst>
                  <a:outerShdw blurRad="38100" dist="38100" dir="2700000" algn="tl">
                    <a:srgbClr val="000000">
                      <a:alpha val="43137"/>
                    </a:srgbClr>
                  </a:outerShdw>
                </a:effectLst>
              </a:rPr>
              <a:t>Selection</a:t>
            </a:r>
            <a:endParaRPr lang="zh-CN" altLang="en-US" b="1" dirty="0">
              <a:effectLst>
                <a:outerShdw blurRad="38100" dist="38100" dir="2700000" algn="tl">
                  <a:srgbClr val="000000">
                    <a:alpha val="43137"/>
                  </a:srgbClr>
                </a:outerShdw>
              </a:effectLst>
            </a:endParaRPr>
          </a:p>
        </p:txBody>
      </p:sp>
      <p:sp>
        <p:nvSpPr>
          <p:cNvPr id="12" name="TextBox 11"/>
          <p:cNvSpPr txBox="1"/>
          <p:nvPr/>
        </p:nvSpPr>
        <p:spPr>
          <a:xfrm>
            <a:off x="-396552" y="5075892"/>
            <a:ext cx="2592288" cy="369332"/>
          </a:xfrm>
          <a:prstGeom prst="rect">
            <a:avLst/>
          </a:prstGeom>
          <a:noFill/>
        </p:spPr>
        <p:txBody>
          <a:bodyPr wrap="square" rtlCol="0">
            <a:spAutoFit/>
          </a:bodyPr>
          <a:lstStyle/>
          <a:p>
            <a:pPr algn="ctr"/>
            <a:r>
              <a:rPr lang="en-US" altLang="zh-CN" b="1" dirty="0" smtClean="0">
                <a:solidFill>
                  <a:srgbClr val="7030A0"/>
                </a:solidFill>
              </a:rPr>
              <a:t>Molecular</a:t>
            </a:r>
            <a:endParaRPr lang="zh-CN" altLang="en-US" b="1" dirty="0">
              <a:solidFill>
                <a:srgbClr val="7030A0"/>
              </a:solidFill>
            </a:endParaRPr>
          </a:p>
        </p:txBody>
      </p:sp>
      <p:sp>
        <p:nvSpPr>
          <p:cNvPr id="13" name="TextBox 12"/>
          <p:cNvSpPr txBox="1"/>
          <p:nvPr/>
        </p:nvSpPr>
        <p:spPr>
          <a:xfrm>
            <a:off x="1331640" y="5075892"/>
            <a:ext cx="2592288" cy="369332"/>
          </a:xfrm>
          <a:prstGeom prst="rect">
            <a:avLst/>
          </a:prstGeom>
          <a:noFill/>
        </p:spPr>
        <p:txBody>
          <a:bodyPr wrap="square" rtlCol="0">
            <a:spAutoFit/>
          </a:bodyPr>
          <a:lstStyle/>
          <a:p>
            <a:pPr algn="ctr"/>
            <a:r>
              <a:rPr lang="en-US" altLang="zh-CN" b="1" dirty="0" smtClean="0">
                <a:solidFill>
                  <a:srgbClr val="7030A0"/>
                </a:solidFill>
              </a:rPr>
              <a:t>Individual</a:t>
            </a:r>
            <a:endParaRPr lang="zh-CN" altLang="en-US" b="1" dirty="0">
              <a:solidFill>
                <a:srgbClr val="7030A0"/>
              </a:solidFill>
            </a:endParaRPr>
          </a:p>
        </p:txBody>
      </p:sp>
      <p:sp>
        <p:nvSpPr>
          <p:cNvPr id="14" name="TextBox 13"/>
          <p:cNvSpPr txBox="1"/>
          <p:nvPr/>
        </p:nvSpPr>
        <p:spPr>
          <a:xfrm>
            <a:off x="3203848" y="5075892"/>
            <a:ext cx="2592288" cy="369332"/>
          </a:xfrm>
          <a:prstGeom prst="rect">
            <a:avLst/>
          </a:prstGeom>
          <a:noFill/>
        </p:spPr>
        <p:txBody>
          <a:bodyPr wrap="square" rtlCol="0">
            <a:spAutoFit/>
          </a:bodyPr>
          <a:lstStyle/>
          <a:p>
            <a:pPr algn="ctr"/>
            <a:r>
              <a:rPr lang="en-US" altLang="zh-CN" b="1" dirty="0" smtClean="0">
                <a:solidFill>
                  <a:srgbClr val="7030A0"/>
                </a:solidFill>
              </a:rPr>
              <a:t>Population</a:t>
            </a:r>
            <a:endParaRPr lang="zh-CN" altLang="en-US" b="1" dirty="0">
              <a:solidFill>
                <a:srgbClr val="7030A0"/>
              </a:solidFill>
            </a:endParaRPr>
          </a:p>
        </p:txBody>
      </p:sp>
      <p:sp>
        <p:nvSpPr>
          <p:cNvPr id="15" name="TextBox 14"/>
          <p:cNvSpPr txBox="1"/>
          <p:nvPr/>
        </p:nvSpPr>
        <p:spPr>
          <a:xfrm>
            <a:off x="5004048" y="5075892"/>
            <a:ext cx="2592288" cy="369332"/>
          </a:xfrm>
          <a:prstGeom prst="rect">
            <a:avLst/>
          </a:prstGeom>
          <a:noFill/>
        </p:spPr>
        <p:txBody>
          <a:bodyPr wrap="square" rtlCol="0">
            <a:spAutoFit/>
          </a:bodyPr>
          <a:lstStyle/>
          <a:p>
            <a:pPr algn="ctr"/>
            <a:r>
              <a:rPr lang="en-US" altLang="zh-CN" b="1" dirty="0" smtClean="0">
                <a:solidFill>
                  <a:srgbClr val="7030A0"/>
                </a:solidFill>
              </a:rPr>
              <a:t>Community</a:t>
            </a:r>
            <a:endParaRPr lang="zh-CN" altLang="en-US" b="1" dirty="0">
              <a:solidFill>
                <a:srgbClr val="7030A0"/>
              </a:solidFill>
            </a:endParaRPr>
          </a:p>
        </p:txBody>
      </p:sp>
      <p:sp>
        <p:nvSpPr>
          <p:cNvPr id="16" name="TextBox 15"/>
          <p:cNvSpPr txBox="1"/>
          <p:nvPr/>
        </p:nvSpPr>
        <p:spPr>
          <a:xfrm>
            <a:off x="6804248" y="5085184"/>
            <a:ext cx="2592288" cy="369332"/>
          </a:xfrm>
          <a:prstGeom prst="rect">
            <a:avLst/>
          </a:prstGeom>
          <a:noFill/>
        </p:spPr>
        <p:txBody>
          <a:bodyPr wrap="square" rtlCol="0">
            <a:spAutoFit/>
          </a:bodyPr>
          <a:lstStyle/>
          <a:p>
            <a:pPr algn="ctr"/>
            <a:r>
              <a:rPr lang="en-US" altLang="zh-CN" b="1" dirty="0" smtClean="0">
                <a:solidFill>
                  <a:srgbClr val="7030A0"/>
                </a:solidFill>
              </a:rPr>
              <a:t>Ecosystem</a:t>
            </a:r>
            <a:endParaRPr lang="zh-CN" altLang="en-US" b="1" dirty="0">
              <a:solidFill>
                <a:srgbClr val="7030A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00" y="5480454"/>
            <a:ext cx="145732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406" b="55091"/>
          <a:stretch/>
        </p:blipFill>
        <p:spPr bwMode="auto">
          <a:xfrm>
            <a:off x="3938442" y="5448431"/>
            <a:ext cx="1239689" cy="127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AutoShape 4" descr="http://img3.imgtn.bdimg.com/it/u=2435139749,1175671126&amp;fm=23&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27305"/>
          <a:stretch/>
        </p:blipFill>
        <p:spPr bwMode="auto">
          <a:xfrm>
            <a:off x="1851744" y="5423254"/>
            <a:ext cx="2068375" cy="143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0310" y="5475176"/>
            <a:ext cx="1287954" cy="122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9729" y="5480454"/>
            <a:ext cx="1941325" cy="107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97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p:bldP spid="11" grpId="0"/>
      <p:bldP spid="12"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19968"/>
            <a:ext cx="8229600" cy="1143000"/>
          </a:xfrm>
        </p:spPr>
        <p:txBody>
          <a:bodyPr/>
          <a:lstStyle/>
          <a:p>
            <a:r>
              <a:rPr lang="en-US" altLang="zh-CN" dirty="0" smtClean="0"/>
              <a:t>Fermentation of different foods</a:t>
            </a:r>
            <a:endParaRPr lang="zh-CN" altLang="en-US" dirty="0"/>
          </a:p>
        </p:txBody>
      </p:sp>
      <p:grpSp>
        <p:nvGrpSpPr>
          <p:cNvPr id="4" name="组合 3"/>
          <p:cNvGrpSpPr/>
          <p:nvPr/>
        </p:nvGrpSpPr>
        <p:grpSpPr>
          <a:xfrm>
            <a:off x="2527443" y="964906"/>
            <a:ext cx="4461993" cy="5802164"/>
            <a:chOff x="1081403" y="305791"/>
            <a:chExt cx="5351194" cy="6523634"/>
          </a:xfrm>
        </p:grpSpPr>
        <p:sp>
          <p:nvSpPr>
            <p:cNvPr id="5" name="Rectangle 92"/>
            <p:cNvSpPr>
              <a:spLocks noChangeArrowheads="1"/>
            </p:cNvSpPr>
            <p:nvPr/>
          </p:nvSpPr>
          <p:spPr bwMode="auto">
            <a:xfrm>
              <a:off x="1081403" y="305791"/>
              <a:ext cx="15837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Processing</a:t>
              </a:r>
              <a:r>
                <a:rPr kumimoji="0" lang="en-US" altLang="zh-CN" sz="16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6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step</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 name="Rectangle 93"/>
            <p:cNvSpPr>
              <a:spLocks noChangeArrowheads="1"/>
            </p:cNvSpPr>
            <p:nvPr/>
          </p:nvSpPr>
          <p:spPr bwMode="auto">
            <a:xfrm>
              <a:off x="1484809" y="1241425"/>
              <a:ext cx="12230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Grape</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pressing</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 name="Rectangle 94"/>
            <p:cNvSpPr>
              <a:spLocks noChangeArrowheads="1"/>
            </p:cNvSpPr>
            <p:nvPr/>
          </p:nvSpPr>
          <p:spPr bwMode="auto">
            <a:xfrm>
              <a:off x="1546722" y="1867356"/>
              <a:ext cx="11184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kumimoji="0" lang="zh-CN" altLang="zh-CN" sz="1400" b="0" i="0" u="none" strike="noStrike" cap="none" normalizeH="0" baseline="0" dirty="0" smtClean="0">
                  <a:ln>
                    <a:noFill/>
                  </a:ln>
                  <a:solidFill>
                    <a:srgbClr val="1B1464"/>
                  </a:solidFill>
                  <a:effectLst/>
                </a:rPr>
                <a:t>Sterilization</a:t>
              </a:r>
              <a:r>
                <a:rPr lang="en-US" altLang="zh-CN" sz="1400" dirty="0">
                  <a:solidFill>
                    <a:srgbClr val="1B1464"/>
                  </a:solidFill>
                </a:rPr>
                <a:t> </a:t>
              </a:r>
              <a:endParaRPr lang="en-US" altLang="zh-CN" sz="1400" dirty="0" smtClean="0">
                <a:solidFill>
                  <a:srgbClr val="1B1464"/>
                </a:solidFill>
              </a:endParaRPr>
            </a:p>
            <a:p>
              <a:pPr lvl="0"/>
              <a:r>
                <a:rPr lang="en-US" altLang="zh-CN" sz="1400" dirty="0" smtClean="0">
                  <a:solidFill>
                    <a:srgbClr val="1B1464"/>
                  </a:solidFill>
                </a:rPr>
                <a:t>Yeast </a:t>
              </a:r>
              <a:r>
                <a:rPr lang="en-US" altLang="zh-CN" sz="1400" dirty="0">
                  <a:solidFill>
                    <a:srgbClr val="1B1464"/>
                  </a:solidFill>
                </a:rPr>
                <a:t>addition</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 name="Rectangle 97"/>
            <p:cNvSpPr>
              <a:spLocks noChangeArrowheads="1"/>
            </p:cNvSpPr>
            <p:nvPr/>
          </p:nvSpPr>
          <p:spPr bwMode="auto">
            <a:xfrm>
              <a:off x="3962400" y="2057400"/>
              <a:ext cx="23580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Elimination</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of</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contaminats</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Addition</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of</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desired</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organisms</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9" name="Rectangle 98"/>
            <p:cNvSpPr>
              <a:spLocks noChangeArrowheads="1"/>
            </p:cNvSpPr>
            <p:nvPr/>
          </p:nvSpPr>
          <p:spPr bwMode="auto">
            <a:xfrm>
              <a:off x="3965575" y="2832100"/>
              <a:ext cx="24670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Alcohol</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production</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from</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sugars</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0" name="Rectangle 99"/>
            <p:cNvSpPr>
              <a:spLocks noChangeArrowheads="1"/>
            </p:cNvSpPr>
            <p:nvPr/>
          </p:nvSpPr>
          <p:spPr bwMode="auto">
            <a:xfrm>
              <a:off x="3825875" y="3429000"/>
              <a:ext cx="10563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Excess</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yeast</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 name="Rectangle 100"/>
            <p:cNvSpPr>
              <a:spLocks noChangeArrowheads="1"/>
            </p:cNvSpPr>
            <p:nvPr/>
          </p:nvSpPr>
          <p:spPr bwMode="auto">
            <a:xfrm>
              <a:off x="1692872" y="2939821"/>
              <a:ext cx="1263053" cy="24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Fermentation</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 name="Rectangle 101"/>
            <p:cNvSpPr>
              <a:spLocks noChangeArrowheads="1"/>
            </p:cNvSpPr>
            <p:nvPr/>
          </p:nvSpPr>
          <p:spPr bwMode="auto">
            <a:xfrm>
              <a:off x="1484809" y="4076700"/>
              <a:ext cx="846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Setting</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vat</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3" name="Rectangle 102"/>
            <p:cNvSpPr>
              <a:spLocks noChangeArrowheads="1"/>
            </p:cNvSpPr>
            <p:nvPr/>
          </p:nvSpPr>
          <p:spPr bwMode="auto">
            <a:xfrm>
              <a:off x="3965575" y="3975100"/>
              <a:ext cx="1840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Malolactic</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fermentation</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4" name="Rectangle 103"/>
            <p:cNvSpPr>
              <a:spLocks noChangeArrowheads="1"/>
            </p:cNvSpPr>
            <p:nvPr/>
          </p:nvSpPr>
          <p:spPr bwMode="auto">
            <a:xfrm>
              <a:off x="3825875" y="4756150"/>
              <a:ext cx="10563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Excess</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yeast</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5" name="Rectangle 107"/>
            <p:cNvSpPr>
              <a:spLocks noChangeArrowheads="1"/>
            </p:cNvSpPr>
            <p:nvPr/>
          </p:nvSpPr>
          <p:spPr bwMode="auto">
            <a:xfrm>
              <a:off x="3984625" y="5749925"/>
              <a:ext cx="1304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Possible</a:t>
              </a:r>
              <a:r>
                <a:rPr kumimoji="0" lang="en-US"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racking</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6" name="Rectangle 108"/>
            <p:cNvSpPr>
              <a:spLocks noChangeArrowheads="1"/>
            </p:cNvSpPr>
            <p:nvPr/>
          </p:nvSpPr>
          <p:spPr bwMode="auto">
            <a:xfrm>
              <a:off x="1484809" y="5222875"/>
              <a:ext cx="4584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Aging</a:t>
              </a:r>
              <a:endParaRPr kumimoji="0" lang="zh-CN" altLang="zh-CN" sz="4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 name="Rectangle 109"/>
            <p:cNvSpPr>
              <a:spLocks noChangeArrowheads="1"/>
            </p:cNvSpPr>
            <p:nvPr/>
          </p:nvSpPr>
          <p:spPr bwMode="auto">
            <a:xfrm>
              <a:off x="1484809" y="6362700"/>
              <a:ext cx="5979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Bottling</a:t>
              </a:r>
              <a:endParaRPr kumimoji="0" lang="zh-CN" altLang="zh-CN" sz="4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8" name="Rectangle 110"/>
            <p:cNvSpPr>
              <a:spLocks noChangeArrowheads="1"/>
            </p:cNvSpPr>
            <p:nvPr/>
          </p:nvSpPr>
          <p:spPr bwMode="auto">
            <a:xfrm>
              <a:off x="4144855" y="316155"/>
              <a:ext cx="17552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Biological</a:t>
              </a:r>
              <a:r>
                <a:rPr kumimoji="0" lang="en-US" altLang="zh-CN" sz="16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 </a:t>
              </a:r>
              <a:r>
                <a:rPr kumimoji="0" lang="zh-CN" altLang="zh-CN" sz="16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change</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Freeform 112"/>
            <p:cNvSpPr>
              <a:spLocks/>
            </p:cNvSpPr>
            <p:nvPr/>
          </p:nvSpPr>
          <p:spPr bwMode="auto">
            <a:xfrm>
              <a:off x="3397250" y="2330450"/>
              <a:ext cx="158750" cy="136525"/>
            </a:xfrm>
            <a:custGeom>
              <a:avLst/>
              <a:gdLst>
                <a:gd name="T0" fmla="*/ 100 w 100"/>
                <a:gd name="T1" fmla="*/ 0 h 86"/>
                <a:gd name="T2" fmla="*/ 50 w 100"/>
                <a:gd name="T3" fmla="*/ 86 h 86"/>
                <a:gd name="T4" fmla="*/ 0 w 100"/>
                <a:gd name="T5" fmla="*/ 0 h 86"/>
                <a:gd name="T6" fmla="*/ 100 w 100"/>
                <a:gd name="T7" fmla="*/ 0 h 86"/>
              </a:gdLst>
              <a:ahLst/>
              <a:cxnLst>
                <a:cxn ang="0">
                  <a:pos x="T0" y="T1"/>
                </a:cxn>
                <a:cxn ang="0">
                  <a:pos x="T2" y="T3"/>
                </a:cxn>
                <a:cxn ang="0">
                  <a:pos x="T4" y="T5"/>
                </a:cxn>
                <a:cxn ang="0">
                  <a:pos x="T6" y="T7"/>
                </a:cxn>
              </a:cxnLst>
              <a:rect l="0" t="0" r="r" b="b"/>
              <a:pathLst>
                <a:path w="100" h="86">
                  <a:moveTo>
                    <a:pt x="100" y="0"/>
                  </a:moveTo>
                  <a:lnTo>
                    <a:pt x="50" y="86"/>
                  </a:lnTo>
                  <a:lnTo>
                    <a:pt x="0" y="0"/>
                  </a:lnTo>
                  <a:lnTo>
                    <a:pt x="10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 name="Line 113"/>
            <p:cNvSpPr>
              <a:spLocks noChangeShapeType="1"/>
            </p:cNvSpPr>
            <p:nvPr/>
          </p:nvSpPr>
          <p:spPr bwMode="auto">
            <a:xfrm flipV="1">
              <a:off x="3476625" y="1854200"/>
              <a:ext cx="0" cy="517525"/>
            </a:xfrm>
            <a:prstGeom prst="line">
              <a:avLst/>
            </a:prstGeom>
            <a:noFill/>
            <a:ln w="38100">
              <a:solidFill>
                <a:srgbClr val="29ABE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 name="Freeform 114"/>
            <p:cNvSpPr>
              <a:spLocks/>
            </p:cNvSpPr>
            <p:nvPr/>
          </p:nvSpPr>
          <p:spPr bwMode="auto">
            <a:xfrm>
              <a:off x="3397250" y="3521075"/>
              <a:ext cx="158750" cy="136525"/>
            </a:xfrm>
            <a:custGeom>
              <a:avLst/>
              <a:gdLst>
                <a:gd name="T0" fmla="*/ 100 w 100"/>
                <a:gd name="T1" fmla="*/ 0 h 86"/>
                <a:gd name="T2" fmla="*/ 50 w 100"/>
                <a:gd name="T3" fmla="*/ 86 h 86"/>
                <a:gd name="T4" fmla="*/ 0 w 100"/>
                <a:gd name="T5" fmla="*/ 0 h 86"/>
                <a:gd name="T6" fmla="*/ 100 w 100"/>
                <a:gd name="T7" fmla="*/ 0 h 86"/>
              </a:gdLst>
              <a:ahLst/>
              <a:cxnLst>
                <a:cxn ang="0">
                  <a:pos x="T0" y="T1"/>
                </a:cxn>
                <a:cxn ang="0">
                  <a:pos x="T2" y="T3"/>
                </a:cxn>
                <a:cxn ang="0">
                  <a:pos x="T4" y="T5"/>
                </a:cxn>
                <a:cxn ang="0">
                  <a:pos x="T6" y="T7"/>
                </a:cxn>
              </a:cxnLst>
              <a:rect l="0" t="0" r="r" b="b"/>
              <a:pathLst>
                <a:path w="100" h="86">
                  <a:moveTo>
                    <a:pt x="100" y="0"/>
                  </a:moveTo>
                  <a:lnTo>
                    <a:pt x="50" y="86"/>
                  </a:lnTo>
                  <a:lnTo>
                    <a:pt x="0" y="0"/>
                  </a:lnTo>
                  <a:lnTo>
                    <a:pt x="10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 name="Line 115"/>
            <p:cNvSpPr>
              <a:spLocks noChangeShapeType="1"/>
            </p:cNvSpPr>
            <p:nvPr/>
          </p:nvSpPr>
          <p:spPr bwMode="auto">
            <a:xfrm flipV="1">
              <a:off x="3476625" y="3330575"/>
              <a:ext cx="0" cy="231775"/>
            </a:xfrm>
            <a:prstGeom prst="line">
              <a:avLst/>
            </a:prstGeom>
            <a:noFill/>
            <a:ln w="38100">
              <a:solidFill>
                <a:srgbClr val="29ABE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 name="Freeform 116"/>
            <p:cNvSpPr>
              <a:spLocks/>
            </p:cNvSpPr>
            <p:nvPr/>
          </p:nvSpPr>
          <p:spPr bwMode="auto">
            <a:xfrm>
              <a:off x="3625850" y="3403600"/>
              <a:ext cx="155575" cy="146050"/>
            </a:xfrm>
            <a:custGeom>
              <a:avLst/>
              <a:gdLst>
                <a:gd name="T0" fmla="*/ 36 w 98"/>
                <a:gd name="T1" fmla="*/ 0 h 92"/>
                <a:gd name="T2" fmla="*/ 98 w 98"/>
                <a:gd name="T3" fmla="*/ 76 h 92"/>
                <a:gd name="T4" fmla="*/ 0 w 98"/>
                <a:gd name="T5" fmla="*/ 92 h 92"/>
                <a:gd name="T6" fmla="*/ 36 w 98"/>
                <a:gd name="T7" fmla="*/ 0 h 92"/>
              </a:gdLst>
              <a:ahLst/>
              <a:cxnLst>
                <a:cxn ang="0">
                  <a:pos x="T0" y="T1"/>
                </a:cxn>
                <a:cxn ang="0">
                  <a:pos x="T2" y="T3"/>
                </a:cxn>
                <a:cxn ang="0">
                  <a:pos x="T4" y="T5"/>
                </a:cxn>
                <a:cxn ang="0">
                  <a:pos x="T6" y="T7"/>
                </a:cxn>
              </a:cxnLst>
              <a:rect l="0" t="0" r="r" b="b"/>
              <a:pathLst>
                <a:path w="98" h="92">
                  <a:moveTo>
                    <a:pt x="36" y="0"/>
                  </a:moveTo>
                  <a:lnTo>
                    <a:pt x="98" y="76"/>
                  </a:lnTo>
                  <a:lnTo>
                    <a:pt x="0" y="92"/>
                  </a:lnTo>
                  <a:lnTo>
                    <a:pt x="36"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 name="Line 117"/>
            <p:cNvSpPr>
              <a:spLocks noChangeShapeType="1"/>
            </p:cNvSpPr>
            <p:nvPr/>
          </p:nvSpPr>
          <p:spPr bwMode="auto">
            <a:xfrm flipH="1" flipV="1">
              <a:off x="3476625" y="3409950"/>
              <a:ext cx="215900" cy="82550"/>
            </a:xfrm>
            <a:prstGeom prst="line">
              <a:avLst/>
            </a:prstGeom>
            <a:noFill/>
            <a:ln w="38100">
              <a:solidFill>
                <a:srgbClr val="29ABE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 name="Freeform 118"/>
            <p:cNvSpPr>
              <a:spLocks/>
            </p:cNvSpPr>
            <p:nvPr/>
          </p:nvSpPr>
          <p:spPr bwMode="auto">
            <a:xfrm>
              <a:off x="3397250" y="4816475"/>
              <a:ext cx="158750" cy="136525"/>
            </a:xfrm>
            <a:custGeom>
              <a:avLst/>
              <a:gdLst>
                <a:gd name="T0" fmla="*/ 100 w 100"/>
                <a:gd name="T1" fmla="*/ 0 h 86"/>
                <a:gd name="T2" fmla="*/ 50 w 100"/>
                <a:gd name="T3" fmla="*/ 86 h 86"/>
                <a:gd name="T4" fmla="*/ 0 w 100"/>
                <a:gd name="T5" fmla="*/ 0 h 86"/>
                <a:gd name="T6" fmla="*/ 100 w 100"/>
                <a:gd name="T7" fmla="*/ 0 h 86"/>
              </a:gdLst>
              <a:ahLst/>
              <a:cxnLst>
                <a:cxn ang="0">
                  <a:pos x="T0" y="T1"/>
                </a:cxn>
                <a:cxn ang="0">
                  <a:pos x="T2" y="T3"/>
                </a:cxn>
                <a:cxn ang="0">
                  <a:pos x="T4" y="T5"/>
                </a:cxn>
                <a:cxn ang="0">
                  <a:pos x="T6" y="T7"/>
                </a:cxn>
              </a:cxnLst>
              <a:rect l="0" t="0" r="r" b="b"/>
              <a:pathLst>
                <a:path w="100" h="86">
                  <a:moveTo>
                    <a:pt x="100" y="0"/>
                  </a:moveTo>
                  <a:lnTo>
                    <a:pt x="50" y="86"/>
                  </a:lnTo>
                  <a:lnTo>
                    <a:pt x="0" y="0"/>
                  </a:lnTo>
                  <a:lnTo>
                    <a:pt x="10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6" name="Line 119"/>
            <p:cNvSpPr>
              <a:spLocks noChangeShapeType="1"/>
            </p:cNvSpPr>
            <p:nvPr/>
          </p:nvSpPr>
          <p:spPr bwMode="auto">
            <a:xfrm flipV="1">
              <a:off x="3476625" y="4625975"/>
              <a:ext cx="0" cy="231775"/>
            </a:xfrm>
            <a:prstGeom prst="line">
              <a:avLst/>
            </a:prstGeom>
            <a:noFill/>
            <a:ln w="38100">
              <a:solidFill>
                <a:srgbClr val="29ABE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7" name="Freeform 120"/>
            <p:cNvSpPr>
              <a:spLocks/>
            </p:cNvSpPr>
            <p:nvPr/>
          </p:nvSpPr>
          <p:spPr bwMode="auto">
            <a:xfrm>
              <a:off x="3397250" y="5895975"/>
              <a:ext cx="158750" cy="136525"/>
            </a:xfrm>
            <a:custGeom>
              <a:avLst/>
              <a:gdLst>
                <a:gd name="T0" fmla="*/ 100 w 100"/>
                <a:gd name="T1" fmla="*/ 0 h 86"/>
                <a:gd name="T2" fmla="*/ 50 w 100"/>
                <a:gd name="T3" fmla="*/ 86 h 86"/>
                <a:gd name="T4" fmla="*/ 0 w 100"/>
                <a:gd name="T5" fmla="*/ 0 h 86"/>
                <a:gd name="T6" fmla="*/ 100 w 100"/>
                <a:gd name="T7" fmla="*/ 0 h 86"/>
              </a:gdLst>
              <a:ahLst/>
              <a:cxnLst>
                <a:cxn ang="0">
                  <a:pos x="T0" y="T1"/>
                </a:cxn>
                <a:cxn ang="0">
                  <a:pos x="T2" y="T3"/>
                </a:cxn>
                <a:cxn ang="0">
                  <a:pos x="T4" y="T5"/>
                </a:cxn>
                <a:cxn ang="0">
                  <a:pos x="T6" y="T7"/>
                </a:cxn>
              </a:cxnLst>
              <a:rect l="0" t="0" r="r" b="b"/>
              <a:pathLst>
                <a:path w="100" h="86">
                  <a:moveTo>
                    <a:pt x="100" y="0"/>
                  </a:moveTo>
                  <a:lnTo>
                    <a:pt x="50" y="86"/>
                  </a:lnTo>
                  <a:lnTo>
                    <a:pt x="0" y="0"/>
                  </a:lnTo>
                  <a:lnTo>
                    <a:pt x="10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8" name="Line 121"/>
            <p:cNvSpPr>
              <a:spLocks noChangeShapeType="1"/>
            </p:cNvSpPr>
            <p:nvPr/>
          </p:nvSpPr>
          <p:spPr bwMode="auto">
            <a:xfrm flipV="1">
              <a:off x="3476625" y="5705475"/>
              <a:ext cx="0" cy="231775"/>
            </a:xfrm>
            <a:prstGeom prst="line">
              <a:avLst/>
            </a:prstGeom>
            <a:noFill/>
            <a:ln w="38100">
              <a:solidFill>
                <a:srgbClr val="29ABE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 name="Freeform 122"/>
            <p:cNvSpPr>
              <a:spLocks/>
            </p:cNvSpPr>
            <p:nvPr/>
          </p:nvSpPr>
          <p:spPr bwMode="auto">
            <a:xfrm>
              <a:off x="3625850" y="4699000"/>
              <a:ext cx="155575" cy="146050"/>
            </a:xfrm>
            <a:custGeom>
              <a:avLst/>
              <a:gdLst>
                <a:gd name="T0" fmla="*/ 36 w 98"/>
                <a:gd name="T1" fmla="*/ 0 h 92"/>
                <a:gd name="T2" fmla="*/ 98 w 98"/>
                <a:gd name="T3" fmla="*/ 78 h 92"/>
                <a:gd name="T4" fmla="*/ 0 w 98"/>
                <a:gd name="T5" fmla="*/ 92 h 92"/>
                <a:gd name="T6" fmla="*/ 36 w 98"/>
                <a:gd name="T7" fmla="*/ 0 h 92"/>
              </a:gdLst>
              <a:ahLst/>
              <a:cxnLst>
                <a:cxn ang="0">
                  <a:pos x="T0" y="T1"/>
                </a:cxn>
                <a:cxn ang="0">
                  <a:pos x="T2" y="T3"/>
                </a:cxn>
                <a:cxn ang="0">
                  <a:pos x="T4" y="T5"/>
                </a:cxn>
                <a:cxn ang="0">
                  <a:pos x="T6" y="T7"/>
                </a:cxn>
              </a:cxnLst>
              <a:rect l="0" t="0" r="r" b="b"/>
              <a:pathLst>
                <a:path w="98" h="92">
                  <a:moveTo>
                    <a:pt x="36" y="0"/>
                  </a:moveTo>
                  <a:lnTo>
                    <a:pt x="98" y="78"/>
                  </a:lnTo>
                  <a:lnTo>
                    <a:pt x="0" y="92"/>
                  </a:lnTo>
                  <a:lnTo>
                    <a:pt x="36"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 name="Line 123"/>
            <p:cNvSpPr>
              <a:spLocks noChangeShapeType="1"/>
            </p:cNvSpPr>
            <p:nvPr/>
          </p:nvSpPr>
          <p:spPr bwMode="auto">
            <a:xfrm flipH="1" flipV="1">
              <a:off x="3476625" y="4705350"/>
              <a:ext cx="215900" cy="82550"/>
            </a:xfrm>
            <a:prstGeom prst="line">
              <a:avLst/>
            </a:prstGeom>
            <a:noFill/>
            <a:ln w="38100">
              <a:solidFill>
                <a:srgbClr val="29ABE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 name="Freeform 124"/>
            <p:cNvSpPr>
              <a:spLocks/>
            </p:cNvSpPr>
            <p:nvPr/>
          </p:nvSpPr>
          <p:spPr bwMode="auto">
            <a:xfrm>
              <a:off x="2933700" y="2111375"/>
              <a:ext cx="542925" cy="133350"/>
            </a:xfrm>
            <a:custGeom>
              <a:avLst/>
              <a:gdLst>
                <a:gd name="T0" fmla="*/ 0 w 342"/>
                <a:gd name="T1" fmla="*/ 0 h 84"/>
                <a:gd name="T2" fmla="*/ 0 w 342"/>
                <a:gd name="T3" fmla="*/ 0 h 84"/>
                <a:gd name="T4" fmla="*/ 52 w 342"/>
                <a:gd name="T5" fmla="*/ 0 h 84"/>
                <a:gd name="T6" fmla="*/ 108 w 342"/>
                <a:gd name="T7" fmla="*/ 2 h 84"/>
                <a:gd name="T8" fmla="*/ 170 w 342"/>
                <a:gd name="T9" fmla="*/ 6 h 84"/>
                <a:gd name="T10" fmla="*/ 202 w 342"/>
                <a:gd name="T11" fmla="*/ 10 h 84"/>
                <a:gd name="T12" fmla="*/ 234 w 342"/>
                <a:gd name="T13" fmla="*/ 16 h 84"/>
                <a:gd name="T14" fmla="*/ 262 w 342"/>
                <a:gd name="T15" fmla="*/ 22 h 84"/>
                <a:gd name="T16" fmla="*/ 288 w 342"/>
                <a:gd name="T17" fmla="*/ 30 h 84"/>
                <a:gd name="T18" fmla="*/ 310 w 342"/>
                <a:gd name="T19" fmla="*/ 42 h 84"/>
                <a:gd name="T20" fmla="*/ 320 w 342"/>
                <a:gd name="T21" fmla="*/ 46 h 84"/>
                <a:gd name="T22" fmla="*/ 328 w 342"/>
                <a:gd name="T23" fmla="*/ 54 h 84"/>
                <a:gd name="T24" fmla="*/ 334 w 342"/>
                <a:gd name="T25" fmla="*/ 60 h 84"/>
                <a:gd name="T26" fmla="*/ 338 w 342"/>
                <a:gd name="T27" fmla="*/ 68 h 84"/>
                <a:gd name="T28" fmla="*/ 342 w 342"/>
                <a:gd name="T29" fmla="*/ 76 h 84"/>
                <a:gd name="T30" fmla="*/ 342 w 342"/>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 h="84">
                  <a:moveTo>
                    <a:pt x="0" y="0"/>
                  </a:moveTo>
                  <a:lnTo>
                    <a:pt x="0" y="0"/>
                  </a:lnTo>
                  <a:lnTo>
                    <a:pt x="52" y="0"/>
                  </a:lnTo>
                  <a:lnTo>
                    <a:pt x="108" y="2"/>
                  </a:lnTo>
                  <a:lnTo>
                    <a:pt x="170" y="6"/>
                  </a:lnTo>
                  <a:lnTo>
                    <a:pt x="202" y="10"/>
                  </a:lnTo>
                  <a:lnTo>
                    <a:pt x="234" y="16"/>
                  </a:lnTo>
                  <a:lnTo>
                    <a:pt x="262" y="22"/>
                  </a:lnTo>
                  <a:lnTo>
                    <a:pt x="288" y="30"/>
                  </a:lnTo>
                  <a:lnTo>
                    <a:pt x="310" y="42"/>
                  </a:lnTo>
                  <a:lnTo>
                    <a:pt x="320" y="46"/>
                  </a:lnTo>
                  <a:lnTo>
                    <a:pt x="328" y="54"/>
                  </a:lnTo>
                  <a:lnTo>
                    <a:pt x="334" y="60"/>
                  </a:lnTo>
                  <a:lnTo>
                    <a:pt x="338" y="68"/>
                  </a:lnTo>
                  <a:lnTo>
                    <a:pt x="342" y="76"/>
                  </a:lnTo>
                  <a:lnTo>
                    <a:pt x="342" y="84"/>
                  </a:lnTo>
                </a:path>
              </a:pathLst>
            </a:custGeom>
            <a:noFill/>
            <a:ln w="38100">
              <a:solidFill>
                <a:srgbClr val="29ABE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32" name="Picture 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75" y="2568575"/>
              <a:ext cx="600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126"/>
            <p:cNvSpPr>
              <a:spLocks/>
            </p:cNvSpPr>
            <p:nvPr/>
          </p:nvSpPr>
          <p:spPr bwMode="auto">
            <a:xfrm>
              <a:off x="3194050" y="2501900"/>
              <a:ext cx="571500" cy="193675"/>
            </a:xfrm>
            <a:custGeom>
              <a:avLst/>
              <a:gdLst>
                <a:gd name="T0" fmla="*/ 360 w 360"/>
                <a:gd name="T1" fmla="*/ 60 h 122"/>
                <a:gd name="T2" fmla="*/ 360 w 360"/>
                <a:gd name="T3" fmla="*/ 60 h 122"/>
                <a:gd name="T4" fmla="*/ 360 w 360"/>
                <a:gd name="T5" fmla="*/ 68 h 122"/>
                <a:gd name="T6" fmla="*/ 356 w 360"/>
                <a:gd name="T7" fmla="*/ 74 h 122"/>
                <a:gd name="T8" fmla="*/ 352 w 360"/>
                <a:gd name="T9" fmla="*/ 78 h 122"/>
                <a:gd name="T10" fmla="*/ 346 w 360"/>
                <a:gd name="T11" fmla="*/ 84 h 122"/>
                <a:gd name="T12" fmla="*/ 330 w 360"/>
                <a:gd name="T13" fmla="*/ 94 h 122"/>
                <a:gd name="T14" fmla="*/ 308 w 360"/>
                <a:gd name="T15" fmla="*/ 104 h 122"/>
                <a:gd name="T16" fmla="*/ 280 w 360"/>
                <a:gd name="T17" fmla="*/ 110 h 122"/>
                <a:gd name="T18" fmla="*/ 250 w 360"/>
                <a:gd name="T19" fmla="*/ 116 h 122"/>
                <a:gd name="T20" fmla="*/ 216 w 360"/>
                <a:gd name="T21" fmla="*/ 120 h 122"/>
                <a:gd name="T22" fmla="*/ 180 w 360"/>
                <a:gd name="T23" fmla="*/ 122 h 122"/>
                <a:gd name="T24" fmla="*/ 180 w 360"/>
                <a:gd name="T25" fmla="*/ 122 h 122"/>
                <a:gd name="T26" fmla="*/ 144 w 360"/>
                <a:gd name="T27" fmla="*/ 120 h 122"/>
                <a:gd name="T28" fmla="*/ 110 w 360"/>
                <a:gd name="T29" fmla="*/ 116 h 122"/>
                <a:gd name="T30" fmla="*/ 78 w 360"/>
                <a:gd name="T31" fmla="*/ 110 h 122"/>
                <a:gd name="T32" fmla="*/ 52 w 360"/>
                <a:gd name="T33" fmla="*/ 104 h 122"/>
                <a:gd name="T34" fmla="*/ 30 w 360"/>
                <a:gd name="T35" fmla="*/ 94 h 122"/>
                <a:gd name="T36" fmla="*/ 14 w 360"/>
                <a:gd name="T37" fmla="*/ 84 h 122"/>
                <a:gd name="T38" fmla="*/ 8 w 360"/>
                <a:gd name="T39" fmla="*/ 78 h 122"/>
                <a:gd name="T40" fmla="*/ 4 w 360"/>
                <a:gd name="T41" fmla="*/ 74 h 122"/>
                <a:gd name="T42" fmla="*/ 0 w 360"/>
                <a:gd name="T43" fmla="*/ 68 h 122"/>
                <a:gd name="T44" fmla="*/ 0 w 360"/>
                <a:gd name="T45" fmla="*/ 60 h 122"/>
                <a:gd name="T46" fmla="*/ 0 w 360"/>
                <a:gd name="T47" fmla="*/ 60 h 122"/>
                <a:gd name="T48" fmla="*/ 0 w 360"/>
                <a:gd name="T49" fmla="*/ 54 h 122"/>
                <a:gd name="T50" fmla="*/ 4 w 360"/>
                <a:gd name="T51" fmla="*/ 48 h 122"/>
                <a:gd name="T52" fmla="*/ 8 w 360"/>
                <a:gd name="T53" fmla="*/ 44 h 122"/>
                <a:gd name="T54" fmla="*/ 14 w 360"/>
                <a:gd name="T55" fmla="*/ 38 h 122"/>
                <a:gd name="T56" fmla="*/ 30 w 360"/>
                <a:gd name="T57" fmla="*/ 28 h 122"/>
                <a:gd name="T58" fmla="*/ 52 w 360"/>
                <a:gd name="T59" fmla="*/ 18 h 122"/>
                <a:gd name="T60" fmla="*/ 78 w 360"/>
                <a:gd name="T61" fmla="*/ 10 h 122"/>
                <a:gd name="T62" fmla="*/ 110 w 360"/>
                <a:gd name="T63" fmla="*/ 6 h 122"/>
                <a:gd name="T64" fmla="*/ 144 w 360"/>
                <a:gd name="T65" fmla="*/ 2 h 122"/>
                <a:gd name="T66" fmla="*/ 180 w 360"/>
                <a:gd name="T67" fmla="*/ 0 h 122"/>
                <a:gd name="T68" fmla="*/ 180 w 360"/>
                <a:gd name="T69" fmla="*/ 0 h 122"/>
                <a:gd name="T70" fmla="*/ 216 w 360"/>
                <a:gd name="T71" fmla="*/ 2 h 122"/>
                <a:gd name="T72" fmla="*/ 250 w 360"/>
                <a:gd name="T73" fmla="*/ 6 h 122"/>
                <a:gd name="T74" fmla="*/ 280 w 360"/>
                <a:gd name="T75" fmla="*/ 10 h 122"/>
                <a:gd name="T76" fmla="*/ 308 w 360"/>
                <a:gd name="T77" fmla="*/ 18 h 122"/>
                <a:gd name="T78" fmla="*/ 330 w 360"/>
                <a:gd name="T79" fmla="*/ 28 h 122"/>
                <a:gd name="T80" fmla="*/ 346 w 360"/>
                <a:gd name="T81" fmla="*/ 38 h 122"/>
                <a:gd name="T82" fmla="*/ 352 w 360"/>
                <a:gd name="T83" fmla="*/ 44 h 122"/>
                <a:gd name="T84" fmla="*/ 356 w 360"/>
                <a:gd name="T85" fmla="*/ 48 h 122"/>
                <a:gd name="T86" fmla="*/ 360 w 360"/>
                <a:gd name="T87" fmla="*/ 54 h 122"/>
                <a:gd name="T88" fmla="*/ 360 w 360"/>
                <a:gd name="T89" fmla="*/ 60 h 122"/>
                <a:gd name="T90" fmla="*/ 360 w 360"/>
                <a:gd name="T91"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0" h="122">
                  <a:moveTo>
                    <a:pt x="360" y="60"/>
                  </a:moveTo>
                  <a:lnTo>
                    <a:pt x="360" y="60"/>
                  </a:lnTo>
                  <a:lnTo>
                    <a:pt x="360" y="68"/>
                  </a:lnTo>
                  <a:lnTo>
                    <a:pt x="356" y="74"/>
                  </a:lnTo>
                  <a:lnTo>
                    <a:pt x="352" y="78"/>
                  </a:lnTo>
                  <a:lnTo>
                    <a:pt x="346" y="84"/>
                  </a:lnTo>
                  <a:lnTo>
                    <a:pt x="330" y="94"/>
                  </a:lnTo>
                  <a:lnTo>
                    <a:pt x="308" y="104"/>
                  </a:lnTo>
                  <a:lnTo>
                    <a:pt x="280" y="110"/>
                  </a:lnTo>
                  <a:lnTo>
                    <a:pt x="250" y="116"/>
                  </a:lnTo>
                  <a:lnTo>
                    <a:pt x="216" y="120"/>
                  </a:lnTo>
                  <a:lnTo>
                    <a:pt x="180" y="122"/>
                  </a:lnTo>
                  <a:lnTo>
                    <a:pt x="180" y="122"/>
                  </a:lnTo>
                  <a:lnTo>
                    <a:pt x="144" y="120"/>
                  </a:lnTo>
                  <a:lnTo>
                    <a:pt x="110" y="116"/>
                  </a:lnTo>
                  <a:lnTo>
                    <a:pt x="78" y="110"/>
                  </a:lnTo>
                  <a:lnTo>
                    <a:pt x="52" y="104"/>
                  </a:lnTo>
                  <a:lnTo>
                    <a:pt x="30" y="94"/>
                  </a:lnTo>
                  <a:lnTo>
                    <a:pt x="14" y="84"/>
                  </a:lnTo>
                  <a:lnTo>
                    <a:pt x="8" y="78"/>
                  </a:lnTo>
                  <a:lnTo>
                    <a:pt x="4" y="74"/>
                  </a:lnTo>
                  <a:lnTo>
                    <a:pt x="0" y="68"/>
                  </a:lnTo>
                  <a:lnTo>
                    <a:pt x="0" y="60"/>
                  </a:lnTo>
                  <a:lnTo>
                    <a:pt x="0" y="60"/>
                  </a:lnTo>
                  <a:lnTo>
                    <a:pt x="0" y="54"/>
                  </a:lnTo>
                  <a:lnTo>
                    <a:pt x="4" y="48"/>
                  </a:lnTo>
                  <a:lnTo>
                    <a:pt x="8" y="44"/>
                  </a:lnTo>
                  <a:lnTo>
                    <a:pt x="14" y="38"/>
                  </a:lnTo>
                  <a:lnTo>
                    <a:pt x="30" y="28"/>
                  </a:lnTo>
                  <a:lnTo>
                    <a:pt x="52" y="18"/>
                  </a:lnTo>
                  <a:lnTo>
                    <a:pt x="78" y="10"/>
                  </a:lnTo>
                  <a:lnTo>
                    <a:pt x="110" y="6"/>
                  </a:lnTo>
                  <a:lnTo>
                    <a:pt x="144" y="2"/>
                  </a:lnTo>
                  <a:lnTo>
                    <a:pt x="180" y="0"/>
                  </a:lnTo>
                  <a:lnTo>
                    <a:pt x="180" y="0"/>
                  </a:lnTo>
                  <a:lnTo>
                    <a:pt x="216" y="2"/>
                  </a:lnTo>
                  <a:lnTo>
                    <a:pt x="250" y="6"/>
                  </a:lnTo>
                  <a:lnTo>
                    <a:pt x="280" y="10"/>
                  </a:lnTo>
                  <a:lnTo>
                    <a:pt x="308" y="18"/>
                  </a:lnTo>
                  <a:lnTo>
                    <a:pt x="330" y="28"/>
                  </a:lnTo>
                  <a:lnTo>
                    <a:pt x="346" y="38"/>
                  </a:lnTo>
                  <a:lnTo>
                    <a:pt x="352" y="44"/>
                  </a:lnTo>
                  <a:lnTo>
                    <a:pt x="356" y="48"/>
                  </a:lnTo>
                  <a:lnTo>
                    <a:pt x="360" y="54"/>
                  </a:lnTo>
                  <a:lnTo>
                    <a:pt x="360" y="60"/>
                  </a:lnTo>
                  <a:lnTo>
                    <a:pt x="360" y="6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 name="Freeform 127"/>
            <p:cNvSpPr>
              <a:spLocks/>
            </p:cNvSpPr>
            <p:nvPr/>
          </p:nvSpPr>
          <p:spPr bwMode="auto">
            <a:xfrm>
              <a:off x="3235325" y="2533650"/>
              <a:ext cx="485775" cy="133350"/>
            </a:xfrm>
            <a:custGeom>
              <a:avLst/>
              <a:gdLst>
                <a:gd name="T0" fmla="*/ 306 w 306"/>
                <a:gd name="T1" fmla="*/ 42 h 84"/>
                <a:gd name="T2" fmla="*/ 306 w 306"/>
                <a:gd name="T3" fmla="*/ 42 h 84"/>
                <a:gd name="T4" fmla="*/ 306 w 306"/>
                <a:gd name="T5" fmla="*/ 46 h 84"/>
                <a:gd name="T6" fmla="*/ 304 w 306"/>
                <a:gd name="T7" fmla="*/ 52 h 84"/>
                <a:gd name="T8" fmla="*/ 294 w 306"/>
                <a:gd name="T9" fmla="*/ 60 h 84"/>
                <a:gd name="T10" fmla="*/ 280 w 306"/>
                <a:gd name="T11" fmla="*/ 66 h 84"/>
                <a:gd name="T12" fmla="*/ 262 w 306"/>
                <a:gd name="T13" fmla="*/ 72 h 84"/>
                <a:gd name="T14" fmla="*/ 240 w 306"/>
                <a:gd name="T15" fmla="*/ 78 h 84"/>
                <a:gd name="T16" fmla="*/ 214 w 306"/>
                <a:gd name="T17" fmla="*/ 82 h 84"/>
                <a:gd name="T18" fmla="*/ 184 w 306"/>
                <a:gd name="T19" fmla="*/ 84 h 84"/>
                <a:gd name="T20" fmla="*/ 154 w 306"/>
                <a:gd name="T21" fmla="*/ 84 h 84"/>
                <a:gd name="T22" fmla="*/ 154 w 306"/>
                <a:gd name="T23" fmla="*/ 84 h 84"/>
                <a:gd name="T24" fmla="*/ 122 w 306"/>
                <a:gd name="T25" fmla="*/ 84 h 84"/>
                <a:gd name="T26" fmla="*/ 94 w 306"/>
                <a:gd name="T27" fmla="*/ 82 h 84"/>
                <a:gd name="T28" fmla="*/ 68 w 306"/>
                <a:gd name="T29" fmla="*/ 78 h 84"/>
                <a:gd name="T30" fmla="*/ 44 w 306"/>
                <a:gd name="T31" fmla="*/ 72 h 84"/>
                <a:gd name="T32" fmla="*/ 26 w 306"/>
                <a:gd name="T33" fmla="*/ 66 h 84"/>
                <a:gd name="T34" fmla="*/ 12 w 306"/>
                <a:gd name="T35" fmla="*/ 60 h 84"/>
                <a:gd name="T36" fmla="*/ 4 w 306"/>
                <a:gd name="T37" fmla="*/ 52 h 84"/>
                <a:gd name="T38" fmla="*/ 0 w 306"/>
                <a:gd name="T39" fmla="*/ 46 h 84"/>
                <a:gd name="T40" fmla="*/ 0 w 306"/>
                <a:gd name="T41" fmla="*/ 42 h 84"/>
                <a:gd name="T42" fmla="*/ 0 w 306"/>
                <a:gd name="T43" fmla="*/ 42 h 84"/>
                <a:gd name="T44" fmla="*/ 0 w 306"/>
                <a:gd name="T45" fmla="*/ 38 h 84"/>
                <a:gd name="T46" fmla="*/ 4 w 306"/>
                <a:gd name="T47" fmla="*/ 34 h 84"/>
                <a:gd name="T48" fmla="*/ 12 w 306"/>
                <a:gd name="T49" fmla="*/ 26 h 84"/>
                <a:gd name="T50" fmla="*/ 26 w 306"/>
                <a:gd name="T51" fmla="*/ 20 h 84"/>
                <a:gd name="T52" fmla="*/ 44 w 306"/>
                <a:gd name="T53" fmla="*/ 12 h 84"/>
                <a:gd name="T54" fmla="*/ 68 w 306"/>
                <a:gd name="T55" fmla="*/ 8 h 84"/>
                <a:gd name="T56" fmla="*/ 94 w 306"/>
                <a:gd name="T57" fmla="*/ 4 h 84"/>
                <a:gd name="T58" fmla="*/ 122 w 306"/>
                <a:gd name="T59" fmla="*/ 2 h 84"/>
                <a:gd name="T60" fmla="*/ 154 w 306"/>
                <a:gd name="T61" fmla="*/ 0 h 84"/>
                <a:gd name="T62" fmla="*/ 154 w 306"/>
                <a:gd name="T63" fmla="*/ 0 h 84"/>
                <a:gd name="T64" fmla="*/ 184 w 306"/>
                <a:gd name="T65" fmla="*/ 2 h 84"/>
                <a:gd name="T66" fmla="*/ 214 w 306"/>
                <a:gd name="T67" fmla="*/ 4 h 84"/>
                <a:gd name="T68" fmla="*/ 240 w 306"/>
                <a:gd name="T69" fmla="*/ 8 h 84"/>
                <a:gd name="T70" fmla="*/ 262 w 306"/>
                <a:gd name="T71" fmla="*/ 12 h 84"/>
                <a:gd name="T72" fmla="*/ 280 w 306"/>
                <a:gd name="T73" fmla="*/ 20 h 84"/>
                <a:gd name="T74" fmla="*/ 294 w 306"/>
                <a:gd name="T75" fmla="*/ 26 h 84"/>
                <a:gd name="T76" fmla="*/ 304 w 306"/>
                <a:gd name="T77" fmla="*/ 34 h 84"/>
                <a:gd name="T78" fmla="*/ 306 w 306"/>
                <a:gd name="T79" fmla="*/ 38 h 84"/>
                <a:gd name="T80" fmla="*/ 306 w 306"/>
                <a:gd name="T81" fmla="*/ 42 h 84"/>
                <a:gd name="T82" fmla="*/ 306 w 306"/>
                <a:gd name="T83"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6" h="84">
                  <a:moveTo>
                    <a:pt x="306" y="42"/>
                  </a:moveTo>
                  <a:lnTo>
                    <a:pt x="306" y="42"/>
                  </a:lnTo>
                  <a:lnTo>
                    <a:pt x="306" y="46"/>
                  </a:lnTo>
                  <a:lnTo>
                    <a:pt x="304" y="52"/>
                  </a:lnTo>
                  <a:lnTo>
                    <a:pt x="294" y="60"/>
                  </a:lnTo>
                  <a:lnTo>
                    <a:pt x="280" y="66"/>
                  </a:lnTo>
                  <a:lnTo>
                    <a:pt x="262" y="72"/>
                  </a:lnTo>
                  <a:lnTo>
                    <a:pt x="240" y="78"/>
                  </a:lnTo>
                  <a:lnTo>
                    <a:pt x="214" y="82"/>
                  </a:lnTo>
                  <a:lnTo>
                    <a:pt x="184" y="84"/>
                  </a:lnTo>
                  <a:lnTo>
                    <a:pt x="154" y="84"/>
                  </a:lnTo>
                  <a:lnTo>
                    <a:pt x="154" y="84"/>
                  </a:lnTo>
                  <a:lnTo>
                    <a:pt x="122" y="84"/>
                  </a:lnTo>
                  <a:lnTo>
                    <a:pt x="94" y="82"/>
                  </a:lnTo>
                  <a:lnTo>
                    <a:pt x="68" y="78"/>
                  </a:lnTo>
                  <a:lnTo>
                    <a:pt x="44" y="72"/>
                  </a:lnTo>
                  <a:lnTo>
                    <a:pt x="26" y="66"/>
                  </a:lnTo>
                  <a:lnTo>
                    <a:pt x="12" y="60"/>
                  </a:lnTo>
                  <a:lnTo>
                    <a:pt x="4" y="52"/>
                  </a:lnTo>
                  <a:lnTo>
                    <a:pt x="0" y="46"/>
                  </a:lnTo>
                  <a:lnTo>
                    <a:pt x="0" y="42"/>
                  </a:lnTo>
                  <a:lnTo>
                    <a:pt x="0" y="42"/>
                  </a:lnTo>
                  <a:lnTo>
                    <a:pt x="0" y="38"/>
                  </a:lnTo>
                  <a:lnTo>
                    <a:pt x="4" y="34"/>
                  </a:lnTo>
                  <a:lnTo>
                    <a:pt x="12" y="26"/>
                  </a:lnTo>
                  <a:lnTo>
                    <a:pt x="26" y="20"/>
                  </a:lnTo>
                  <a:lnTo>
                    <a:pt x="44" y="12"/>
                  </a:lnTo>
                  <a:lnTo>
                    <a:pt x="68" y="8"/>
                  </a:lnTo>
                  <a:lnTo>
                    <a:pt x="94" y="4"/>
                  </a:lnTo>
                  <a:lnTo>
                    <a:pt x="122" y="2"/>
                  </a:lnTo>
                  <a:lnTo>
                    <a:pt x="154" y="0"/>
                  </a:lnTo>
                  <a:lnTo>
                    <a:pt x="154" y="0"/>
                  </a:lnTo>
                  <a:lnTo>
                    <a:pt x="184" y="2"/>
                  </a:lnTo>
                  <a:lnTo>
                    <a:pt x="214" y="4"/>
                  </a:lnTo>
                  <a:lnTo>
                    <a:pt x="240" y="8"/>
                  </a:lnTo>
                  <a:lnTo>
                    <a:pt x="262" y="12"/>
                  </a:lnTo>
                  <a:lnTo>
                    <a:pt x="280" y="20"/>
                  </a:lnTo>
                  <a:lnTo>
                    <a:pt x="294" y="26"/>
                  </a:lnTo>
                  <a:lnTo>
                    <a:pt x="304" y="34"/>
                  </a:lnTo>
                  <a:lnTo>
                    <a:pt x="306" y="38"/>
                  </a:lnTo>
                  <a:lnTo>
                    <a:pt x="306" y="42"/>
                  </a:lnTo>
                  <a:lnTo>
                    <a:pt x="306" y="42"/>
                  </a:lnTo>
                  <a:close/>
                </a:path>
              </a:pathLst>
            </a:custGeom>
            <a:solidFill>
              <a:srgbClr val="A2CD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35" name="Picture 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3730625"/>
              <a:ext cx="781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129"/>
            <p:cNvSpPr>
              <a:spLocks/>
            </p:cNvSpPr>
            <p:nvPr/>
          </p:nvSpPr>
          <p:spPr bwMode="auto">
            <a:xfrm>
              <a:off x="3086100" y="3660775"/>
              <a:ext cx="755650" cy="212725"/>
            </a:xfrm>
            <a:custGeom>
              <a:avLst/>
              <a:gdLst>
                <a:gd name="T0" fmla="*/ 476 w 476"/>
                <a:gd name="T1" fmla="*/ 66 h 134"/>
                <a:gd name="T2" fmla="*/ 476 w 476"/>
                <a:gd name="T3" fmla="*/ 66 h 134"/>
                <a:gd name="T4" fmla="*/ 476 w 476"/>
                <a:gd name="T5" fmla="*/ 74 h 134"/>
                <a:gd name="T6" fmla="*/ 472 w 476"/>
                <a:gd name="T7" fmla="*/ 80 h 134"/>
                <a:gd name="T8" fmla="*/ 466 w 476"/>
                <a:gd name="T9" fmla="*/ 86 h 134"/>
                <a:gd name="T10" fmla="*/ 458 w 476"/>
                <a:gd name="T11" fmla="*/ 92 h 134"/>
                <a:gd name="T12" fmla="*/ 436 w 476"/>
                <a:gd name="T13" fmla="*/ 104 h 134"/>
                <a:gd name="T14" fmla="*/ 406 w 476"/>
                <a:gd name="T15" fmla="*/ 114 h 134"/>
                <a:gd name="T16" fmla="*/ 372 w 476"/>
                <a:gd name="T17" fmla="*/ 122 h 134"/>
                <a:gd name="T18" fmla="*/ 332 w 476"/>
                <a:gd name="T19" fmla="*/ 128 h 134"/>
                <a:gd name="T20" fmla="*/ 286 w 476"/>
                <a:gd name="T21" fmla="*/ 132 h 134"/>
                <a:gd name="T22" fmla="*/ 238 w 476"/>
                <a:gd name="T23" fmla="*/ 134 h 134"/>
                <a:gd name="T24" fmla="*/ 238 w 476"/>
                <a:gd name="T25" fmla="*/ 134 h 134"/>
                <a:gd name="T26" fmla="*/ 190 w 476"/>
                <a:gd name="T27" fmla="*/ 132 h 134"/>
                <a:gd name="T28" fmla="*/ 146 w 476"/>
                <a:gd name="T29" fmla="*/ 128 h 134"/>
                <a:gd name="T30" fmla="*/ 106 w 476"/>
                <a:gd name="T31" fmla="*/ 122 h 134"/>
                <a:gd name="T32" fmla="*/ 70 w 476"/>
                <a:gd name="T33" fmla="*/ 114 h 134"/>
                <a:gd name="T34" fmla="*/ 42 w 476"/>
                <a:gd name="T35" fmla="*/ 104 h 134"/>
                <a:gd name="T36" fmla="*/ 20 w 476"/>
                <a:gd name="T37" fmla="*/ 92 h 134"/>
                <a:gd name="T38" fmla="*/ 12 w 476"/>
                <a:gd name="T39" fmla="*/ 86 h 134"/>
                <a:gd name="T40" fmla="*/ 6 w 476"/>
                <a:gd name="T41" fmla="*/ 80 h 134"/>
                <a:gd name="T42" fmla="*/ 2 w 476"/>
                <a:gd name="T43" fmla="*/ 74 h 134"/>
                <a:gd name="T44" fmla="*/ 0 w 476"/>
                <a:gd name="T45" fmla="*/ 66 h 134"/>
                <a:gd name="T46" fmla="*/ 0 w 476"/>
                <a:gd name="T47" fmla="*/ 66 h 134"/>
                <a:gd name="T48" fmla="*/ 2 w 476"/>
                <a:gd name="T49" fmla="*/ 60 h 134"/>
                <a:gd name="T50" fmla="*/ 6 w 476"/>
                <a:gd name="T51" fmla="*/ 52 h 134"/>
                <a:gd name="T52" fmla="*/ 12 w 476"/>
                <a:gd name="T53" fmla="*/ 46 h 134"/>
                <a:gd name="T54" fmla="*/ 20 w 476"/>
                <a:gd name="T55" fmla="*/ 40 h 134"/>
                <a:gd name="T56" fmla="*/ 42 w 476"/>
                <a:gd name="T57" fmla="*/ 28 h 134"/>
                <a:gd name="T58" fmla="*/ 70 w 476"/>
                <a:gd name="T59" fmla="*/ 18 h 134"/>
                <a:gd name="T60" fmla="*/ 106 w 476"/>
                <a:gd name="T61" fmla="*/ 10 h 134"/>
                <a:gd name="T62" fmla="*/ 146 w 476"/>
                <a:gd name="T63" fmla="*/ 4 h 134"/>
                <a:gd name="T64" fmla="*/ 190 w 476"/>
                <a:gd name="T65" fmla="*/ 0 h 134"/>
                <a:gd name="T66" fmla="*/ 238 w 476"/>
                <a:gd name="T67" fmla="*/ 0 h 134"/>
                <a:gd name="T68" fmla="*/ 238 w 476"/>
                <a:gd name="T69" fmla="*/ 0 h 134"/>
                <a:gd name="T70" fmla="*/ 286 w 476"/>
                <a:gd name="T71" fmla="*/ 0 h 134"/>
                <a:gd name="T72" fmla="*/ 332 w 476"/>
                <a:gd name="T73" fmla="*/ 4 h 134"/>
                <a:gd name="T74" fmla="*/ 372 w 476"/>
                <a:gd name="T75" fmla="*/ 10 h 134"/>
                <a:gd name="T76" fmla="*/ 406 w 476"/>
                <a:gd name="T77" fmla="*/ 18 h 134"/>
                <a:gd name="T78" fmla="*/ 436 w 476"/>
                <a:gd name="T79" fmla="*/ 28 h 134"/>
                <a:gd name="T80" fmla="*/ 458 w 476"/>
                <a:gd name="T81" fmla="*/ 40 h 134"/>
                <a:gd name="T82" fmla="*/ 466 w 476"/>
                <a:gd name="T83" fmla="*/ 46 h 134"/>
                <a:gd name="T84" fmla="*/ 472 w 476"/>
                <a:gd name="T85" fmla="*/ 52 h 134"/>
                <a:gd name="T86" fmla="*/ 476 w 476"/>
                <a:gd name="T87" fmla="*/ 60 h 134"/>
                <a:gd name="T88" fmla="*/ 476 w 476"/>
                <a:gd name="T89" fmla="*/ 66 h 134"/>
                <a:gd name="T90" fmla="*/ 476 w 476"/>
                <a:gd name="T91" fmla="*/ 6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6" h="134">
                  <a:moveTo>
                    <a:pt x="476" y="66"/>
                  </a:moveTo>
                  <a:lnTo>
                    <a:pt x="476" y="66"/>
                  </a:lnTo>
                  <a:lnTo>
                    <a:pt x="476" y="74"/>
                  </a:lnTo>
                  <a:lnTo>
                    <a:pt x="472" y="80"/>
                  </a:lnTo>
                  <a:lnTo>
                    <a:pt x="466" y="86"/>
                  </a:lnTo>
                  <a:lnTo>
                    <a:pt x="458" y="92"/>
                  </a:lnTo>
                  <a:lnTo>
                    <a:pt x="436" y="104"/>
                  </a:lnTo>
                  <a:lnTo>
                    <a:pt x="406" y="114"/>
                  </a:lnTo>
                  <a:lnTo>
                    <a:pt x="372" y="122"/>
                  </a:lnTo>
                  <a:lnTo>
                    <a:pt x="332" y="128"/>
                  </a:lnTo>
                  <a:lnTo>
                    <a:pt x="286" y="132"/>
                  </a:lnTo>
                  <a:lnTo>
                    <a:pt x="238" y="134"/>
                  </a:lnTo>
                  <a:lnTo>
                    <a:pt x="238" y="134"/>
                  </a:lnTo>
                  <a:lnTo>
                    <a:pt x="190" y="132"/>
                  </a:lnTo>
                  <a:lnTo>
                    <a:pt x="146" y="128"/>
                  </a:lnTo>
                  <a:lnTo>
                    <a:pt x="106" y="122"/>
                  </a:lnTo>
                  <a:lnTo>
                    <a:pt x="70" y="114"/>
                  </a:lnTo>
                  <a:lnTo>
                    <a:pt x="42" y="104"/>
                  </a:lnTo>
                  <a:lnTo>
                    <a:pt x="20" y="92"/>
                  </a:lnTo>
                  <a:lnTo>
                    <a:pt x="12" y="86"/>
                  </a:lnTo>
                  <a:lnTo>
                    <a:pt x="6" y="80"/>
                  </a:lnTo>
                  <a:lnTo>
                    <a:pt x="2" y="74"/>
                  </a:lnTo>
                  <a:lnTo>
                    <a:pt x="0" y="66"/>
                  </a:lnTo>
                  <a:lnTo>
                    <a:pt x="0" y="66"/>
                  </a:lnTo>
                  <a:lnTo>
                    <a:pt x="2" y="60"/>
                  </a:lnTo>
                  <a:lnTo>
                    <a:pt x="6" y="52"/>
                  </a:lnTo>
                  <a:lnTo>
                    <a:pt x="12" y="46"/>
                  </a:lnTo>
                  <a:lnTo>
                    <a:pt x="20" y="40"/>
                  </a:lnTo>
                  <a:lnTo>
                    <a:pt x="42" y="28"/>
                  </a:lnTo>
                  <a:lnTo>
                    <a:pt x="70" y="18"/>
                  </a:lnTo>
                  <a:lnTo>
                    <a:pt x="106" y="10"/>
                  </a:lnTo>
                  <a:lnTo>
                    <a:pt x="146" y="4"/>
                  </a:lnTo>
                  <a:lnTo>
                    <a:pt x="190" y="0"/>
                  </a:lnTo>
                  <a:lnTo>
                    <a:pt x="238" y="0"/>
                  </a:lnTo>
                  <a:lnTo>
                    <a:pt x="238" y="0"/>
                  </a:lnTo>
                  <a:lnTo>
                    <a:pt x="286" y="0"/>
                  </a:lnTo>
                  <a:lnTo>
                    <a:pt x="332" y="4"/>
                  </a:lnTo>
                  <a:lnTo>
                    <a:pt x="372" y="10"/>
                  </a:lnTo>
                  <a:lnTo>
                    <a:pt x="406" y="18"/>
                  </a:lnTo>
                  <a:lnTo>
                    <a:pt x="436" y="28"/>
                  </a:lnTo>
                  <a:lnTo>
                    <a:pt x="458" y="40"/>
                  </a:lnTo>
                  <a:lnTo>
                    <a:pt x="466" y="46"/>
                  </a:lnTo>
                  <a:lnTo>
                    <a:pt x="472" y="52"/>
                  </a:lnTo>
                  <a:lnTo>
                    <a:pt x="476" y="60"/>
                  </a:lnTo>
                  <a:lnTo>
                    <a:pt x="476" y="66"/>
                  </a:lnTo>
                  <a:lnTo>
                    <a:pt x="476" y="6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7" name="Freeform 130"/>
            <p:cNvSpPr>
              <a:spLocks/>
            </p:cNvSpPr>
            <p:nvPr/>
          </p:nvSpPr>
          <p:spPr bwMode="auto">
            <a:xfrm>
              <a:off x="3143250" y="3695700"/>
              <a:ext cx="641350" cy="146050"/>
            </a:xfrm>
            <a:custGeom>
              <a:avLst/>
              <a:gdLst>
                <a:gd name="T0" fmla="*/ 404 w 404"/>
                <a:gd name="T1" fmla="*/ 46 h 92"/>
                <a:gd name="T2" fmla="*/ 404 w 404"/>
                <a:gd name="T3" fmla="*/ 46 h 92"/>
                <a:gd name="T4" fmla="*/ 404 w 404"/>
                <a:gd name="T5" fmla="*/ 50 h 92"/>
                <a:gd name="T6" fmla="*/ 400 w 404"/>
                <a:gd name="T7" fmla="*/ 56 h 92"/>
                <a:gd name="T8" fmla="*/ 396 w 404"/>
                <a:gd name="T9" fmla="*/ 60 h 92"/>
                <a:gd name="T10" fmla="*/ 388 w 404"/>
                <a:gd name="T11" fmla="*/ 64 h 92"/>
                <a:gd name="T12" fmla="*/ 370 w 404"/>
                <a:gd name="T13" fmla="*/ 72 h 92"/>
                <a:gd name="T14" fmla="*/ 344 w 404"/>
                <a:gd name="T15" fmla="*/ 80 h 92"/>
                <a:gd name="T16" fmla="*/ 316 w 404"/>
                <a:gd name="T17" fmla="*/ 84 h 92"/>
                <a:gd name="T18" fmla="*/ 280 w 404"/>
                <a:gd name="T19" fmla="*/ 90 h 92"/>
                <a:gd name="T20" fmla="*/ 242 w 404"/>
                <a:gd name="T21" fmla="*/ 92 h 92"/>
                <a:gd name="T22" fmla="*/ 202 w 404"/>
                <a:gd name="T23" fmla="*/ 92 h 92"/>
                <a:gd name="T24" fmla="*/ 202 w 404"/>
                <a:gd name="T25" fmla="*/ 92 h 92"/>
                <a:gd name="T26" fmla="*/ 162 w 404"/>
                <a:gd name="T27" fmla="*/ 92 h 92"/>
                <a:gd name="T28" fmla="*/ 124 w 404"/>
                <a:gd name="T29" fmla="*/ 90 h 92"/>
                <a:gd name="T30" fmla="*/ 88 w 404"/>
                <a:gd name="T31" fmla="*/ 84 h 92"/>
                <a:gd name="T32" fmla="*/ 60 w 404"/>
                <a:gd name="T33" fmla="*/ 80 h 92"/>
                <a:gd name="T34" fmla="*/ 34 w 404"/>
                <a:gd name="T35" fmla="*/ 72 h 92"/>
                <a:gd name="T36" fmla="*/ 16 w 404"/>
                <a:gd name="T37" fmla="*/ 64 h 92"/>
                <a:gd name="T38" fmla="*/ 8 w 404"/>
                <a:gd name="T39" fmla="*/ 60 h 92"/>
                <a:gd name="T40" fmla="*/ 4 w 404"/>
                <a:gd name="T41" fmla="*/ 56 h 92"/>
                <a:gd name="T42" fmla="*/ 0 w 404"/>
                <a:gd name="T43" fmla="*/ 50 h 92"/>
                <a:gd name="T44" fmla="*/ 0 w 404"/>
                <a:gd name="T45" fmla="*/ 46 h 92"/>
                <a:gd name="T46" fmla="*/ 0 w 404"/>
                <a:gd name="T47" fmla="*/ 46 h 92"/>
                <a:gd name="T48" fmla="*/ 0 w 404"/>
                <a:gd name="T49" fmla="*/ 42 h 92"/>
                <a:gd name="T50" fmla="*/ 4 w 404"/>
                <a:gd name="T51" fmla="*/ 36 h 92"/>
                <a:gd name="T52" fmla="*/ 8 w 404"/>
                <a:gd name="T53" fmla="*/ 32 h 92"/>
                <a:gd name="T54" fmla="*/ 16 w 404"/>
                <a:gd name="T55" fmla="*/ 28 h 92"/>
                <a:gd name="T56" fmla="*/ 34 w 404"/>
                <a:gd name="T57" fmla="*/ 20 h 92"/>
                <a:gd name="T58" fmla="*/ 60 w 404"/>
                <a:gd name="T59" fmla="*/ 14 h 92"/>
                <a:gd name="T60" fmla="*/ 88 w 404"/>
                <a:gd name="T61" fmla="*/ 8 h 92"/>
                <a:gd name="T62" fmla="*/ 124 w 404"/>
                <a:gd name="T63" fmla="*/ 2 h 92"/>
                <a:gd name="T64" fmla="*/ 162 w 404"/>
                <a:gd name="T65" fmla="*/ 0 h 92"/>
                <a:gd name="T66" fmla="*/ 202 w 404"/>
                <a:gd name="T67" fmla="*/ 0 h 92"/>
                <a:gd name="T68" fmla="*/ 202 w 404"/>
                <a:gd name="T69" fmla="*/ 0 h 92"/>
                <a:gd name="T70" fmla="*/ 242 w 404"/>
                <a:gd name="T71" fmla="*/ 0 h 92"/>
                <a:gd name="T72" fmla="*/ 280 w 404"/>
                <a:gd name="T73" fmla="*/ 2 h 92"/>
                <a:gd name="T74" fmla="*/ 316 w 404"/>
                <a:gd name="T75" fmla="*/ 8 h 92"/>
                <a:gd name="T76" fmla="*/ 344 w 404"/>
                <a:gd name="T77" fmla="*/ 14 h 92"/>
                <a:gd name="T78" fmla="*/ 370 w 404"/>
                <a:gd name="T79" fmla="*/ 20 h 92"/>
                <a:gd name="T80" fmla="*/ 388 w 404"/>
                <a:gd name="T81" fmla="*/ 28 h 92"/>
                <a:gd name="T82" fmla="*/ 396 w 404"/>
                <a:gd name="T83" fmla="*/ 32 h 92"/>
                <a:gd name="T84" fmla="*/ 400 w 404"/>
                <a:gd name="T85" fmla="*/ 36 h 92"/>
                <a:gd name="T86" fmla="*/ 404 w 404"/>
                <a:gd name="T87" fmla="*/ 42 h 92"/>
                <a:gd name="T88" fmla="*/ 404 w 404"/>
                <a:gd name="T89" fmla="*/ 46 h 92"/>
                <a:gd name="T90" fmla="*/ 404 w 404"/>
                <a:gd name="T91"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92">
                  <a:moveTo>
                    <a:pt x="404" y="46"/>
                  </a:moveTo>
                  <a:lnTo>
                    <a:pt x="404" y="46"/>
                  </a:lnTo>
                  <a:lnTo>
                    <a:pt x="404" y="50"/>
                  </a:lnTo>
                  <a:lnTo>
                    <a:pt x="400" y="56"/>
                  </a:lnTo>
                  <a:lnTo>
                    <a:pt x="396" y="60"/>
                  </a:lnTo>
                  <a:lnTo>
                    <a:pt x="388" y="64"/>
                  </a:lnTo>
                  <a:lnTo>
                    <a:pt x="370" y="72"/>
                  </a:lnTo>
                  <a:lnTo>
                    <a:pt x="344" y="80"/>
                  </a:lnTo>
                  <a:lnTo>
                    <a:pt x="316" y="84"/>
                  </a:lnTo>
                  <a:lnTo>
                    <a:pt x="280" y="90"/>
                  </a:lnTo>
                  <a:lnTo>
                    <a:pt x="242" y="92"/>
                  </a:lnTo>
                  <a:lnTo>
                    <a:pt x="202" y="92"/>
                  </a:lnTo>
                  <a:lnTo>
                    <a:pt x="202" y="92"/>
                  </a:lnTo>
                  <a:lnTo>
                    <a:pt x="162" y="92"/>
                  </a:lnTo>
                  <a:lnTo>
                    <a:pt x="124" y="90"/>
                  </a:lnTo>
                  <a:lnTo>
                    <a:pt x="88" y="84"/>
                  </a:lnTo>
                  <a:lnTo>
                    <a:pt x="60" y="80"/>
                  </a:lnTo>
                  <a:lnTo>
                    <a:pt x="34" y="72"/>
                  </a:lnTo>
                  <a:lnTo>
                    <a:pt x="16" y="64"/>
                  </a:lnTo>
                  <a:lnTo>
                    <a:pt x="8" y="60"/>
                  </a:lnTo>
                  <a:lnTo>
                    <a:pt x="4" y="56"/>
                  </a:lnTo>
                  <a:lnTo>
                    <a:pt x="0" y="50"/>
                  </a:lnTo>
                  <a:lnTo>
                    <a:pt x="0" y="46"/>
                  </a:lnTo>
                  <a:lnTo>
                    <a:pt x="0" y="46"/>
                  </a:lnTo>
                  <a:lnTo>
                    <a:pt x="0" y="42"/>
                  </a:lnTo>
                  <a:lnTo>
                    <a:pt x="4" y="36"/>
                  </a:lnTo>
                  <a:lnTo>
                    <a:pt x="8" y="32"/>
                  </a:lnTo>
                  <a:lnTo>
                    <a:pt x="16" y="28"/>
                  </a:lnTo>
                  <a:lnTo>
                    <a:pt x="34" y="20"/>
                  </a:lnTo>
                  <a:lnTo>
                    <a:pt x="60" y="14"/>
                  </a:lnTo>
                  <a:lnTo>
                    <a:pt x="88" y="8"/>
                  </a:lnTo>
                  <a:lnTo>
                    <a:pt x="124" y="2"/>
                  </a:lnTo>
                  <a:lnTo>
                    <a:pt x="162" y="0"/>
                  </a:lnTo>
                  <a:lnTo>
                    <a:pt x="202" y="0"/>
                  </a:lnTo>
                  <a:lnTo>
                    <a:pt x="202" y="0"/>
                  </a:lnTo>
                  <a:lnTo>
                    <a:pt x="242" y="0"/>
                  </a:lnTo>
                  <a:lnTo>
                    <a:pt x="280" y="2"/>
                  </a:lnTo>
                  <a:lnTo>
                    <a:pt x="316" y="8"/>
                  </a:lnTo>
                  <a:lnTo>
                    <a:pt x="344" y="14"/>
                  </a:lnTo>
                  <a:lnTo>
                    <a:pt x="370" y="20"/>
                  </a:lnTo>
                  <a:lnTo>
                    <a:pt x="388" y="28"/>
                  </a:lnTo>
                  <a:lnTo>
                    <a:pt x="396" y="32"/>
                  </a:lnTo>
                  <a:lnTo>
                    <a:pt x="400" y="36"/>
                  </a:lnTo>
                  <a:lnTo>
                    <a:pt x="404" y="42"/>
                  </a:lnTo>
                  <a:lnTo>
                    <a:pt x="404" y="46"/>
                  </a:lnTo>
                  <a:lnTo>
                    <a:pt x="404" y="46"/>
                  </a:lnTo>
                  <a:close/>
                </a:path>
              </a:pathLst>
            </a:custGeom>
            <a:solidFill>
              <a:srgbClr val="A2CD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 name="Freeform 131"/>
            <p:cNvSpPr>
              <a:spLocks/>
            </p:cNvSpPr>
            <p:nvPr/>
          </p:nvSpPr>
          <p:spPr bwMode="auto">
            <a:xfrm>
              <a:off x="3016250" y="4168775"/>
              <a:ext cx="95250" cy="114300"/>
            </a:xfrm>
            <a:custGeom>
              <a:avLst/>
              <a:gdLst>
                <a:gd name="T0" fmla="*/ 52 w 60"/>
                <a:gd name="T1" fmla="*/ 16 h 72"/>
                <a:gd name="T2" fmla="*/ 42 w 60"/>
                <a:gd name="T3" fmla="*/ 16 h 72"/>
                <a:gd name="T4" fmla="*/ 42 w 60"/>
                <a:gd name="T5" fmla="*/ 10 h 72"/>
                <a:gd name="T6" fmla="*/ 42 w 60"/>
                <a:gd name="T7" fmla="*/ 10 h 72"/>
                <a:gd name="T8" fmla="*/ 42 w 60"/>
                <a:gd name="T9" fmla="*/ 6 h 72"/>
                <a:gd name="T10" fmla="*/ 40 w 60"/>
                <a:gd name="T11" fmla="*/ 2 h 72"/>
                <a:gd name="T12" fmla="*/ 36 w 60"/>
                <a:gd name="T13" fmla="*/ 0 h 72"/>
                <a:gd name="T14" fmla="*/ 32 w 60"/>
                <a:gd name="T15" fmla="*/ 0 h 72"/>
                <a:gd name="T16" fmla="*/ 32 w 60"/>
                <a:gd name="T17" fmla="*/ 0 h 72"/>
                <a:gd name="T18" fmla="*/ 28 w 60"/>
                <a:gd name="T19" fmla="*/ 0 h 72"/>
                <a:gd name="T20" fmla="*/ 24 w 60"/>
                <a:gd name="T21" fmla="*/ 2 h 72"/>
                <a:gd name="T22" fmla="*/ 22 w 60"/>
                <a:gd name="T23" fmla="*/ 6 h 72"/>
                <a:gd name="T24" fmla="*/ 22 w 60"/>
                <a:gd name="T25" fmla="*/ 10 h 72"/>
                <a:gd name="T26" fmla="*/ 22 w 60"/>
                <a:gd name="T27" fmla="*/ 16 h 72"/>
                <a:gd name="T28" fmla="*/ 8 w 60"/>
                <a:gd name="T29" fmla="*/ 16 h 72"/>
                <a:gd name="T30" fmla="*/ 8 w 60"/>
                <a:gd name="T31" fmla="*/ 16 h 72"/>
                <a:gd name="T32" fmla="*/ 6 w 60"/>
                <a:gd name="T33" fmla="*/ 16 h 72"/>
                <a:gd name="T34" fmla="*/ 2 w 60"/>
                <a:gd name="T35" fmla="*/ 18 h 72"/>
                <a:gd name="T36" fmla="*/ 0 w 60"/>
                <a:gd name="T37" fmla="*/ 20 h 72"/>
                <a:gd name="T38" fmla="*/ 0 w 60"/>
                <a:gd name="T39" fmla="*/ 24 h 72"/>
                <a:gd name="T40" fmla="*/ 0 w 60"/>
                <a:gd name="T41" fmla="*/ 24 h 72"/>
                <a:gd name="T42" fmla="*/ 0 w 60"/>
                <a:gd name="T43" fmla="*/ 28 h 72"/>
                <a:gd name="T44" fmla="*/ 2 w 60"/>
                <a:gd name="T45" fmla="*/ 32 h 72"/>
                <a:gd name="T46" fmla="*/ 6 w 60"/>
                <a:gd name="T47" fmla="*/ 34 h 72"/>
                <a:gd name="T48" fmla="*/ 8 w 60"/>
                <a:gd name="T49" fmla="*/ 34 h 72"/>
                <a:gd name="T50" fmla="*/ 22 w 60"/>
                <a:gd name="T51" fmla="*/ 34 h 72"/>
                <a:gd name="T52" fmla="*/ 22 w 60"/>
                <a:gd name="T53" fmla="*/ 62 h 72"/>
                <a:gd name="T54" fmla="*/ 22 w 60"/>
                <a:gd name="T55" fmla="*/ 62 h 72"/>
                <a:gd name="T56" fmla="*/ 22 w 60"/>
                <a:gd name="T57" fmla="*/ 66 h 72"/>
                <a:gd name="T58" fmla="*/ 24 w 60"/>
                <a:gd name="T59" fmla="*/ 68 h 72"/>
                <a:gd name="T60" fmla="*/ 28 w 60"/>
                <a:gd name="T61" fmla="*/ 70 h 72"/>
                <a:gd name="T62" fmla="*/ 32 w 60"/>
                <a:gd name="T63" fmla="*/ 72 h 72"/>
                <a:gd name="T64" fmla="*/ 32 w 60"/>
                <a:gd name="T65" fmla="*/ 72 h 72"/>
                <a:gd name="T66" fmla="*/ 36 w 60"/>
                <a:gd name="T67" fmla="*/ 70 h 72"/>
                <a:gd name="T68" fmla="*/ 40 w 60"/>
                <a:gd name="T69" fmla="*/ 68 h 72"/>
                <a:gd name="T70" fmla="*/ 42 w 60"/>
                <a:gd name="T71" fmla="*/ 66 h 72"/>
                <a:gd name="T72" fmla="*/ 42 w 60"/>
                <a:gd name="T73" fmla="*/ 62 h 72"/>
                <a:gd name="T74" fmla="*/ 42 w 60"/>
                <a:gd name="T75" fmla="*/ 34 h 72"/>
                <a:gd name="T76" fmla="*/ 52 w 60"/>
                <a:gd name="T77" fmla="*/ 34 h 72"/>
                <a:gd name="T78" fmla="*/ 52 w 60"/>
                <a:gd name="T79" fmla="*/ 34 h 72"/>
                <a:gd name="T80" fmla="*/ 54 w 60"/>
                <a:gd name="T81" fmla="*/ 34 h 72"/>
                <a:gd name="T82" fmla="*/ 58 w 60"/>
                <a:gd name="T83" fmla="*/ 32 h 72"/>
                <a:gd name="T84" fmla="*/ 60 w 60"/>
                <a:gd name="T85" fmla="*/ 28 h 72"/>
                <a:gd name="T86" fmla="*/ 60 w 60"/>
                <a:gd name="T87" fmla="*/ 24 h 72"/>
                <a:gd name="T88" fmla="*/ 60 w 60"/>
                <a:gd name="T89" fmla="*/ 24 h 72"/>
                <a:gd name="T90" fmla="*/ 60 w 60"/>
                <a:gd name="T91" fmla="*/ 20 h 72"/>
                <a:gd name="T92" fmla="*/ 58 w 60"/>
                <a:gd name="T93" fmla="*/ 18 h 72"/>
                <a:gd name="T94" fmla="*/ 54 w 60"/>
                <a:gd name="T95" fmla="*/ 16 h 72"/>
                <a:gd name="T96" fmla="*/ 52 w 60"/>
                <a:gd name="T97" fmla="*/ 16 h 72"/>
                <a:gd name="T98" fmla="*/ 52 w 60"/>
                <a:gd name="T99"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72">
                  <a:moveTo>
                    <a:pt x="52" y="16"/>
                  </a:moveTo>
                  <a:lnTo>
                    <a:pt x="42" y="16"/>
                  </a:lnTo>
                  <a:lnTo>
                    <a:pt x="42" y="10"/>
                  </a:lnTo>
                  <a:lnTo>
                    <a:pt x="42" y="10"/>
                  </a:lnTo>
                  <a:lnTo>
                    <a:pt x="42" y="6"/>
                  </a:lnTo>
                  <a:lnTo>
                    <a:pt x="40" y="2"/>
                  </a:lnTo>
                  <a:lnTo>
                    <a:pt x="36" y="0"/>
                  </a:lnTo>
                  <a:lnTo>
                    <a:pt x="32" y="0"/>
                  </a:lnTo>
                  <a:lnTo>
                    <a:pt x="32" y="0"/>
                  </a:lnTo>
                  <a:lnTo>
                    <a:pt x="28" y="0"/>
                  </a:lnTo>
                  <a:lnTo>
                    <a:pt x="24" y="2"/>
                  </a:lnTo>
                  <a:lnTo>
                    <a:pt x="22" y="6"/>
                  </a:lnTo>
                  <a:lnTo>
                    <a:pt x="22" y="10"/>
                  </a:lnTo>
                  <a:lnTo>
                    <a:pt x="22" y="16"/>
                  </a:lnTo>
                  <a:lnTo>
                    <a:pt x="8" y="16"/>
                  </a:lnTo>
                  <a:lnTo>
                    <a:pt x="8" y="16"/>
                  </a:lnTo>
                  <a:lnTo>
                    <a:pt x="6" y="16"/>
                  </a:lnTo>
                  <a:lnTo>
                    <a:pt x="2" y="18"/>
                  </a:lnTo>
                  <a:lnTo>
                    <a:pt x="0" y="20"/>
                  </a:lnTo>
                  <a:lnTo>
                    <a:pt x="0" y="24"/>
                  </a:lnTo>
                  <a:lnTo>
                    <a:pt x="0" y="24"/>
                  </a:lnTo>
                  <a:lnTo>
                    <a:pt x="0" y="28"/>
                  </a:lnTo>
                  <a:lnTo>
                    <a:pt x="2" y="32"/>
                  </a:lnTo>
                  <a:lnTo>
                    <a:pt x="6" y="34"/>
                  </a:lnTo>
                  <a:lnTo>
                    <a:pt x="8" y="34"/>
                  </a:lnTo>
                  <a:lnTo>
                    <a:pt x="22" y="34"/>
                  </a:lnTo>
                  <a:lnTo>
                    <a:pt x="22" y="62"/>
                  </a:lnTo>
                  <a:lnTo>
                    <a:pt x="22" y="62"/>
                  </a:lnTo>
                  <a:lnTo>
                    <a:pt x="22" y="66"/>
                  </a:lnTo>
                  <a:lnTo>
                    <a:pt x="24" y="68"/>
                  </a:lnTo>
                  <a:lnTo>
                    <a:pt x="28" y="70"/>
                  </a:lnTo>
                  <a:lnTo>
                    <a:pt x="32" y="72"/>
                  </a:lnTo>
                  <a:lnTo>
                    <a:pt x="32" y="72"/>
                  </a:lnTo>
                  <a:lnTo>
                    <a:pt x="36" y="70"/>
                  </a:lnTo>
                  <a:lnTo>
                    <a:pt x="40" y="68"/>
                  </a:lnTo>
                  <a:lnTo>
                    <a:pt x="42" y="66"/>
                  </a:lnTo>
                  <a:lnTo>
                    <a:pt x="42" y="62"/>
                  </a:lnTo>
                  <a:lnTo>
                    <a:pt x="42" y="34"/>
                  </a:lnTo>
                  <a:lnTo>
                    <a:pt x="52" y="34"/>
                  </a:lnTo>
                  <a:lnTo>
                    <a:pt x="52" y="34"/>
                  </a:lnTo>
                  <a:lnTo>
                    <a:pt x="54" y="34"/>
                  </a:lnTo>
                  <a:lnTo>
                    <a:pt x="58" y="32"/>
                  </a:lnTo>
                  <a:lnTo>
                    <a:pt x="60" y="28"/>
                  </a:lnTo>
                  <a:lnTo>
                    <a:pt x="60" y="24"/>
                  </a:lnTo>
                  <a:lnTo>
                    <a:pt x="60" y="24"/>
                  </a:lnTo>
                  <a:lnTo>
                    <a:pt x="60" y="20"/>
                  </a:lnTo>
                  <a:lnTo>
                    <a:pt x="58" y="18"/>
                  </a:lnTo>
                  <a:lnTo>
                    <a:pt x="54" y="16"/>
                  </a:lnTo>
                  <a:lnTo>
                    <a:pt x="52" y="16"/>
                  </a:lnTo>
                  <a:lnTo>
                    <a:pt x="52" y="16"/>
                  </a:lnTo>
                  <a:close/>
                </a:path>
              </a:pathLst>
            </a:custGeom>
            <a:solidFill>
              <a:srgbClr val="B3B3B3"/>
            </a:solidFill>
            <a:ln w="6350">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4000"/>
            </a:p>
          </p:txBody>
        </p:sp>
        <p:sp>
          <p:nvSpPr>
            <p:cNvPr id="39" name="Freeform 132"/>
            <p:cNvSpPr>
              <a:spLocks/>
            </p:cNvSpPr>
            <p:nvPr/>
          </p:nvSpPr>
          <p:spPr bwMode="auto">
            <a:xfrm>
              <a:off x="3028950" y="4264025"/>
              <a:ext cx="76200" cy="171450"/>
            </a:xfrm>
            <a:custGeom>
              <a:avLst/>
              <a:gdLst>
                <a:gd name="T0" fmla="*/ 48 w 48"/>
                <a:gd name="T1" fmla="*/ 82 h 108"/>
                <a:gd name="T2" fmla="*/ 48 w 48"/>
                <a:gd name="T3" fmla="*/ 82 h 108"/>
                <a:gd name="T4" fmla="*/ 46 w 48"/>
                <a:gd name="T5" fmla="*/ 92 h 108"/>
                <a:gd name="T6" fmla="*/ 42 w 48"/>
                <a:gd name="T7" fmla="*/ 100 h 108"/>
                <a:gd name="T8" fmla="*/ 34 w 48"/>
                <a:gd name="T9" fmla="*/ 106 h 108"/>
                <a:gd name="T10" fmla="*/ 24 w 48"/>
                <a:gd name="T11" fmla="*/ 108 h 108"/>
                <a:gd name="T12" fmla="*/ 24 w 48"/>
                <a:gd name="T13" fmla="*/ 108 h 108"/>
                <a:gd name="T14" fmla="*/ 24 w 48"/>
                <a:gd name="T15" fmla="*/ 108 h 108"/>
                <a:gd name="T16" fmla="*/ 14 w 48"/>
                <a:gd name="T17" fmla="*/ 106 h 108"/>
                <a:gd name="T18" fmla="*/ 6 w 48"/>
                <a:gd name="T19" fmla="*/ 100 h 108"/>
                <a:gd name="T20" fmla="*/ 2 w 48"/>
                <a:gd name="T21" fmla="*/ 92 h 108"/>
                <a:gd name="T22" fmla="*/ 0 w 48"/>
                <a:gd name="T23" fmla="*/ 82 h 108"/>
                <a:gd name="T24" fmla="*/ 0 w 48"/>
                <a:gd name="T25" fmla="*/ 24 h 108"/>
                <a:gd name="T26" fmla="*/ 0 w 48"/>
                <a:gd name="T27" fmla="*/ 24 h 108"/>
                <a:gd name="T28" fmla="*/ 2 w 48"/>
                <a:gd name="T29" fmla="*/ 14 h 108"/>
                <a:gd name="T30" fmla="*/ 6 w 48"/>
                <a:gd name="T31" fmla="*/ 8 h 108"/>
                <a:gd name="T32" fmla="*/ 14 w 48"/>
                <a:gd name="T33" fmla="*/ 2 h 108"/>
                <a:gd name="T34" fmla="*/ 24 w 48"/>
                <a:gd name="T35" fmla="*/ 0 h 108"/>
                <a:gd name="T36" fmla="*/ 24 w 48"/>
                <a:gd name="T37" fmla="*/ 0 h 108"/>
                <a:gd name="T38" fmla="*/ 24 w 48"/>
                <a:gd name="T39" fmla="*/ 0 h 108"/>
                <a:gd name="T40" fmla="*/ 34 w 48"/>
                <a:gd name="T41" fmla="*/ 2 h 108"/>
                <a:gd name="T42" fmla="*/ 42 w 48"/>
                <a:gd name="T43" fmla="*/ 8 h 108"/>
                <a:gd name="T44" fmla="*/ 46 w 48"/>
                <a:gd name="T45" fmla="*/ 14 h 108"/>
                <a:gd name="T46" fmla="*/ 48 w 48"/>
                <a:gd name="T47" fmla="*/ 24 h 108"/>
                <a:gd name="T48" fmla="*/ 48 w 48"/>
                <a:gd name="T49" fmla="*/ 8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08">
                  <a:moveTo>
                    <a:pt x="48" y="82"/>
                  </a:moveTo>
                  <a:lnTo>
                    <a:pt x="48" y="82"/>
                  </a:lnTo>
                  <a:lnTo>
                    <a:pt x="46" y="92"/>
                  </a:lnTo>
                  <a:lnTo>
                    <a:pt x="42" y="100"/>
                  </a:lnTo>
                  <a:lnTo>
                    <a:pt x="34" y="106"/>
                  </a:lnTo>
                  <a:lnTo>
                    <a:pt x="24" y="108"/>
                  </a:lnTo>
                  <a:lnTo>
                    <a:pt x="24" y="108"/>
                  </a:lnTo>
                  <a:lnTo>
                    <a:pt x="24" y="108"/>
                  </a:lnTo>
                  <a:lnTo>
                    <a:pt x="14" y="106"/>
                  </a:lnTo>
                  <a:lnTo>
                    <a:pt x="6" y="100"/>
                  </a:lnTo>
                  <a:lnTo>
                    <a:pt x="2" y="92"/>
                  </a:lnTo>
                  <a:lnTo>
                    <a:pt x="0" y="82"/>
                  </a:lnTo>
                  <a:lnTo>
                    <a:pt x="0" y="24"/>
                  </a:lnTo>
                  <a:lnTo>
                    <a:pt x="0" y="24"/>
                  </a:lnTo>
                  <a:lnTo>
                    <a:pt x="2" y="14"/>
                  </a:lnTo>
                  <a:lnTo>
                    <a:pt x="6" y="8"/>
                  </a:lnTo>
                  <a:lnTo>
                    <a:pt x="14" y="2"/>
                  </a:lnTo>
                  <a:lnTo>
                    <a:pt x="24" y="0"/>
                  </a:lnTo>
                  <a:lnTo>
                    <a:pt x="24" y="0"/>
                  </a:lnTo>
                  <a:lnTo>
                    <a:pt x="24" y="0"/>
                  </a:lnTo>
                  <a:lnTo>
                    <a:pt x="34" y="2"/>
                  </a:lnTo>
                  <a:lnTo>
                    <a:pt x="42" y="8"/>
                  </a:lnTo>
                  <a:lnTo>
                    <a:pt x="46" y="14"/>
                  </a:lnTo>
                  <a:lnTo>
                    <a:pt x="48" y="24"/>
                  </a:lnTo>
                  <a:lnTo>
                    <a:pt x="48" y="82"/>
                  </a:lnTo>
                  <a:close/>
                </a:path>
              </a:pathLst>
            </a:custGeom>
            <a:solidFill>
              <a:srgbClr val="B3B3B3"/>
            </a:solidFill>
            <a:ln w="6350">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4000"/>
            </a:p>
          </p:txBody>
        </p:sp>
        <p:sp>
          <p:nvSpPr>
            <p:cNvPr id="40" name="Freeform 133"/>
            <p:cNvSpPr>
              <a:spLocks/>
            </p:cNvSpPr>
            <p:nvPr/>
          </p:nvSpPr>
          <p:spPr bwMode="auto">
            <a:xfrm>
              <a:off x="2955925" y="4406900"/>
              <a:ext cx="203200" cy="88900"/>
            </a:xfrm>
            <a:custGeom>
              <a:avLst/>
              <a:gdLst>
                <a:gd name="T0" fmla="*/ 22 w 128"/>
                <a:gd name="T1" fmla="*/ 56 h 56"/>
                <a:gd name="T2" fmla="*/ 0 w 128"/>
                <a:gd name="T3" fmla="*/ 46 h 56"/>
                <a:gd name="T4" fmla="*/ 0 w 128"/>
                <a:gd name="T5" fmla="*/ 46 h 56"/>
                <a:gd name="T6" fmla="*/ 6 w 128"/>
                <a:gd name="T7" fmla="*/ 38 h 56"/>
                <a:gd name="T8" fmla="*/ 12 w 128"/>
                <a:gd name="T9" fmla="*/ 30 h 56"/>
                <a:gd name="T10" fmla="*/ 18 w 128"/>
                <a:gd name="T11" fmla="*/ 22 h 56"/>
                <a:gd name="T12" fmla="*/ 28 w 128"/>
                <a:gd name="T13" fmla="*/ 14 h 56"/>
                <a:gd name="T14" fmla="*/ 40 w 128"/>
                <a:gd name="T15" fmla="*/ 6 h 56"/>
                <a:gd name="T16" fmla="*/ 54 w 128"/>
                <a:gd name="T17" fmla="*/ 2 h 56"/>
                <a:gd name="T18" fmla="*/ 70 w 128"/>
                <a:gd name="T19" fmla="*/ 0 h 56"/>
                <a:gd name="T20" fmla="*/ 70 w 128"/>
                <a:gd name="T21" fmla="*/ 0 h 56"/>
                <a:gd name="T22" fmla="*/ 84 w 128"/>
                <a:gd name="T23" fmla="*/ 2 h 56"/>
                <a:gd name="T24" fmla="*/ 94 w 128"/>
                <a:gd name="T25" fmla="*/ 6 h 56"/>
                <a:gd name="T26" fmla="*/ 102 w 128"/>
                <a:gd name="T27" fmla="*/ 12 h 56"/>
                <a:gd name="T28" fmla="*/ 110 w 128"/>
                <a:gd name="T29" fmla="*/ 18 h 56"/>
                <a:gd name="T30" fmla="*/ 110 w 128"/>
                <a:gd name="T31" fmla="*/ 18 h 56"/>
                <a:gd name="T32" fmla="*/ 118 w 128"/>
                <a:gd name="T33" fmla="*/ 26 h 56"/>
                <a:gd name="T34" fmla="*/ 122 w 128"/>
                <a:gd name="T35" fmla="*/ 28 h 56"/>
                <a:gd name="T36" fmla="*/ 128 w 128"/>
                <a:gd name="T37" fmla="*/ 28 h 56"/>
                <a:gd name="T38" fmla="*/ 128 w 128"/>
                <a:gd name="T39" fmla="*/ 52 h 56"/>
                <a:gd name="T40" fmla="*/ 128 w 128"/>
                <a:gd name="T41" fmla="*/ 52 h 56"/>
                <a:gd name="T42" fmla="*/ 116 w 128"/>
                <a:gd name="T43" fmla="*/ 52 h 56"/>
                <a:gd name="T44" fmla="*/ 108 w 128"/>
                <a:gd name="T45" fmla="*/ 46 h 56"/>
                <a:gd name="T46" fmla="*/ 100 w 128"/>
                <a:gd name="T47" fmla="*/ 42 h 56"/>
                <a:gd name="T48" fmla="*/ 92 w 128"/>
                <a:gd name="T49" fmla="*/ 36 h 56"/>
                <a:gd name="T50" fmla="*/ 92 w 128"/>
                <a:gd name="T51" fmla="*/ 36 h 56"/>
                <a:gd name="T52" fmla="*/ 82 w 128"/>
                <a:gd name="T53" fmla="*/ 26 h 56"/>
                <a:gd name="T54" fmla="*/ 76 w 128"/>
                <a:gd name="T55" fmla="*/ 24 h 56"/>
                <a:gd name="T56" fmla="*/ 70 w 128"/>
                <a:gd name="T57" fmla="*/ 24 h 56"/>
                <a:gd name="T58" fmla="*/ 70 w 128"/>
                <a:gd name="T59" fmla="*/ 24 h 56"/>
                <a:gd name="T60" fmla="*/ 60 w 128"/>
                <a:gd name="T61" fmla="*/ 24 h 56"/>
                <a:gd name="T62" fmla="*/ 50 w 128"/>
                <a:gd name="T63" fmla="*/ 28 h 56"/>
                <a:gd name="T64" fmla="*/ 42 w 128"/>
                <a:gd name="T65" fmla="*/ 34 h 56"/>
                <a:gd name="T66" fmla="*/ 34 w 128"/>
                <a:gd name="T67" fmla="*/ 40 h 56"/>
                <a:gd name="T68" fmla="*/ 26 w 128"/>
                <a:gd name="T69" fmla="*/ 52 h 56"/>
                <a:gd name="T70" fmla="*/ 22 w 128"/>
                <a:gd name="T71" fmla="*/ 56 h 56"/>
                <a:gd name="T72" fmla="*/ 22 w 128"/>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56">
                  <a:moveTo>
                    <a:pt x="22" y="56"/>
                  </a:moveTo>
                  <a:lnTo>
                    <a:pt x="0" y="46"/>
                  </a:lnTo>
                  <a:lnTo>
                    <a:pt x="0" y="46"/>
                  </a:lnTo>
                  <a:lnTo>
                    <a:pt x="6" y="38"/>
                  </a:lnTo>
                  <a:lnTo>
                    <a:pt x="12" y="30"/>
                  </a:lnTo>
                  <a:lnTo>
                    <a:pt x="18" y="22"/>
                  </a:lnTo>
                  <a:lnTo>
                    <a:pt x="28" y="14"/>
                  </a:lnTo>
                  <a:lnTo>
                    <a:pt x="40" y="6"/>
                  </a:lnTo>
                  <a:lnTo>
                    <a:pt x="54" y="2"/>
                  </a:lnTo>
                  <a:lnTo>
                    <a:pt x="70" y="0"/>
                  </a:lnTo>
                  <a:lnTo>
                    <a:pt x="70" y="0"/>
                  </a:lnTo>
                  <a:lnTo>
                    <a:pt x="84" y="2"/>
                  </a:lnTo>
                  <a:lnTo>
                    <a:pt x="94" y="6"/>
                  </a:lnTo>
                  <a:lnTo>
                    <a:pt x="102" y="12"/>
                  </a:lnTo>
                  <a:lnTo>
                    <a:pt x="110" y="18"/>
                  </a:lnTo>
                  <a:lnTo>
                    <a:pt x="110" y="18"/>
                  </a:lnTo>
                  <a:lnTo>
                    <a:pt x="118" y="26"/>
                  </a:lnTo>
                  <a:lnTo>
                    <a:pt x="122" y="28"/>
                  </a:lnTo>
                  <a:lnTo>
                    <a:pt x="128" y="28"/>
                  </a:lnTo>
                  <a:lnTo>
                    <a:pt x="128" y="52"/>
                  </a:lnTo>
                  <a:lnTo>
                    <a:pt x="128" y="52"/>
                  </a:lnTo>
                  <a:lnTo>
                    <a:pt x="116" y="52"/>
                  </a:lnTo>
                  <a:lnTo>
                    <a:pt x="108" y="46"/>
                  </a:lnTo>
                  <a:lnTo>
                    <a:pt x="100" y="42"/>
                  </a:lnTo>
                  <a:lnTo>
                    <a:pt x="92" y="36"/>
                  </a:lnTo>
                  <a:lnTo>
                    <a:pt x="92" y="36"/>
                  </a:lnTo>
                  <a:lnTo>
                    <a:pt x="82" y="26"/>
                  </a:lnTo>
                  <a:lnTo>
                    <a:pt x="76" y="24"/>
                  </a:lnTo>
                  <a:lnTo>
                    <a:pt x="70" y="24"/>
                  </a:lnTo>
                  <a:lnTo>
                    <a:pt x="70" y="24"/>
                  </a:lnTo>
                  <a:lnTo>
                    <a:pt x="60" y="24"/>
                  </a:lnTo>
                  <a:lnTo>
                    <a:pt x="50" y="28"/>
                  </a:lnTo>
                  <a:lnTo>
                    <a:pt x="42" y="34"/>
                  </a:lnTo>
                  <a:lnTo>
                    <a:pt x="34" y="40"/>
                  </a:lnTo>
                  <a:lnTo>
                    <a:pt x="26" y="52"/>
                  </a:lnTo>
                  <a:lnTo>
                    <a:pt x="22" y="56"/>
                  </a:lnTo>
                  <a:lnTo>
                    <a:pt x="22" y="56"/>
                  </a:lnTo>
                  <a:close/>
                </a:path>
              </a:pathLst>
            </a:custGeom>
            <a:solidFill>
              <a:srgbClr val="CCCCCC"/>
            </a:solidFill>
            <a:ln w="6350">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4000"/>
            </a:p>
          </p:txBody>
        </p:sp>
        <p:sp>
          <p:nvSpPr>
            <p:cNvPr id="41" name="Freeform 134"/>
            <p:cNvSpPr>
              <a:spLocks noEditPoints="1"/>
            </p:cNvSpPr>
            <p:nvPr/>
          </p:nvSpPr>
          <p:spPr bwMode="auto">
            <a:xfrm>
              <a:off x="3159125" y="6013450"/>
              <a:ext cx="228600" cy="806450"/>
            </a:xfrm>
            <a:custGeom>
              <a:avLst/>
              <a:gdLst>
                <a:gd name="T0" fmla="*/ 136 w 144"/>
                <a:gd name="T1" fmla="*/ 314 h 508"/>
                <a:gd name="T2" fmla="*/ 126 w 144"/>
                <a:gd name="T3" fmla="*/ 266 h 508"/>
                <a:gd name="T4" fmla="*/ 110 w 144"/>
                <a:gd name="T5" fmla="*/ 218 h 508"/>
                <a:gd name="T6" fmla="*/ 90 w 144"/>
                <a:gd name="T7" fmla="*/ 118 h 508"/>
                <a:gd name="T8" fmla="*/ 86 w 144"/>
                <a:gd name="T9" fmla="*/ 112 h 508"/>
                <a:gd name="T10" fmla="*/ 92 w 144"/>
                <a:gd name="T11" fmla="*/ 24 h 508"/>
                <a:gd name="T12" fmla="*/ 90 w 144"/>
                <a:gd name="T13" fmla="*/ 2 h 508"/>
                <a:gd name="T14" fmla="*/ 74 w 144"/>
                <a:gd name="T15" fmla="*/ 0 h 508"/>
                <a:gd name="T16" fmla="*/ 52 w 144"/>
                <a:gd name="T17" fmla="*/ 10 h 508"/>
                <a:gd name="T18" fmla="*/ 52 w 144"/>
                <a:gd name="T19" fmla="*/ 28 h 508"/>
                <a:gd name="T20" fmla="*/ 46 w 144"/>
                <a:gd name="T21" fmla="*/ 38 h 508"/>
                <a:gd name="T22" fmla="*/ 44 w 144"/>
                <a:gd name="T23" fmla="*/ 76 h 508"/>
                <a:gd name="T24" fmla="*/ 44 w 144"/>
                <a:gd name="T25" fmla="*/ 142 h 508"/>
                <a:gd name="T26" fmla="*/ 36 w 144"/>
                <a:gd name="T27" fmla="*/ 182 h 508"/>
                <a:gd name="T28" fmla="*/ 18 w 144"/>
                <a:gd name="T29" fmla="*/ 238 h 508"/>
                <a:gd name="T30" fmla="*/ 16 w 144"/>
                <a:gd name="T31" fmla="*/ 308 h 508"/>
                <a:gd name="T32" fmla="*/ 22 w 144"/>
                <a:gd name="T33" fmla="*/ 332 h 508"/>
                <a:gd name="T34" fmla="*/ 30 w 144"/>
                <a:gd name="T35" fmla="*/ 320 h 508"/>
                <a:gd name="T36" fmla="*/ 36 w 144"/>
                <a:gd name="T37" fmla="*/ 248 h 508"/>
                <a:gd name="T38" fmla="*/ 42 w 144"/>
                <a:gd name="T39" fmla="*/ 208 h 508"/>
                <a:gd name="T40" fmla="*/ 56 w 144"/>
                <a:gd name="T41" fmla="*/ 150 h 508"/>
                <a:gd name="T42" fmla="*/ 56 w 144"/>
                <a:gd name="T43" fmla="*/ 104 h 508"/>
                <a:gd name="T44" fmla="*/ 60 w 144"/>
                <a:gd name="T45" fmla="*/ 114 h 508"/>
                <a:gd name="T46" fmla="*/ 60 w 144"/>
                <a:gd name="T47" fmla="*/ 168 h 508"/>
                <a:gd name="T48" fmla="*/ 72 w 144"/>
                <a:gd name="T49" fmla="*/ 222 h 508"/>
                <a:gd name="T50" fmla="*/ 74 w 144"/>
                <a:gd name="T51" fmla="*/ 226 h 508"/>
                <a:gd name="T52" fmla="*/ 66 w 144"/>
                <a:gd name="T53" fmla="*/ 232 h 508"/>
                <a:gd name="T54" fmla="*/ 64 w 144"/>
                <a:gd name="T55" fmla="*/ 230 h 508"/>
                <a:gd name="T56" fmla="*/ 62 w 144"/>
                <a:gd name="T57" fmla="*/ 206 h 508"/>
                <a:gd name="T58" fmla="*/ 62 w 144"/>
                <a:gd name="T59" fmla="*/ 202 h 508"/>
                <a:gd name="T60" fmla="*/ 56 w 144"/>
                <a:gd name="T61" fmla="*/ 192 h 508"/>
                <a:gd name="T62" fmla="*/ 50 w 144"/>
                <a:gd name="T63" fmla="*/ 202 h 508"/>
                <a:gd name="T64" fmla="*/ 50 w 144"/>
                <a:gd name="T65" fmla="*/ 264 h 508"/>
                <a:gd name="T66" fmla="*/ 54 w 144"/>
                <a:gd name="T67" fmla="*/ 416 h 508"/>
                <a:gd name="T68" fmla="*/ 58 w 144"/>
                <a:gd name="T69" fmla="*/ 458 h 508"/>
                <a:gd name="T70" fmla="*/ 64 w 144"/>
                <a:gd name="T71" fmla="*/ 472 h 508"/>
                <a:gd name="T72" fmla="*/ 68 w 144"/>
                <a:gd name="T73" fmla="*/ 478 h 508"/>
                <a:gd name="T74" fmla="*/ 34 w 144"/>
                <a:gd name="T75" fmla="*/ 476 h 508"/>
                <a:gd name="T76" fmla="*/ 22 w 144"/>
                <a:gd name="T77" fmla="*/ 400 h 508"/>
                <a:gd name="T78" fmla="*/ 12 w 144"/>
                <a:gd name="T79" fmla="*/ 290 h 508"/>
                <a:gd name="T80" fmla="*/ 6 w 144"/>
                <a:gd name="T81" fmla="*/ 288 h 508"/>
                <a:gd name="T82" fmla="*/ 0 w 144"/>
                <a:gd name="T83" fmla="*/ 352 h 508"/>
                <a:gd name="T84" fmla="*/ 10 w 144"/>
                <a:gd name="T85" fmla="*/ 472 h 508"/>
                <a:gd name="T86" fmla="*/ 14 w 144"/>
                <a:gd name="T87" fmla="*/ 500 h 508"/>
                <a:gd name="T88" fmla="*/ 28 w 144"/>
                <a:gd name="T89" fmla="*/ 506 h 508"/>
                <a:gd name="T90" fmla="*/ 44 w 144"/>
                <a:gd name="T91" fmla="*/ 506 h 508"/>
                <a:gd name="T92" fmla="*/ 72 w 144"/>
                <a:gd name="T93" fmla="*/ 508 h 508"/>
                <a:gd name="T94" fmla="*/ 114 w 144"/>
                <a:gd name="T95" fmla="*/ 490 h 508"/>
                <a:gd name="T96" fmla="*/ 118 w 144"/>
                <a:gd name="T97" fmla="*/ 484 h 508"/>
                <a:gd name="T98" fmla="*/ 126 w 144"/>
                <a:gd name="T99" fmla="*/ 486 h 508"/>
                <a:gd name="T100" fmla="*/ 140 w 144"/>
                <a:gd name="T101" fmla="*/ 460 h 508"/>
                <a:gd name="T102" fmla="*/ 144 w 144"/>
                <a:gd name="T103" fmla="*/ 392 h 508"/>
                <a:gd name="T104" fmla="*/ 52 w 144"/>
                <a:gd name="T105" fmla="*/ 42 h 508"/>
                <a:gd name="T106" fmla="*/ 54 w 144"/>
                <a:gd name="T107" fmla="*/ 32 h 508"/>
                <a:gd name="T108" fmla="*/ 82 w 144"/>
                <a:gd name="T109" fmla="*/ 476 h 508"/>
                <a:gd name="T110" fmla="*/ 92 w 144"/>
                <a:gd name="T111" fmla="*/ 4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508">
                  <a:moveTo>
                    <a:pt x="142" y="368"/>
                  </a:moveTo>
                  <a:lnTo>
                    <a:pt x="142" y="368"/>
                  </a:lnTo>
                  <a:lnTo>
                    <a:pt x="136" y="314"/>
                  </a:lnTo>
                  <a:lnTo>
                    <a:pt x="136" y="314"/>
                  </a:lnTo>
                  <a:lnTo>
                    <a:pt x="134" y="290"/>
                  </a:lnTo>
                  <a:lnTo>
                    <a:pt x="130" y="278"/>
                  </a:lnTo>
                  <a:lnTo>
                    <a:pt x="126" y="266"/>
                  </a:lnTo>
                  <a:lnTo>
                    <a:pt x="126" y="266"/>
                  </a:lnTo>
                  <a:lnTo>
                    <a:pt x="116" y="242"/>
                  </a:lnTo>
                  <a:lnTo>
                    <a:pt x="112" y="230"/>
                  </a:lnTo>
                  <a:lnTo>
                    <a:pt x="110" y="218"/>
                  </a:lnTo>
                  <a:lnTo>
                    <a:pt x="110" y="218"/>
                  </a:lnTo>
                  <a:lnTo>
                    <a:pt x="106" y="192"/>
                  </a:lnTo>
                  <a:lnTo>
                    <a:pt x="100" y="168"/>
                  </a:lnTo>
                  <a:lnTo>
                    <a:pt x="94" y="142"/>
                  </a:lnTo>
                  <a:lnTo>
                    <a:pt x="90" y="118"/>
                  </a:lnTo>
                  <a:lnTo>
                    <a:pt x="90" y="118"/>
                  </a:lnTo>
                  <a:lnTo>
                    <a:pt x="88" y="114"/>
                  </a:lnTo>
                  <a:lnTo>
                    <a:pt x="86" y="112"/>
                  </a:lnTo>
                  <a:lnTo>
                    <a:pt x="86" y="112"/>
                  </a:lnTo>
                  <a:lnTo>
                    <a:pt x="90" y="64"/>
                  </a:lnTo>
                  <a:lnTo>
                    <a:pt x="90" y="64"/>
                  </a:lnTo>
                  <a:lnTo>
                    <a:pt x="92" y="36"/>
                  </a:lnTo>
                  <a:lnTo>
                    <a:pt x="92" y="24"/>
                  </a:lnTo>
                  <a:lnTo>
                    <a:pt x="94" y="10"/>
                  </a:lnTo>
                  <a:lnTo>
                    <a:pt x="94" y="10"/>
                  </a:lnTo>
                  <a:lnTo>
                    <a:pt x="94" y="4"/>
                  </a:lnTo>
                  <a:lnTo>
                    <a:pt x="90" y="2"/>
                  </a:lnTo>
                  <a:lnTo>
                    <a:pt x="86" y="0"/>
                  </a:lnTo>
                  <a:lnTo>
                    <a:pt x="82" y="2"/>
                  </a:lnTo>
                  <a:lnTo>
                    <a:pt x="82" y="2"/>
                  </a:lnTo>
                  <a:lnTo>
                    <a:pt x="74" y="0"/>
                  </a:lnTo>
                  <a:lnTo>
                    <a:pt x="66" y="0"/>
                  </a:lnTo>
                  <a:lnTo>
                    <a:pt x="58" y="2"/>
                  </a:lnTo>
                  <a:lnTo>
                    <a:pt x="52" y="10"/>
                  </a:lnTo>
                  <a:lnTo>
                    <a:pt x="52" y="10"/>
                  </a:lnTo>
                  <a:lnTo>
                    <a:pt x="48" y="18"/>
                  </a:lnTo>
                  <a:lnTo>
                    <a:pt x="50" y="24"/>
                  </a:lnTo>
                  <a:lnTo>
                    <a:pt x="52" y="28"/>
                  </a:lnTo>
                  <a:lnTo>
                    <a:pt x="52" y="28"/>
                  </a:lnTo>
                  <a:lnTo>
                    <a:pt x="50" y="28"/>
                  </a:lnTo>
                  <a:lnTo>
                    <a:pt x="50" y="28"/>
                  </a:lnTo>
                  <a:lnTo>
                    <a:pt x="48" y="32"/>
                  </a:lnTo>
                  <a:lnTo>
                    <a:pt x="46" y="38"/>
                  </a:lnTo>
                  <a:lnTo>
                    <a:pt x="44" y="46"/>
                  </a:lnTo>
                  <a:lnTo>
                    <a:pt x="44" y="46"/>
                  </a:lnTo>
                  <a:lnTo>
                    <a:pt x="44" y="76"/>
                  </a:lnTo>
                  <a:lnTo>
                    <a:pt x="44" y="76"/>
                  </a:lnTo>
                  <a:lnTo>
                    <a:pt x="46" y="98"/>
                  </a:lnTo>
                  <a:lnTo>
                    <a:pt x="44" y="118"/>
                  </a:lnTo>
                  <a:lnTo>
                    <a:pt x="44" y="118"/>
                  </a:lnTo>
                  <a:lnTo>
                    <a:pt x="44" y="142"/>
                  </a:lnTo>
                  <a:lnTo>
                    <a:pt x="44" y="152"/>
                  </a:lnTo>
                  <a:lnTo>
                    <a:pt x="42" y="162"/>
                  </a:lnTo>
                  <a:lnTo>
                    <a:pt x="42" y="162"/>
                  </a:lnTo>
                  <a:lnTo>
                    <a:pt x="36" y="182"/>
                  </a:lnTo>
                  <a:lnTo>
                    <a:pt x="28" y="200"/>
                  </a:lnTo>
                  <a:lnTo>
                    <a:pt x="22" y="218"/>
                  </a:lnTo>
                  <a:lnTo>
                    <a:pt x="18" y="238"/>
                  </a:lnTo>
                  <a:lnTo>
                    <a:pt x="18" y="238"/>
                  </a:lnTo>
                  <a:lnTo>
                    <a:pt x="16" y="262"/>
                  </a:lnTo>
                  <a:lnTo>
                    <a:pt x="16" y="284"/>
                  </a:lnTo>
                  <a:lnTo>
                    <a:pt x="16" y="284"/>
                  </a:lnTo>
                  <a:lnTo>
                    <a:pt x="16" y="308"/>
                  </a:lnTo>
                  <a:lnTo>
                    <a:pt x="18" y="318"/>
                  </a:lnTo>
                  <a:lnTo>
                    <a:pt x="20" y="330"/>
                  </a:lnTo>
                  <a:lnTo>
                    <a:pt x="20" y="330"/>
                  </a:lnTo>
                  <a:lnTo>
                    <a:pt x="22" y="332"/>
                  </a:lnTo>
                  <a:lnTo>
                    <a:pt x="24" y="332"/>
                  </a:lnTo>
                  <a:lnTo>
                    <a:pt x="26" y="330"/>
                  </a:lnTo>
                  <a:lnTo>
                    <a:pt x="26" y="330"/>
                  </a:lnTo>
                  <a:lnTo>
                    <a:pt x="30" y="320"/>
                  </a:lnTo>
                  <a:lnTo>
                    <a:pt x="30" y="312"/>
                  </a:lnTo>
                  <a:lnTo>
                    <a:pt x="32" y="292"/>
                  </a:lnTo>
                  <a:lnTo>
                    <a:pt x="32" y="292"/>
                  </a:lnTo>
                  <a:lnTo>
                    <a:pt x="36" y="248"/>
                  </a:lnTo>
                  <a:lnTo>
                    <a:pt x="36" y="248"/>
                  </a:lnTo>
                  <a:lnTo>
                    <a:pt x="38" y="228"/>
                  </a:lnTo>
                  <a:lnTo>
                    <a:pt x="42" y="208"/>
                  </a:lnTo>
                  <a:lnTo>
                    <a:pt x="42" y="208"/>
                  </a:lnTo>
                  <a:lnTo>
                    <a:pt x="48" y="190"/>
                  </a:lnTo>
                  <a:lnTo>
                    <a:pt x="54" y="170"/>
                  </a:lnTo>
                  <a:lnTo>
                    <a:pt x="54" y="170"/>
                  </a:lnTo>
                  <a:lnTo>
                    <a:pt x="56" y="150"/>
                  </a:lnTo>
                  <a:lnTo>
                    <a:pt x="56" y="132"/>
                  </a:lnTo>
                  <a:lnTo>
                    <a:pt x="56" y="132"/>
                  </a:lnTo>
                  <a:lnTo>
                    <a:pt x="56" y="104"/>
                  </a:lnTo>
                  <a:lnTo>
                    <a:pt x="56" y="104"/>
                  </a:lnTo>
                  <a:lnTo>
                    <a:pt x="60" y="102"/>
                  </a:lnTo>
                  <a:lnTo>
                    <a:pt x="62" y="100"/>
                  </a:lnTo>
                  <a:lnTo>
                    <a:pt x="62" y="100"/>
                  </a:lnTo>
                  <a:lnTo>
                    <a:pt x="60" y="114"/>
                  </a:lnTo>
                  <a:lnTo>
                    <a:pt x="60" y="114"/>
                  </a:lnTo>
                  <a:lnTo>
                    <a:pt x="58" y="140"/>
                  </a:lnTo>
                  <a:lnTo>
                    <a:pt x="60" y="168"/>
                  </a:lnTo>
                  <a:lnTo>
                    <a:pt x="60" y="168"/>
                  </a:lnTo>
                  <a:lnTo>
                    <a:pt x="64" y="196"/>
                  </a:lnTo>
                  <a:lnTo>
                    <a:pt x="68" y="210"/>
                  </a:lnTo>
                  <a:lnTo>
                    <a:pt x="72" y="222"/>
                  </a:lnTo>
                  <a:lnTo>
                    <a:pt x="72" y="222"/>
                  </a:lnTo>
                  <a:lnTo>
                    <a:pt x="74" y="224"/>
                  </a:lnTo>
                  <a:lnTo>
                    <a:pt x="74" y="224"/>
                  </a:lnTo>
                  <a:lnTo>
                    <a:pt x="74" y="226"/>
                  </a:lnTo>
                  <a:lnTo>
                    <a:pt x="74" y="226"/>
                  </a:lnTo>
                  <a:lnTo>
                    <a:pt x="68" y="228"/>
                  </a:lnTo>
                  <a:lnTo>
                    <a:pt x="66" y="230"/>
                  </a:lnTo>
                  <a:lnTo>
                    <a:pt x="66" y="232"/>
                  </a:lnTo>
                  <a:lnTo>
                    <a:pt x="66" y="232"/>
                  </a:lnTo>
                  <a:lnTo>
                    <a:pt x="66" y="242"/>
                  </a:lnTo>
                  <a:lnTo>
                    <a:pt x="66" y="242"/>
                  </a:lnTo>
                  <a:lnTo>
                    <a:pt x="64" y="230"/>
                  </a:lnTo>
                  <a:lnTo>
                    <a:pt x="64" y="230"/>
                  </a:lnTo>
                  <a:lnTo>
                    <a:pt x="62" y="214"/>
                  </a:lnTo>
                  <a:lnTo>
                    <a:pt x="62" y="214"/>
                  </a:lnTo>
                  <a:lnTo>
                    <a:pt x="62" y="206"/>
                  </a:lnTo>
                  <a:lnTo>
                    <a:pt x="62" y="206"/>
                  </a:lnTo>
                  <a:lnTo>
                    <a:pt x="62" y="204"/>
                  </a:lnTo>
                  <a:lnTo>
                    <a:pt x="62" y="204"/>
                  </a:lnTo>
                  <a:lnTo>
                    <a:pt x="62" y="202"/>
                  </a:lnTo>
                  <a:lnTo>
                    <a:pt x="62" y="202"/>
                  </a:lnTo>
                  <a:lnTo>
                    <a:pt x="60" y="196"/>
                  </a:lnTo>
                  <a:lnTo>
                    <a:pt x="60" y="196"/>
                  </a:lnTo>
                  <a:lnTo>
                    <a:pt x="60" y="194"/>
                  </a:lnTo>
                  <a:lnTo>
                    <a:pt x="56" y="192"/>
                  </a:lnTo>
                  <a:lnTo>
                    <a:pt x="54" y="192"/>
                  </a:lnTo>
                  <a:lnTo>
                    <a:pt x="52" y="194"/>
                  </a:lnTo>
                  <a:lnTo>
                    <a:pt x="52" y="194"/>
                  </a:lnTo>
                  <a:lnTo>
                    <a:pt x="50" y="202"/>
                  </a:lnTo>
                  <a:lnTo>
                    <a:pt x="50" y="210"/>
                  </a:lnTo>
                  <a:lnTo>
                    <a:pt x="48" y="226"/>
                  </a:lnTo>
                  <a:lnTo>
                    <a:pt x="48" y="226"/>
                  </a:lnTo>
                  <a:lnTo>
                    <a:pt x="50" y="264"/>
                  </a:lnTo>
                  <a:lnTo>
                    <a:pt x="50" y="264"/>
                  </a:lnTo>
                  <a:lnTo>
                    <a:pt x="52" y="344"/>
                  </a:lnTo>
                  <a:lnTo>
                    <a:pt x="52" y="344"/>
                  </a:lnTo>
                  <a:lnTo>
                    <a:pt x="54" y="416"/>
                  </a:lnTo>
                  <a:lnTo>
                    <a:pt x="54" y="416"/>
                  </a:lnTo>
                  <a:lnTo>
                    <a:pt x="54" y="440"/>
                  </a:lnTo>
                  <a:lnTo>
                    <a:pt x="56" y="452"/>
                  </a:lnTo>
                  <a:lnTo>
                    <a:pt x="58" y="458"/>
                  </a:lnTo>
                  <a:lnTo>
                    <a:pt x="62" y="462"/>
                  </a:lnTo>
                  <a:lnTo>
                    <a:pt x="62" y="462"/>
                  </a:lnTo>
                  <a:lnTo>
                    <a:pt x="62" y="468"/>
                  </a:lnTo>
                  <a:lnTo>
                    <a:pt x="64" y="472"/>
                  </a:lnTo>
                  <a:lnTo>
                    <a:pt x="68" y="476"/>
                  </a:lnTo>
                  <a:lnTo>
                    <a:pt x="74" y="478"/>
                  </a:lnTo>
                  <a:lnTo>
                    <a:pt x="74" y="478"/>
                  </a:lnTo>
                  <a:lnTo>
                    <a:pt x="68" y="478"/>
                  </a:lnTo>
                  <a:lnTo>
                    <a:pt x="68" y="478"/>
                  </a:lnTo>
                  <a:lnTo>
                    <a:pt x="58" y="478"/>
                  </a:lnTo>
                  <a:lnTo>
                    <a:pt x="50" y="478"/>
                  </a:lnTo>
                  <a:lnTo>
                    <a:pt x="34" y="476"/>
                  </a:lnTo>
                  <a:lnTo>
                    <a:pt x="34" y="476"/>
                  </a:lnTo>
                  <a:lnTo>
                    <a:pt x="30" y="454"/>
                  </a:lnTo>
                  <a:lnTo>
                    <a:pt x="30" y="454"/>
                  </a:lnTo>
                  <a:lnTo>
                    <a:pt x="22" y="400"/>
                  </a:lnTo>
                  <a:lnTo>
                    <a:pt x="22" y="400"/>
                  </a:lnTo>
                  <a:lnTo>
                    <a:pt x="16" y="346"/>
                  </a:lnTo>
                  <a:lnTo>
                    <a:pt x="14" y="318"/>
                  </a:lnTo>
                  <a:lnTo>
                    <a:pt x="12" y="290"/>
                  </a:lnTo>
                  <a:lnTo>
                    <a:pt x="12" y="290"/>
                  </a:lnTo>
                  <a:lnTo>
                    <a:pt x="12" y="288"/>
                  </a:lnTo>
                  <a:lnTo>
                    <a:pt x="8" y="286"/>
                  </a:lnTo>
                  <a:lnTo>
                    <a:pt x="6" y="288"/>
                  </a:lnTo>
                  <a:lnTo>
                    <a:pt x="4" y="290"/>
                  </a:lnTo>
                  <a:lnTo>
                    <a:pt x="4" y="290"/>
                  </a:lnTo>
                  <a:lnTo>
                    <a:pt x="2" y="322"/>
                  </a:lnTo>
                  <a:lnTo>
                    <a:pt x="0" y="352"/>
                  </a:lnTo>
                  <a:lnTo>
                    <a:pt x="0" y="384"/>
                  </a:lnTo>
                  <a:lnTo>
                    <a:pt x="2" y="414"/>
                  </a:lnTo>
                  <a:lnTo>
                    <a:pt x="2" y="414"/>
                  </a:lnTo>
                  <a:lnTo>
                    <a:pt x="10" y="472"/>
                  </a:lnTo>
                  <a:lnTo>
                    <a:pt x="10" y="472"/>
                  </a:lnTo>
                  <a:lnTo>
                    <a:pt x="10" y="484"/>
                  </a:lnTo>
                  <a:lnTo>
                    <a:pt x="12" y="494"/>
                  </a:lnTo>
                  <a:lnTo>
                    <a:pt x="14" y="500"/>
                  </a:lnTo>
                  <a:lnTo>
                    <a:pt x="18" y="504"/>
                  </a:lnTo>
                  <a:lnTo>
                    <a:pt x="22" y="506"/>
                  </a:lnTo>
                  <a:lnTo>
                    <a:pt x="28" y="506"/>
                  </a:lnTo>
                  <a:lnTo>
                    <a:pt x="28" y="506"/>
                  </a:lnTo>
                  <a:lnTo>
                    <a:pt x="32" y="506"/>
                  </a:lnTo>
                  <a:lnTo>
                    <a:pt x="34" y="504"/>
                  </a:lnTo>
                  <a:lnTo>
                    <a:pt x="34" y="504"/>
                  </a:lnTo>
                  <a:lnTo>
                    <a:pt x="44" y="506"/>
                  </a:lnTo>
                  <a:lnTo>
                    <a:pt x="44" y="506"/>
                  </a:lnTo>
                  <a:lnTo>
                    <a:pt x="58" y="508"/>
                  </a:lnTo>
                  <a:lnTo>
                    <a:pt x="72" y="508"/>
                  </a:lnTo>
                  <a:lnTo>
                    <a:pt x="72" y="508"/>
                  </a:lnTo>
                  <a:lnTo>
                    <a:pt x="84" y="506"/>
                  </a:lnTo>
                  <a:lnTo>
                    <a:pt x="94" y="502"/>
                  </a:lnTo>
                  <a:lnTo>
                    <a:pt x="114" y="490"/>
                  </a:lnTo>
                  <a:lnTo>
                    <a:pt x="114" y="490"/>
                  </a:lnTo>
                  <a:lnTo>
                    <a:pt x="116" y="488"/>
                  </a:lnTo>
                  <a:lnTo>
                    <a:pt x="116" y="484"/>
                  </a:lnTo>
                  <a:lnTo>
                    <a:pt x="116" y="484"/>
                  </a:lnTo>
                  <a:lnTo>
                    <a:pt x="118" y="484"/>
                  </a:lnTo>
                  <a:lnTo>
                    <a:pt x="118" y="484"/>
                  </a:lnTo>
                  <a:lnTo>
                    <a:pt x="122" y="486"/>
                  </a:lnTo>
                  <a:lnTo>
                    <a:pt x="126" y="486"/>
                  </a:lnTo>
                  <a:lnTo>
                    <a:pt x="126" y="486"/>
                  </a:lnTo>
                  <a:lnTo>
                    <a:pt x="132" y="480"/>
                  </a:lnTo>
                  <a:lnTo>
                    <a:pt x="136" y="474"/>
                  </a:lnTo>
                  <a:lnTo>
                    <a:pt x="140" y="460"/>
                  </a:lnTo>
                  <a:lnTo>
                    <a:pt x="140" y="460"/>
                  </a:lnTo>
                  <a:lnTo>
                    <a:pt x="142" y="438"/>
                  </a:lnTo>
                  <a:lnTo>
                    <a:pt x="144" y="416"/>
                  </a:lnTo>
                  <a:lnTo>
                    <a:pt x="144" y="416"/>
                  </a:lnTo>
                  <a:lnTo>
                    <a:pt x="144" y="392"/>
                  </a:lnTo>
                  <a:lnTo>
                    <a:pt x="142" y="368"/>
                  </a:lnTo>
                  <a:lnTo>
                    <a:pt x="142" y="368"/>
                  </a:lnTo>
                  <a:close/>
                  <a:moveTo>
                    <a:pt x="52" y="42"/>
                  </a:moveTo>
                  <a:lnTo>
                    <a:pt x="52" y="42"/>
                  </a:lnTo>
                  <a:lnTo>
                    <a:pt x="54" y="30"/>
                  </a:lnTo>
                  <a:lnTo>
                    <a:pt x="54" y="30"/>
                  </a:lnTo>
                  <a:lnTo>
                    <a:pt x="54" y="32"/>
                  </a:lnTo>
                  <a:lnTo>
                    <a:pt x="54" y="32"/>
                  </a:lnTo>
                  <a:lnTo>
                    <a:pt x="52" y="42"/>
                  </a:lnTo>
                  <a:lnTo>
                    <a:pt x="52" y="42"/>
                  </a:lnTo>
                  <a:close/>
                  <a:moveTo>
                    <a:pt x="82" y="476"/>
                  </a:moveTo>
                  <a:lnTo>
                    <a:pt x="82" y="476"/>
                  </a:lnTo>
                  <a:lnTo>
                    <a:pt x="86" y="472"/>
                  </a:lnTo>
                  <a:lnTo>
                    <a:pt x="86" y="472"/>
                  </a:lnTo>
                  <a:lnTo>
                    <a:pt x="92" y="474"/>
                  </a:lnTo>
                  <a:lnTo>
                    <a:pt x="92" y="474"/>
                  </a:lnTo>
                  <a:lnTo>
                    <a:pt x="82" y="476"/>
                  </a:lnTo>
                  <a:lnTo>
                    <a:pt x="82" y="476"/>
                  </a:lnTo>
                  <a:close/>
                </a:path>
              </a:pathLst>
            </a:custGeom>
            <a:solidFill>
              <a:srgbClr val="CD6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 name="Freeform 135"/>
            <p:cNvSpPr>
              <a:spLocks/>
            </p:cNvSpPr>
            <p:nvPr/>
          </p:nvSpPr>
          <p:spPr bwMode="auto">
            <a:xfrm>
              <a:off x="3228975" y="6007100"/>
              <a:ext cx="79375" cy="25400"/>
            </a:xfrm>
            <a:custGeom>
              <a:avLst/>
              <a:gdLst>
                <a:gd name="T0" fmla="*/ 50 w 50"/>
                <a:gd name="T1" fmla="*/ 6 h 16"/>
                <a:gd name="T2" fmla="*/ 50 w 50"/>
                <a:gd name="T3" fmla="*/ 6 h 16"/>
                <a:gd name="T4" fmla="*/ 46 w 50"/>
                <a:gd name="T5" fmla="*/ 2 h 16"/>
                <a:gd name="T6" fmla="*/ 38 w 50"/>
                <a:gd name="T7" fmla="*/ 2 h 16"/>
                <a:gd name="T8" fmla="*/ 24 w 50"/>
                <a:gd name="T9" fmla="*/ 0 h 16"/>
                <a:gd name="T10" fmla="*/ 24 w 50"/>
                <a:gd name="T11" fmla="*/ 0 h 16"/>
                <a:gd name="T12" fmla="*/ 16 w 50"/>
                <a:gd name="T13" fmla="*/ 0 h 16"/>
                <a:gd name="T14" fmla="*/ 8 w 50"/>
                <a:gd name="T15" fmla="*/ 2 h 16"/>
                <a:gd name="T16" fmla="*/ 8 w 50"/>
                <a:gd name="T17" fmla="*/ 2 h 16"/>
                <a:gd name="T18" fmla="*/ 6 w 50"/>
                <a:gd name="T19" fmla="*/ 4 h 16"/>
                <a:gd name="T20" fmla="*/ 6 w 50"/>
                <a:gd name="T21" fmla="*/ 4 h 16"/>
                <a:gd name="T22" fmla="*/ 2 w 50"/>
                <a:gd name="T23" fmla="*/ 6 h 16"/>
                <a:gd name="T24" fmla="*/ 0 w 50"/>
                <a:gd name="T25" fmla="*/ 8 h 16"/>
                <a:gd name="T26" fmla="*/ 0 w 50"/>
                <a:gd name="T27" fmla="*/ 8 h 16"/>
                <a:gd name="T28" fmla="*/ 2 w 50"/>
                <a:gd name="T29" fmla="*/ 10 h 16"/>
                <a:gd name="T30" fmla="*/ 2 w 50"/>
                <a:gd name="T31" fmla="*/ 10 h 16"/>
                <a:gd name="T32" fmla="*/ 0 w 50"/>
                <a:gd name="T33" fmla="*/ 12 h 16"/>
                <a:gd name="T34" fmla="*/ 0 w 50"/>
                <a:gd name="T35" fmla="*/ 12 h 16"/>
                <a:gd name="T36" fmla="*/ 2 w 50"/>
                <a:gd name="T37" fmla="*/ 14 h 16"/>
                <a:gd name="T38" fmla="*/ 4 w 50"/>
                <a:gd name="T39" fmla="*/ 14 h 16"/>
                <a:gd name="T40" fmla="*/ 4 w 50"/>
                <a:gd name="T41" fmla="*/ 14 h 16"/>
                <a:gd name="T42" fmla="*/ 4 w 50"/>
                <a:gd name="T43" fmla="*/ 12 h 16"/>
                <a:gd name="T44" fmla="*/ 4 w 50"/>
                <a:gd name="T45" fmla="*/ 12 h 16"/>
                <a:gd name="T46" fmla="*/ 4 w 50"/>
                <a:gd name="T47" fmla="*/ 12 h 16"/>
                <a:gd name="T48" fmla="*/ 4 w 50"/>
                <a:gd name="T49" fmla="*/ 12 h 16"/>
                <a:gd name="T50" fmla="*/ 12 w 50"/>
                <a:gd name="T51" fmla="*/ 14 h 16"/>
                <a:gd name="T52" fmla="*/ 12 w 50"/>
                <a:gd name="T53" fmla="*/ 14 h 16"/>
                <a:gd name="T54" fmla="*/ 32 w 50"/>
                <a:gd name="T55" fmla="*/ 16 h 16"/>
                <a:gd name="T56" fmla="*/ 42 w 50"/>
                <a:gd name="T57" fmla="*/ 14 h 16"/>
                <a:gd name="T58" fmla="*/ 46 w 50"/>
                <a:gd name="T59" fmla="*/ 12 h 16"/>
                <a:gd name="T60" fmla="*/ 48 w 50"/>
                <a:gd name="T61" fmla="*/ 10 h 16"/>
                <a:gd name="T62" fmla="*/ 48 w 50"/>
                <a:gd name="T63" fmla="*/ 10 h 16"/>
                <a:gd name="T64" fmla="*/ 48 w 50"/>
                <a:gd name="T65" fmla="*/ 8 h 16"/>
                <a:gd name="T66" fmla="*/ 46 w 50"/>
                <a:gd name="T67" fmla="*/ 8 h 16"/>
                <a:gd name="T68" fmla="*/ 46 w 50"/>
                <a:gd name="T69" fmla="*/ 8 h 16"/>
                <a:gd name="T70" fmla="*/ 34 w 50"/>
                <a:gd name="T71" fmla="*/ 10 h 16"/>
                <a:gd name="T72" fmla="*/ 24 w 50"/>
                <a:gd name="T73" fmla="*/ 10 h 16"/>
                <a:gd name="T74" fmla="*/ 24 w 50"/>
                <a:gd name="T75" fmla="*/ 10 h 16"/>
                <a:gd name="T76" fmla="*/ 12 w 50"/>
                <a:gd name="T77" fmla="*/ 10 h 16"/>
                <a:gd name="T78" fmla="*/ 12 w 50"/>
                <a:gd name="T79" fmla="*/ 10 h 16"/>
                <a:gd name="T80" fmla="*/ 8 w 50"/>
                <a:gd name="T81" fmla="*/ 10 h 16"/>
                <a:gd name="T82" fmla="*/ 8 w 50"/>
                <a:gd name="T83" fmla="*/ 10 h 16"/>
                <a:gd name="T84" fmla="*/ 14 w 50"/>
                <a:gd name="T85" fmla="*/ 8 h 16"/>
                <a:gd name="T86" fmla="*/ 14 w 50"/>
                <a:gd name="T87" fmla="*/ 8 h 16"/>
                <a:gd name="T88" fmla="*/ 28 w 50"/>
                <a:gd name="T89" fmla="*/ 6 h 16"/>
                <a:gd name="T90" fmla="*/ 28 w 50"/>
                <a:gd name="T91" fmla="*/ 6 h 16"/>
                <a:gd name="T92" fmla="*/ 38 w 50"/>
                <a:gd name="T93" fmla="*/ 6 h 16"/>
                <a:gd name="T94" fmla="*/ 50 w 50"/>
                <a:gd name="T95" fmla="*/ 8 h 16"/>
                <a:gd name="T96" fmla="*/ 50 w 50"/>
                <a:gd name="T97" fmla="*/ 8 h 16"/>
                <a:gd name="T98" fmla="*/ 50 w 50"/>
                <a:gd name="T99" fmla="*/ 6 h 16"/>
                <a:gd name="T100" fmla="*/ 50 w 50"/>
                <a:gd name="T10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16">
                  <a:moveTo>
                    <a:pt x="50" y="6"/>
                  </a:moveTo>
                  <a:lnTo>
                    <a:pt x="50" y="6"/>
                  </a:lnTo>
                  <a:lnTo>
                    <a:pt x="46" y="2"/>
                  </a:lnTo>
                  <a:lnTo>
                    <a:pt x="38" y="2"/>
                  </a:lnTo>
                  <a:lnTo>
                    <a:pt x="24" y="0"/>
                  </a:lnTo>
                  <a:lnTo>
                    <a:pt x="24" y="0"/>
                  </a:lnTo>
                  <a:lnTo>
                    <a:pt x="16" y="0"/>
                  </a:lnTo>
                  <a:lnTo>
                    <a:pt x="8" y="2"/>
                  </a:lnTo>
                  <a:lnTo>
                    <a:pt x="8" y="2"/>
                  </a:lnTo>
                  <a:lnTo>
                    <a:pt x="6" y="4"/>
                  </a:lnTo>
                  <a:lnTo>
                    <a:pt x="6" y="4"/>
                  </a:lnTo>
                  <a:lnTo>
                    <a:pt x="2" y="6"/>
                  </a:lnTo>
                  <a:lnTo>
                    <a:pt x="0" y="8"/>
                  </a:lnTo>
                  <a:lnTo>
                    <a:pt x="0" y="8"/>
                  </a:lnTo>
                  <a:lnTo>
                    <a:pt x="2" y="10"/>
                  </a:lnTo>
                  <a:lnTo>
                    <a:pt x="2" y="10"/>
                  </a:lnTo>
                  <a:lnTo>
                    <a:pt x="0" y="12"/>
                  </a:lnTo>
                  <a:lnTo>
                    <a:pt x="0" y="12"/>
                  </a:lnTo>
                  <a:lnTo>
                    <a:pt x="2" y="14"/>
                  </a:lnTo>
                  <a:lnTo>
                    <a:pt x="4" y="14"/>
                  </a:lnTo>
                  <a:lnTo>
                    <a:pt x="4" y="14"/>
                  </a:lnTo>
                  <a:lnTo>
                    <a:pt x="4" y="12"/>
                  </a:lnTo>
                  <a:lnTo>
                    <a:pt x="4" y="12"/>
                  </a:lnTo>
                  <a:lnTo>
                    <a:pt x="4" y="12"/>
                  </a:lnTo>
                  <a:lnTo>
                    <a:pt x="4" y="12"/>
                  </a:lnTo>
                  <a:lnTo>
                    <a:pt x="12" y="14"/>
                  </a:lnTo>
                  <a:lnTo>
                    <a:pt x="12" y="14"/>
                  </a:lnTo>
                  <a:lnTo>
                    <a:pt x="32" y="16"/>
                  </a:lnTo>
                  <a:lnTo>
                    <a:pt x="42" y="14"/>
                  </a:lnTo>
                  <a:lnTo>
                    <a:pt x="46" y="12"/>
                  </a:lnTo>
                  <a:lnTo>
                    <a:pt x="48" y="10"/>
                  </a:lnTo>
                  <a:lnTo>
                    <a:pt x="48" y="10"/>
                  </a:lnTo>
                  <a:lnTo>
                    <a:pt x="48" y="8"/>
                  </a:lnTo>
                  <a:lnTo>
                    <a:pt x="46" y="8"/>
                  </a:lnTo>
                  <a:lnTo>
                    <a:pt x="46" y="8"/>
                  </a:lnTo>
                  <a:lnTo>
                    <a:pt x="34" y="10"/>
                  </a:lnTo>
                  <a:lnTo>
                    <a:pt x="24" y="10"/>
                  </a:lnTo>
                  <a:lnTo>
                    <a:pt x="24" y="10"/>
                  </a:lnTo>
                  <a:lnTo>
                    <a:pt x="12" y="10"/>
                  </a:lnTo>
                  <a:lnTo>
                    <a:pt x="12" y="10"/>
                  </a:lnTo>
                  <a:lnTo>
                    <a:pt x="8" y="10"/>
                  </a:lnTo>
                  <a:lnTo>
                    <a:pt x="8" y="10"/>
                  </a:lnTo>
                  <a:lnTo>
                    <a:pt x="14" y="8"/>
                  </a:lnTo>
                  <a:lnTo>
                    <a:pt x="14" y="8"/>
                  </a:lnTo>
                  <a:lnTo>
                    <a:pt x="28" y="6"/>
                  </a:lnTo>
                  <a:lnTo>
                    <a:pt x="28" y="6"/>
                  </a:lnTo>
                  <a:lnTo>
                    <a:pt x="38" y="6"/>
                  </a:lnTo>
                  <a:lnTo>
                    <a:pt x="50" y="8"/>
                  </a:lnTo>
                  <a:lnTo>
                    <a:pt x="50" y="8"/>
                  </a:lnTo>
                  <a:lnTo>
                    <a:pt x="50" y="6"/>
                  </a:lnTo>
                  <a:lnTo>
                    <a:pt x="50" y="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 name="Freeform 136"/>
            <p:cNvSpPr>
              <a:spLocks/>
            </p:cNvSpPr>
            <p:nvPr/>
          </p:nvSpPr>
          <p:spPr bwMode="auto">
            <a:xfrm>
              <a:off x="3216275" y="6026150"/>
              <a:ext cx="101600" cy="38100"/>
            </a:xfrm>
            <a:custGeom>
              <a:avLst/>
              <a:gdLst>
                <a:gd name="T0" fmla="*/ 64 w 64"/>
                <a:gd name="T1" fmla="*/ 16 h 24"/>
                <a:gd name="T2" fmla="*/ 64 w 64"/>
                <a:gd name="T3" fmla="*/ 16 h 24"/>
                <a:gd name="T4" fmla="*/ 48 w 64"/>
                <a:gd name="T5" fmla="*/ 16 h 24"/>
                <a:gd name="T6" fmla="*/ 30 w 64"/>
                <a:gd name="T7" fmla="*/ 16 h 24"/>
                <a:gd name="T8" fmla="*/ 30 w 64"/>
                <a:gd name="T9" fmla="*/ 16 h 24"/>
                <a:gd name="T10" fmla="*/ 20 w 64"/>
                <a:gd name="T11" fmla="*/ 16 h 24"/>
                <a:gd name="T12" fmla="*/ 8 w 64"/>
                <a:gd name="T13" fmla="*/ 14 h 24"/>
                <a:gd name="T14" fmla="*/ 8 w 64"/>
                <a:gd name="T15" fmla="*/ 14 h 24"/>
                <a:gd name="T16" fmla="*/ 10 w 64"/>
                <a:gd name="T17" fmla="*/ 8 h 24"/>
                <a:gd name="T18" fmla="*/ 8 w 64"/>
                <a:gd name="T19" fmla="*/ 2 h 24"/>
                <a:gd name="T20" fmla="*/ 8 w 64"/>
                <a:gd name="T21" fmla="*/ 2 h 24"/>
                <a:gd name="T22" fmla="*/ 8 w 64"/>
                <a:gd name="T23" fmla="*/ 0 h 24"/>
                <a:gd name="T24" fmla="*/ 6 w 64"/>
                <a:gd name="T25" fmla="*/ 2 h 24"/>
                <a:gd name="T26" fmla="*/ 6 w 64"/>
                <a:gd name="T27" fmla="*/ 2 h 24"/>
                <a:gd name="T28" fmla="*/ 4 w 64"/>
                <a:gd name="T29" fmla="*/ 6 h 24"/>
                <a:gd name="T30" fmla="*/ 4 w 64"/>
                <a:gd name="T31" fmla="*/ 10 h 24"/>
                <a:gd name="T32" fmla="*/ 4 w 64"/>
                <a:gd name="T33" fmla="*/ 10 h 24"/>
                <a:gd name="T34" fmla="*/ 2 w 64"/>
                <a:gd name="T35" fmla="*/ 12 h 24"/>
                <a:gd name="T36" fmla="*/ 2 w 64"/>
                <a:gd name="T37" fmla="*/ 12 h 24"/>
                <a:gd name="T38" fmla="*/ 0 w 64"/>
                <a:gd name="T39" fmla="*/ 14 h 24"/>
                <a:gd name="T40" fmla="*/ 0 w 64"/>
                <a:gd name="T41" fmla="*/ 14 h 24"/>
                <a:gd name="T42" fmla="*/ 0 w 64"/>
                <a:gd name="T43" fmla="*/ 18 h 24"/>
                <a:gd name="T44" fmla="*/ 4 w 64"/>
                <a:gd name="T45" fmla="*/ 22 h 24"/>
                <a:gd name="T46" fmla="*/ 4 w 64"/>
                <a:gd name="T47" fmla="*/ 22 h 24"/>
                <a:gd name="T48" fmla="*/ 6 w 64"/>
                <a:gd name="T49" fmla="*/ 22 h 24"/>
                <a:gd name="T50" fmla="*/ 8 w 64"/>
                <a:gd name="T51" fmla="*/ 20 h 24"/>
                <a:gd name="T52" fmla="*/ 8 w 64"/>
                <a:gd name="T53" fmla="*/ 20 h 24"/>
                <a:gd name="T54" fmla="*/ 14 w 64"/>
                <a:gd name="T55" fmla="*/ 22 h 24"/>
                <a:gd name="T56" fmla="*/ 22 w 64"/>
                <a:gd name="T57" fmla="*/ 24 h 24"/>
                <a:gd name="T58" fmla="*/ 22 w 64"/>
                <a:gd name="T59" fmla="*/ 24 h 24"/>
                <a:gd name="T60" fmla="*/ 32 w 64"/>
                <a:gd name="T61" fmla="*/ 24 h 24"/>
                <a:gd name="T62" fmla="*/ 42 w 64"/>
                <a:gd name="T63" fmla="*/ 22 h 24"/>
                <a:gd name="T64" fmla="*/ 64 w 64"/>
                <a:gd name="T65" fmla="*/ 18 h 24"/>
                <a:gd name="T66" fmla="*/ 64 w 64"/>
                <a:gd name="T67" fmla="*/ 18 h 24"/>
                <a:gd name="T68" fmla="*/ 64 w 64"/>
                <a:gd name="T69" fmla="*/ 16 h 24"/>
                <a:gd name="T70" fmla="*/ 64 w 64"/>
                <a:gd name="T71"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24">
                  <a:moveTo>
                    <a:pt x="64" y="16"/>
                  </a:moveTo>
                  <a:lnTo>
                    <a:pt x="64" y="16"/>
                  </a:lnTo>
                  <a:lnTo>
                    <a:pt x="48" y="16"/>
                  </a:lnTo>
                  <a:lnTo>
                    <a:pt x="30" y="16"/>
                  </a:lnTo>
                  <a:lnTo>
                    <a:pt x="30" y="16"/>
                  </a:lnTo>
                  <a:lnTo>
                    <a:pt x="20" y="16"/>
                  </a:lnTo>
                  <a:lnTo>
                    <a:pt x="8" y="14"/>
                  </a:lnTo>
                  <a:lnTo>
                    <a:pt x="8" y="14"/>
                  </a:lnTo>
                  <a:lnTo>
                    <a:pt x="10" y="8"/>
                  </a:lnTo>
                  <a:lnTo>
                    <a:pt x="8" y="2"/>
                  </a:lnTo>
                  <a:lnTo>
                    <a:pt x="8" y="2"/>
                  </a:lnTo>
                  <a:lnTo>
                    <a:pt x="8" y="0"/>
                  </a:lnTo>
                  <a:lnTo>
                    <a:pt x="6" y="2"/>
                  </a:lnTo>
                  <a:lnTo>
                    <a:pt x="6" y="2"/>
                  </a:lnTo>
                  <a:lnTo>
                    <a:pt x="4" y="6"/>
                  </a:lnTo>
                  <a:lnTo>
                    <a:pt x="4" y="10"/>
                  </a:lnTo>
                  <a:lnTo>
                    <a:pt x="4" y="10"/>
                  </a:lnTo>
                  <a:lnTo>
                    <a:pt x="2" y="12"/>
                  </a:lnTo>
                  <a:lnTo>
                    <a:pt x="2" y="12"/>
                  </a:lnTo>
                  <a:lnTo>
                    <a:pt x="0" y="14"/>
                  </a:lnTo>
                  <a:lnTo>
                    <a:pt x="0" y="14"/>
                  </a:lnTo>
                  <a:lnTo>
                    <a:pt x="0" y="18"/>
                  </a:lnTo>
                  <a:lnTo>
                    <a:pt x="4" y="22"/>
                  </a:lnTo>
                  <a:lnTo>
                    <a:pt x="4" y="22"/>
                  </a:lnTo>
                  <a:lnTo>
                    <a:pt x="6" y="22"/>
                  </a:lnTo>
                  <a:lnTo>
                    <a:pt x="8" y="20"/>
                  </a:lnTo>
                  <a:lnTo>
                    <a:pt x="8" y="20"/>
                  </a:lnTo>
                  <a:lnTo>
                    <a:pt x="14" y="22"/>
                  </a:lnTo>
                  <a:lnTo>
                    <a:pt x="22" y="24"/>
                  </a:lnTo>
                  <a:lnTo>
                    <a:pt x="22" y="24"/>
                  </a:lnTo>
                  <a:lnTo>
                    <a:pt x="32" y="24"/>
                  </a:lnTo>
                  <a:lnTo>
                    <a:pt x="42" y="22"/>
                  </a:lnTo>
                  <a:lnTo>
                    <a:pt x="64" y="18"/>
                  </a:lnTo>
                  <a:lnTo>
                    <a:pt x="64" y="18"/>
                  </a:lnTo>
                  <a:lnTo>
                    <a:pt x="64" y="16"/>
                  </a:lnTo>
                  <a:lnTo>
                    <a:pt x="64" y="1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 name="Freeform 137"/>
            <p:cNvSpPr>
              <a:spLocks/>
            </p:cNvSpPr>
            <p:nvPr/>
          </p:nvSpPr>
          <p:spPr bwMode="auto">
            <a:xfrm>
              <a:off x="3152775" y="6067425"/>
              <a:ext cx="234950" cy="762000"/>
            </a:xfrm>
            <a:custGeom>
              <a:avLst/>
              <a:gdLst>
                <a:gd name="T0" fmla="*/ 146 w 148"/>
                <a:gd name="T1" fmla="*/ 362 h 480"/>
                <a:gd name="T2" fmla="*/ 144 w 148"/>
                <a:gd name="T3" fmla="*/ 394 h 480"/>
                <a:gd name="T4" fmla="*/ 140 w 148"/>
                <a:gd name="T5" fmla="*/ 438 h 480"/>
                <a:gd name="T6" fmla="*/ 134 w 148"/>
                <a:gd name="T7" fmla="*/ 456 h 480"/>
                <a:gd name="T8" fmla="*/ 132 w 148"/>
                <a:gd name="T9" fmla="*/ 456 h 480"/>
                <a:gd name="T10" fmla="*/ 132 w 148"/>
                <a:gd name="T11" fmla="*/ 452 h 480"/>
                <a:gd name="T12" fmla="*/ 128 w 148"/>
                <a:gd name="T13" fmla="*/ 452 h 480"/>
                <a:gd name="T14" fmla="*/ 122 w 148"/>
                <a:gd name="T15" fmla="*/ 460 h 480"/>
                <a:gd name="T16" fmla="*/ 118 w 148"/>
                <a:gd name="T17" fmla="*/ 460 h 480"/>
                <a:gd name="T18" fmla="*/ 124 w 148"/>
                <a:gd name="T19" fmla="*/ 452 h 480"/>
                <a:gd name="T20" fmla="*/ 136 w 148"/>
                <a:gd name="T21" fmla="*/ 436 h 480"/>
                <a:gd name="T22" fmla="*/ 126 w 148"/>
                <a:gd name="T23" fmla="*/ 444 h 480"/>
                <a:gd name="T24" fmla="*/ 114 w 148"/>
                <a:gd name="T25" fmla="*/ 458 h 480"/>
                <a:gd name="T26" fmla="*/ 114 w 148"/>
                <a:gd name="T27" fmla="*/ 466 h 480"/>
                <a:gd name="T28" fmla="*/ 118 w 148"/>
                <a:gd name="T29" fmla="*/ 464 h 480"/>
                <a:gd name="T30" fmla="*/ 118 w 148"/>
                <a:gd name="T31" fmla="*/ 464 h 480"/>
                <a:gd name="T32" fmla="*/ 136 w 148"/>
                <a:gd name="T33" fmla="*/ 462 h 480"/>
                <a:gd name="T34" fmla="*/ 118 w 148"/>
                <a:gd name="T35" fmla="*/ 468 h 480"/>
                <a:gd name="T36" fmla="*/ 86 w 148"/>
                <a:gd name="T37" fmla="*/ 472 h 480"/>
                <a:gd name="T38" fmla="*/ 46 w 148"/>
                <a:gd name="T39" fmla="*/ 472 h 480"/>
                <a:gd name="T40" fmla="*/ 26 w 148"/>
                <a:gd name="T41" fmla="*/ 466 h 480"/>
                <a:gd name="T42" fmla="*/ 18 w 148"/>
                <a:gd name="T43" fmla="*/ 460 h 480"/>
                <a:gd name="T44" fmla="*/ 12 w 148"/>
                <a:gd name="T45" fmla="*/ 456 h 480"/>
                <a:gd name="T46" fmla="*/ 10 w 148"/>
                <a:gd name="T47" fmla="*/ 426 h 480"/>
                <a:gd name="T48" fmla="*/ 10 w 148"/>
                <a:gd name="T49" fmla="*/ 390 h 480"/>
                <a:gd name="T50" fmla="*/ 6 w 148"/>
                <a:gd name="T51" fmla="*/ 316 h 480"/>
                <a:gd name="T52" fmla="*/ 26 w 148"/>
                <a:gd name="T53" fmla="*/ 170 h 480"/>
                <a:gd name="T54" fmla="*/ 26 w 148"/>
                <a:gd name="T55" fmla="*/ 170 h 480"/>
                <a:gd name="T56" fmla="*/ 44 w 148"/>
                <a:gd name="T57" fmla="*/ 116 h 480"/>
                <a:gd name="T58" fmla="*/ 46 w 148"/>
                <a:gd name="T59" fmla="*/ 80 h 480"/>
                <a:gd name="T60" fmla="*/ 48 w 148"/>
                <a:gd name="T61" fmla="*/ 18 h 480"/>
                <a:gd name="T62" fmla="*/ 48 w 148"/>
                <a:gd name="T63" fmla="*/ 4 h 480"/>
                <a:gd name="T64" fmla="*/ 68 w 148"/>
                <a:gd name="T65" fmla="*/ 8 h 480"/>
                <a:gd name="T66" fmla="*/ 90 w 148"/>
                <a:gd name="T67" fmla="*/ 4 h 480"/>
                <a:gd name="T68" fmla="*/ 90 w 148"/>
                <a:gd name="T69" fmla="*/ 2 h 480"/>
                <a:gd name="T70" fmla="*/ 64 w 148"/>
                <a:gd name="T71" fmla="*/ 2 h 480"/>
                <a:gd name="T72" fmla="*/ 48 w 148"/>
                <a:gd name="T73" fmla="*/ 0 h 480"/>
                <a:gd name="T74" fmla="*/ 46 w 148"/>
                <a:gd name="T75" fmla="*/ 2 h 480"/>
                <a:gd name="T76" fmla="*/ 44 w 148"/>
                <a:gd name="T77" fmla="*/ 0 h 480"/>
                <a:gd name="T78" fmla="*/ 42 w 148"/>
                <a:gd name="T79" fmla="*/ 2 h 480"/>
                <a:gd name="T80" fmla="*/ 42 w 148"/>
                <a:gd name="T81" fmla="*/ 10 h 480"/>
                <a:gd name="T82" fmla="*/ 42 w 148"/>
                <a:gd name="T83" fmla="*/ 32 h 480"/>
                <a:gd name="T84" fmla="*/ 40 w 148"/>
                <a:gd name="T85" fmla="*/ 104 h 480"/>
                <a:gd name="T86" fmla="*/ 30 w 148"/>
                <a:gd name="T87" fmla="*/ 148 h 480"/>
                <a:gd name="T88" fmla="*/ 22 w 148"/>
                <a:gd name="T89" fmla="*/ 170 h 480"/>
                <a:gd name="T90" fmla="*/ 8 w 148"/>
                <a:gd name="T91" fmla="*/ 224 h 480"/>
                <a:gd name="T92" fmla="*/ 0 w 148"/>
                <a:gd name="T93" fmla="*/ 280 h 480"/>
                <a:gd name="T94" fmla="*/ 0 w 148"/>
                <a:gd name="T95" fmla="*/ 358 h 480"/>
                <a:gd name="T96" fmla="*/ 4 w 148"/>
                <a:gd name="T97" fmla="*/ 414 h 480"/>
                <a:gd name="T98" fmla="*/ 6 w 148"/>
                <a:gd name="T99" fmla="*/ 442 h 480"/>
                <a:gd name="T100" fmla="*/ 10 w 148"/>
                <a:gd name="T101" fmla="*/ 456 h 480"/>
                <a:gd name="T102" fmla="*/ 12 w 148"/>
                <a:gd name="T103" fmla="*/ 460 h 480"/>
                <a:gd name="T104" fmla="*/ 14 w 148"/>
                <a:gd name="T105" fmla="*/ 462 h 480"/>
                <a:gd name="T106" fmla="*/ 22 w 148"/>
                <a:gd name="T107" fmla="*/ 466 h 480"/>
                <a:gd name="T108" fmla="*/ 38 w 148"/>
                <a:gd name="T109" fmla="*/ 476 h 480"/>
                <a:gd name="T110" fmla="*/ 54 w 148"/>
                <a:gd name="T111" fmla="*/ 480 h 480"/>
                <a:gd name="T112" fmla="*/ 96 w 148"/>
                <a:gd name="T113" fmla="*/ 478 h 480"/>
                <a:gd name="T114" fmla="*/ 128 w 148"/>
                <a:gd name="T115" fmla="*/ 468 h 480"/>
                <a:gd name="T116" fmla="*/ 138 w 148"/>
                <a:gd name="T117" fmla="*/ 460 h 480"/>
                <a:gd name="T118" fmla="*/ 144 w 148"/>
                <a:gd name="T119" fmla="*/ 450 h 480"/>
                <a:gd name="T120" fmla="*/ 148 w 148"/>
                <a:gd name="T121" fmla="*/ 420 h 480"/>
                <a:gd name="T122" fmla="*/ 146 w 148"/>
                <a:gd name="T123" fmla="*/ 36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480">
                  <a:moveTo>
                    <a:pt x="146" y="364"/>
                  </a:moveTo>
                  <a:lnTo>
                    <a:pt x="146" y="364"/>
                  </a:lnTo>
                  <a:lnTo>
                    <a:pt x="146" y="362"/>
                  </a:lnTo>
                  <a:lnTo>
                    <a:pt x="144" y="364"/>
                  </a:lnTo>
                  <a:lnTo>
                    <a:pt x="144" y="364"/>
                  </a:lnTo>
                  <a:lnTo>
                    <a:pt x="144" y="394"/>
                  </a:lnTo>
                  <a:lnTo>
                    <a:pt x="142" y="426"/>
                  </a:lnTo>
                  <a:lnTo>
                    <a:pt x="142" y="426"/>
                  </a:lnTo>
                  <a:lnTo>
                    <a:pt x="140" y="438"/>
                  </a:lnTo>
                  <a:lnTo>
                    <a:pt x="138" y="452"/>
                  </a:lnTo>
                  <a:lnTo>
                    <a:pt x="138" y="452"/>
                  </a:lnTo>
                  <a:lnTo>
                    <a:pt x="134" y="456"/>
                  </a:lnTo>
                  <a:lnTo>
                    <a:pt x="130" y="458"/>
                  </a:lnTo>
                  <a:lnTo>
                    <a:pt x="130" y="458"/>
                  </a:lnTo>
                  <a:lnTo>
                    <a:pt x="132" y="456"/>
                  </a:lnTo>
                  <a:lnTo>
                    <a:pt x="132" y="456"/>
                  </a:lnTo>
                  <a:lnTo>
                    <a:pt x="132" y="454"/>
                  </a:lnTo>
                  <a:lnTo>
                    <a:pt x="132" y="452"/>
                  </a:lnTo>
                  <a:lnTo>
                    <a:pt x="130" y="450"/>
                  </a:lnTo>
                  <a:lnTo>
                    <a:pt x="128" y="452"/>
                  </a:lnTo>
                  <a:lnTo>
                    <a:pt x="128" y="452"/>
                  </a:lnTo>
                  <a:lnTo>
                    <a:pt x="124" y="456"/>
                  </a:lnTo>
                  <a:lnTo>
                    <a:pt x="122" y="460"/>
                  </a:lnTo>
                  <a:lnTo>
                    <a:pt x="122" y="460"/>
                  </a:lnTo>
                  <a:lnTo>
                    <a:pt x="118" y="462"/>
                  </a:lnTo>
                  <a:lnTo>
                    <a:pt x="118" y="462"/>
                  </a:lnTo>
                  <a:lnTo>
                    <a:pt x="118" y="460"/>
                  </a:lnTo>
                  <a:lnTo>
                    <a:pt x="118" y="460"/>
                  </a:lnTo>
                  <a:lnTo>
                    <a:pt x="124" y="452"/>
                  </a:lnTo>
                  <a:lnTo>
                    <a:pt x="124" y="452"/>
                  </a:lnTo>
                  <a:lnTo>
                    <a:pt x="136" y="438"/>
                  </a:lnTo>
                  <a:lnTo>
                    <a:pt x="136" y="438"/>
                  </a:lnTo>
                  <a:lnTo>
                    <a:pt x="136" y="436"/>
                  </a:lnTo>
                  <a:lnTo>
                    <a:pt x="134" y="436"/>
                  </a:lnTo>
                  <a:lnTo>
                    <a:pt x="134" y="436"/>
                  </a:lnTo>
                  <a:lnTo>
                    <a:pt x="126" y="444"/>
                  </a:lnTo>
                  <a:lnTo>
                    <a:pt x="118" y="450"/>
                  </a:lnTo>
                  <a:lnTo>
                    <a:pt x="118" y="450"/>
                  </a:lnTo>
                  <a:lnTo>
                    <a:pt x="114" y="458"/>
                  </a:lnTo>
                  <a:lnTo>
                    <a:pt x="112" y="462"/>
                  </a:lnTo>
                  <a:lnTo>
                    <a:pt x="114" y="466"/>
                  </a:lnTo>
                  <a:lnTo>
                    <a:pt x="114" y="466"/>
                  </a:lnTo>
                  <a:lnTo>
                    <a:pt x="116" y="464"/>
                  </a:lnTo>
                  <a:lnTo>
                    <a:pt x="116" y="464"/>
                  </a:lnTo>
                  <a:lnTo>
                    <a:pt x="118" y="464"/>
                  </a:lnTo>
                  <a:lnTo>
                    <a:pt x="118" y="464"/>
                  </a:lnTo>
                  <a:lnTo>
                    <a:pt x="118" y="464"/>
                  </a:lnTo>
                  <a:lnTo>
                    <a:pt x="118" y="464"/>
                  </a:lnTo>
                  <a:lnTo>
                    <a:pt x="128" y="464"/>
                  </a:lnTo>
                  <a:lnTo>
                    <a:pt x="136" y="462"/>
                  </a:lnTo>
                  <a:lnTo>
                    <a:pt x="136" y="462"/>
                  </a:lnTo>
                  <a:lnTo>
                    <a:pt x="134" y="464"/>
                  </a:lnTo>
                  <a:lnTo>
                    <a:pt x="128" y="466"/>
                  </a:lnTo>
                  <a:lnTo>
                    <a:pt x="118" y="468"/>
                  </a:lnTo>
                  <a:lnTo>
                    <a:pt x="118" y="468"/>
                  </a:lnTo>
                  <a:lnTo>
                    <a:pt x="86" y="472"/>
                  </a:lnTo>
                  <a:lnTo>
                    <a:pt x="86" y="472"/>
                  </a:lnTo>
                  <a:lnTo>
                    <a:pt x="54" y="474"/>
                  </a:lnTo>
                  <a:lnTo>
                    <a:pt x="54" y="474"/>
                  </a:lnTo>
                  <a:lnTo>
                    <a:pt x="46" y="472"/>
                  </a:lnTo>
                  <a:lnTo>
                    <a:pt x="40" y="470"/>
                  </a:lnTo>
                  <a:lnTo>
                    <a:pt x="26" y="466"/>
                  </a:lnTo>
                  <a:lnTo>
                    <a:pt x="26" y="466"/>
                  </a:lnTo>
                  <a:lnTo>
                    <a:pt x="26" y="464"/>
                  </a:lnTo>
                  <a:lnTo>
                    <a:pt x="26" y="464"/>
                  </a:lnTo>
                  <a:lnTo>
                    <a:pt x="18" y="460"/>
                  </a:lnTo>
                  <a:lnTo>
                    <a:pt x="18" y="460"/>
                  </a:lnTo>
                  <a:lnTo>
                    <a:pt x="12" y="456"/>
                  </a:lnTo>
                  <a:lnTo>
                    <a:pt x="12" y="456"/>
                  </a:lnTo>
                  <a:lnTo>
                    <a:pt x="10" y="448"/>
                  </a:lnTo>
                  <a:lnTo>
                    <a:pt x="10" y="442"/>
                  </a:lnTo>
                  <a:lnTo>
                    <a:pt x="10" y="426"/>
                  </a:lnTo>
                  <a:lnTo>
                    <a:pt x="10" y="426"/>
                  </a:lnTo>
                  <a:lnTo>
                    <a:pt x="10" y="390"/>
                  </a:lnTo>
                  <a:lnTo>
                    <a:pt x="10" y="390"/>
                  </a:lnTo>
                  <a:lnTo>
                    <a:pt x="8" y="352"/>
                  </a:lnTo>
                  <a:lnTo>
                    <a:pt x="6" y="316"/>
                  </a:lnTo>
                  <a:lnTo>
                    <a:pt x="6" y="316"/>
                  </a:lnTo>
                  <a:lnTo>
                    <a:pt x="8" y="280"/>
                  </a:lnTo>
                  <a:lnTo>
                    <a:pt x="12" y="242"/>
                  </a:lnTo>
                  <a:lnTo>
                    <a:pt x="26" y="170"/>
                  </a:lnTo>
                  <a:lnTo>
                    <a:pt x="26" y="170"/>
                  </a:lnTo>
                  <a:lnTo>
                    <a:pt x="26" y="170"/>
                  </a:lnTo>
                  <a:lnTo>
                    <a:pt x="26" y="170"/>
                  </a:lnTo>
                  <a:lnTo>
                    <a:pt x="42" y="126"/>
                  </a:lnTo>
                  <a:lnTo>
                    <a:pt x="42" y="126"/>
                  </a:lnTo>
                  <a:lnTo>
                    <a:pt x="44" y="116"/>
                  </a:lnTo>
                  <a:lnTo>
                    <a:pt x="46" y="104"/>
                  </a:lnTo>
                  <a:lnTo>
                    <a:pt x="46" y="80"/>
                  </a:lnTo>
                  <a:lnTo>
                    <a:pt x="46" y="80"/>
                  </a:lnTo>
                  <a:lnTo>
                    <a:pt x="48" y="28"/>
                  </a:lnTo>
                  <a:lnTo>
                    <a:pt x="48" y="28"/>
                  </a:lnTo>
                  <a:lnTo>
                    <a:pt x="48" y="18"/>
                  </a:lnTo>
                  <a:lnTo>
                    <a:pt x="48" y="10"/>
                  </a:lnTo>
                  <a:lnTo>
                    <a:pt x="48" y="10"/>
                  </a:lnTo>
                  <a:lnTo>
                    <a:pt x="48" y="4"/>
                  </a:lnTo>
                  <a:lnTo>
                    <a:pt x="48" y="4"/>
                  </a:lnTo>
                  <a:lnTo>
                    <a:pt x="58" y="8"/>
                  </a:lnTo>
                  <a:lnTo>
                    <a:pt x="68" y="8"/>
                  </a:lnTo>
                  <a:lnTo>
                    <a:pt x="80" y="8"/>
                  </a:lnTo>
                  <a:lnTo>
                    <a:pt x="90" y="4"/>
                  </a:lnTo>
                  <a:lnTo>
                    <a:pt x="90" y="4"/>
                  </a:lnTo>
                  <a:lnTo>
                    <a:pt x="90" y="2"/>
                  </a:lnTo>
                  <a:lnTo>
                    <a:pt x="90" y="2"/>
                  </a:lnTo>
                  <a:lnTo>
                    <a:pt x="90" y="2"/>
                  </a:lnTo>
                  <a:lnTo>
                    <a:pt x="76" y="2"/>
                  </a:lnTo>
                  <a:lnTo>
                    <a:pt x="64" y="2"/>
                  </a:lnTo>
                  <a:lnTo>
                    <a:pt x="64" y="2"/>
                  </a:lnTo>
                  <a:lnTo>
                    <a:pt x="56" y="0"/>
                  </a:lnTo>
                  <a:lnTo>
                    <a:pt x="48" y="0"/>
                  </a:lnTo>
                  <a:lnTo>
                    <a:pt x="48" y="0"/>
                  </a:lnTo>
                  <a:lnTo>
                    <a:pt x="46" y="0"/>
                  </a:lnTo>
                  <a:lnTo>
                    <a:pt x="46" y="2"/>
                  </a:lnTo>
                  <a:lnTo>
                    <a:pt x="46" y="2"/>
                  </a:lnTo>
                  <a:lnTo>
                    <a:pt x="46" y="2"/>
                  </a:lnTo>
                  <a:lnTo>
                    <a:pt x="46" y="2"/>
                  </a:lnTo>
                  <a:lnTo>
                    <a:pt x="44" y="0"/>
                  </a:lnTo>
                  <a:lnTo>
                    <a:pt x="42" y="0"/>
                  </a:lnTo>
                  <a:lnTo>
                    <a:pt x="42" y="2"/>
                  </a:lnTo>
                  <a:lnTo>
                    <a:pt x="42" y="2"/>
                  </a:lnTo>
                  <a:lnTo>
                    <a:pt x="42" y="6"/>
                  </a:lnTo>
                  <a:lnTo>
                    <a:pt x="42" y="10"/>
                  </a:lnTo>
                  <a:lnTo>
                    <a:pt x="42" y="10"/>
                  </a:lnTo>
                  <a:lnTo>
                    <a:pt x="42" y="20"/>
                  </a:lnTo>
                  <a:lnTo>
                    <a:pt x="42" y="32"/>
                  </a:lnTo>
                  <a:lnTo>
                    <a:pt x="42" y="32"/>
                  </a:lnTo>
                  <a:lnTo>
                    <a:pt x="42" y="80"/>
                  </a:lnTo>
                  <a:lnTo>
                    <a:pt x="42" y="80"/>
                  </a:lnTo>
                  <a:lnTo>
                    <a:pt x="40" y="104"/>
                  </a:lnTo>
                  <a:lnTo>
                    <a:pt x="36" y="128"/>
                  </a:lnTo>
                  <a:lnTo>
                    <a:pt x="36" y="128"/>
                  </a:lnTo>
                  <a:lnTo>
                    <a:pt x="30" y="148"/>
                  </a:lnTo>
                  <a:lnTo>
                    <a:pt x="24" y="168"/>
                  </a:lnTo>
                  <a:lnTo>
                    <a:pt x="24" y="168"/>
                  </a:lnTo>
                  <a:lnTo>
                    <a:pt x="22" y="170"/>
                  </a:lnTo>
                  <a:lnTo>
                    <a:pt x="22" y="170"/>
                  </a:lnTo>
                  <a:lnTo>
                    <a:pt x="14" y="206"/>
                  </a:lnTo>
                  <a:lnTo>
                    <a:pt x="8" y="224"/>
                  </a:lnTo>
                  <a:lnTo>
                    <a:pt x="6" y="242"/>
                  </a:lnTo>
                  <a:lnTo>
                    <a:pt x="6" y="242"/>
                  </a:lnTo>
                  <a:lnTo>
                    <a:pt x="0" y="280"/>
                  </a:lnTo>
                  <a:lnTo>
                    <a:pt x="0" y="320"/>
                  </a:lnTo>
                  <a:lnTo>
                    <a:pt x="0" y="320"/>
                  </a:lnTo>
                  <a:lnTo>
                    <a:pt x="0" y="358"/>
                  </a:lnTo>
                  <a:lnTo>
                    <a:pt x="2" y="396"/>
                  </a:lnTo>
                  <a:lnTo>
                    <a:pt x="2" y="396"/>
                  </a:lnTo>
                  <a:lnTo>
                    <a:pt x="4" y="414"/>
                  </a:lnTo>
                  <a:lnTo>
                    <a:pt x="4" y="430"/>
                  </a:lnTo>
                  <a:lnTo>
                    <a:pt x="4" y="430"/>
                  </a:lnTo>
                  <a:lnTo>
                    <a:pt x="6" y="442"/>
                  </a:lnTo>
                  <a:lnTo>
                    <a:pt x="8" y="454"/>
                  </a:lnTo>
                  <a:lnTo>
                    <a:pt x="8" y="454"/>
                  </a:lnTo>
                  <a:lnTo>
                    <a:pt x="10" y="456"/>
                  </a:lnTo>
                  <a:lnTo>
                    <a:pt x="10" y="456"/>
                  </a:lnTo>
                  <a:lnTo>
                    <a:pt x="12" y="460"/>
                  </a:lnTo>
                  <a:lnTo>
                    <a:pt x="12" y="460"/>
                  </a:lnTo>
                  <a:lnTo>
                    <a:pt x="12" y="460"/>
                  </a:lnTo>
                  <a:lnTo>
                    <a:pt x="12" y="460"/>
                  </a:lnTo>
                  <a:lnTo>
                    <a:pt x="14" y="462"/>
                  </a:lnTo>
                  <a:lnTo>
                    <a:pt x="14" y="462"/>
                  </a:lnTo>
                  <a:lnTo>
                    <a:pt x="22" y="466"/>
                  </a:lnTo>
                  <a:lnTo>
                    <a:pt x="22" y="466"/>
                  </a:lnTo>
                  <a:lnTo>
                    <a:pt x="22" y="468"/>
                  </a:lnTo>
                  <a:lnTo>
                    <a:pt x="22" y="468"/>
                  </a:lnTo>
                  <a:lnTo>
                    <a:pt x="38" y="476"/>
                  </a:lnTo>
                  <a:lnTo>
                    <a:pt x="44" y="478"/>
                  </a:lnTo>
                  <a:lnTo>
                    <a:pt x="54" y="480"/>
                  </a:lnTo>
                  <a:lnTo>
                    <a:pt x="54" y="480"/>
                  </a:lnTo>
                  <a:lnTo>
                    <a:pt x="74" y="480"/>
                  </a:lnTo>
                  <a:lnTo>
                    <a:pt x="96" y="478"/>
                  </a:lnTo>
                  <a:lnTo>
                    <a:pt x="96" y="478"/>
                  </a:lnTo>
                  <a:lnTo>
                    <a:pt x="112" y="474"/>
                  </a:lnTo>
                  <a:lnTo>
                    <a:pt x="128" y="468"/>
                  </a:lnTo>
                  <a:lnTo>
                    <a:pt x="128" y="468"/>
                  </a:lnTo>
                  <a:lnTo>
                    <a:pt x="134" y="466"/>
                  </a:lnTo>
                  <a:lnTo>
                    <a:pt x="138" y="464"/>
                  </a:lnTo>
                  <a:lnTo>
                    <a:pt x="138" y="460"/>
                  </a:lnTo>
                  <a:lnTo>
                    <a:pt x="138" y="460"/>
                  </a:lnTo>
                  <a:lnTo>
                    <a:pt x="142" y="456"/>
                  </a:lnTo>
                  <a:lnTo>
                    <a:pt x="144" y="450"/>
                  </a:lnTo>
                  <a:lnTo>
                    <a:pt x="148" y="440"/>
                  </a:lnTo>
                  <a:lnTo>
                    <a:pt x="148" y="440"/>
                  </a:lnTo>
                  <a:lnTo>
                    <a:pt x="148" y="420"/>
                  </a:lnTo>
                  <a:lnTo>
                    <a:pt x="148" y="402"/>
                  </a:lnTo>
                  <a:lnTo>
                    <a:pt x="146" y="364"/>
                  </a:lnTo>
                  <a:lnTo>
                    <a:pt x="146" y="364"/>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 name="Freeform 138"/>
            <p:cNvSpPr>
              <a:spLocks/>
            </p:cNvSpPr>
            <p:nvPr/>
          </p:nvSpPr>
          <p:spPr bwMode="auto">
            <a:xfrm>
              <a:off x="3270250" y="6089650"/>
              <a:ext cx="25400" cy="25400"/>
            </a:xfrm>
            <a:custGeom>
              <a:avLst/>
              <a:gdLst>
                <a:gd name="T0" fmla="*/ 14 w 16"/>
                <a:gd name="T1" fmla="*/ 0 h 16"/>
                <a:gd name="T2" fmla="*/ 14 w 16"/>
                <a:gd name="T3" fmla="*/ 0 h 16"/>
                <a:gd name="T4" fmla="*/ 6 w 16"/>
                <a:gd name="T5" fmla="*/ 8 h 16"/>
                <a:gd name="T6" fmla="*/ 0 w 16"/>
                <a:gd name="T7" fmla="*/ 16 h 16"/>
                <a:gd name="T8" fmla="*/ 0 w 16"/>
                <a:gd name="T9" fmla="*/ 16 h 16"/>
                <a:gd name="T10" fmla="*/ 0 w 16"/>
                <a:gd name="T11" fmla="*/ 16 h 16"/>
                <a:gd name="T12" fmla="*/ 2 w 16"/>
                <a:gd name="T13" fmla="*/ 16 h 16"/>
                <a:gd name="T14" fmla="*/ 2 w 16"/>
                <a:gd name="T15" fmla="*/ 16 h 16"/>
                <a:gd name="T16" fmla="*/ 16 w 16"/>
                <a:gd name="T17" fmla="*/ 2 h 16"/>
                <a:gd name="T18" fmla="*/ 16 w 16"/>
                <a:gd name="T19" fmla="*/ 2 h 16"/>
                <a:gd name="T20" fmla="*/ 16 w 16"/>
                <a:gd name="T21" fmla="*/ 0 h 16"/>
                <a:gd name="T22" fmla="*/ 14 w 16"/>
                <a:gd name="T23" fmla="*/ 0 h 16"/>
                <a:gd name="T24" fmla="*/ 14 w 16"/>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4" y="0"/>
                  </a:moveTo>
                  <a:lnTo>
                    <a:pt x="14" y="0"/>
                  </a:lnTo>
                  <a:lnTo>
                    <a:pt x="6" y="8"/>
                  </a:lnTo>
                  <a:lnTo>
                    <a:pt x="0" y="16"/>
                  </a:lnTo>
                  <a:lnTo>
                    <a:pt x="0" y="16"/>
                  </a:lnTo>
                  <a:lnTo>
                    <a:pt x="0" y="16"/>
                  </a:lnTo>
                  <a:lnTo>
                    <a:pt x="2" y="16"/>
                  </a:lnTo>
                  <a:lnTo>
                    <a:pt x="2" y="16"/>
                  </a:lnTo>
                  <a:lnTo>
                    <a:pt x="16" y="2"/>
                  </a:lnTo>
                  <a:lnTo>
                    <a:pt x="16" y="2"/>
                  </a:lnTo>
                  <a:lnTo>
                    <a:pt x="16" y="0"/>
                  </a:lnTo>
                  <a:lnTo>
                    <a:pt x="14" y="0"/>
                  </a:lnTo>
                  <a:lnTo>
                    <a:pt x="14"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 name="Freeform 139"/>
            <p:cNvSpPr>
              <a:spLocks noEditPoints="1"/>
            </p:cNvSpPr>
            <p:nvPr/>
          </p:nvSpPr>
          <p:spPr bwMode="auto">
            <a:xfrm>
              <a:off x="3248025" y="6029325"/>
              <a:ext cx="139700" cy="781050"/>
            </a:xfrm>
            <a:custGeom>
              <a:avLst/>
              <a:gdLst>
                <a:gd name="T0" fmla="*/ 80 w 88"/>
                <a:gd name="T1" fmla="*/ 266 h 492"/>
                <a:gd name="T2" fmla="*/ 52 w 88"/>
                <a:gd name="T3" fmla="*/ 154 h 492"/>
                <a:gd name="T4" fmla="*/ 44 w 88"/>
                <a:gd name="T5" fmla="*/ 48 h 492"/>
                <a:gd name="T6" fmla="*/ 42 w 88"/>
                <a:gd name="T7" fmla="*/ 44 h 492"/>
                <a:gd name="T8" fmla="*/ 44 w 88"/>
                <a:gd name="T9" fmla="*/ 32 h 492"/>
                <a:gd name="T10" fmla="*/ 48 w 88"/>
                <a:gd name="T11" fmla="*/ 12 h 492"/>
                <a:gd name="T12" fmla="*/ 42 w 88"/>
                <a:gd name="T13" fmla="*/ 2 h 492"/>
                <a:gd name="T14" fmla="*/ 44 w 88"/>
                <a:gd name="T15" fmla="*/ 16 h 492"/>
                <a:gd name="T16" fmla="*/ 38 w 88"/>
                <a:gd name="T17" fmla="*/ 30 h 492"/>
                <a:gd name="T18" fmla="*/ 30 w 88"/>
                <a:gd name="T19" fmla="*/ 46 h 492"/>
                <a:gd name="T20" fmla="*/ 8 w 88"/>
                <a:gd name="T21" fmla="*/ 82 h 492"/>
                <a:gd name="T22" fmla="*/ 8 w 88"/>
                <a:gd name="T23" fmla="*/ 96 h 492"/>
                <a:gd name="T24" fmla="*/ 6 w 88"/>
                <a:gd name="T25" fmla="*/ 136 h 492"/>
                <a:gd name="T26" fmla="*/ 16 w 88"/>
                <a:gd name="T27" fmla="*/ 140 h 492"/>
                <a:gd name="T28" fmla="*/ 28 w 88"/>
                <a:gd name="T29" fmla="*/ 144 h 492"/>
                <a:gd name="T30" fmla="*/ 30 w 88"/>
                <a:gd name="T31" fmla="*/ 162 h 492"/>
                <a:gd name="T32" fmla="*/ 16 w 88"/>
                <a:gd name="T33" fmla="*/ 192 h 492"/>
                <a:gd name="T34" fmla="*/ 6 w 88"/>
                <a:gd name="T35" fmla="*/ 216 h 492"/>
                <a:gd name="T36" fmla="*/ 44 w 88"/>
                <a:gd name="T37" fmla="*/ 192 h 492"/>
                <a:gd name="T38" fmla="*/ 26 w 88"/>
                <a:gd name="T39" fmla="*/ 226 h 492"/>
                <a:gd name="T40" fmla="*/ 8 w 88"/>
                <a:gd name="T41" fmla="*/ 274 h 492"/>
                <a:gd name="T42" fmla="*/ 62 w 88"/>
                <a:gd name="T43" fmla="*/ 228 h 492"/>
                <a:gd name="T44" fmla="*/ 40 w 88"/>
                <a:gd name="T45" fmla="*/ 264 h 492"/>
                <a:gd name="T46" fmla="*/ 74 w 88"/>
                <a:gd name="T47" fmla="*/ 280 h 492"/>
                <a:gd name="T48" fmla="*/ 70 w 88"/>
                <a:gd name="T49" fmla="*/ 264 h 492"/>
                <a:gd name="T50" fmla="*/ 14 w 88"/>
                <a:gd name="T51" fmla="*/ 336 h 492"/>
                <a:gd name="T52" fmla="*/ 16 w 88"/>
                <a:gd name="T53" fmla="*/ 350 h 492"/>
                <a:gd name="T54" fmla="*/ 64 w 88"/>
                <a:gd name="T55" fmla="*/ 312 h 492"/>
                <a:gd name="T56" fmla="*/ 18 w 88"/>
                <a:gd name="T57" fmla="*/ 382 h 492"/>
                <a:gd name="T58" fmla="*/ 26 w 88"/>
                <a:gd name="T59" fmla="*/ 390 h 492"/>
                <a:gd name="T60" fmla="*/ 64 w 88"/>
                <a:gd name="T61" fmla="*/ 370 h 492"/>
                <a:gd name="T62" fmla="*/ 20 w 88"/>
                <a:gd name="T63" fmla="*/ 436 h 492"/>
                <a:gd name="T64" fmla="*/ 60 w 88"/>
                <a:gd name="T65" fmla="*/ 402 h 492"/>
                <a:gd name="T66" fmla="*/ 38 w 88"/>
                <a:gd name="T67" fmla="*/ 438 h 492"/>
                <a:gd name="T68" fmla="*/ 44 w 88"/>
                <a:gd name="T69" fmla="*/ 442 h 492"/>
                <a:gd name="T70" fmla="*/ 46 w 88"/>
                <a:gd name="T71" fmla="*/ 448 h 492"/>
                <a:gd name="T72" fmla="*/ 24 w 88"/>
                <a:gd name="T73" fmla="*/ 490 h 492"/>
                <a:gd name="T74" fmla="*/ 62 w 88"/>
                <a:gd name="T75" fmla="*/ 456 h 492"/>
                <a:gd name="T76" fmla="*/ 40 w 88"/>
                <a:gd name="T77" fmla="*/ 492 h 492"/>
                <a:gd name="T78" fmla="*/ 68 w 88"/>
                <a:gd name="T79" fmla="*/ 462 h 492"/>
                <a:gd name="T80" fmla="*/ 70 w 88"/>
                <a:gd name="T81" fmla="*/ 436 h 492"/>
                <a:gd name="T82" fmla="*/ 72 w 88"/>
                <a:gd name="T83" fmla="*/ 416 h 492"/>
                <a:gd name="T84" fmla="*/ 74 w 88"/>
                <a:gd name="T85" fmla="*/ 388 h 492"/>
                <a:gd name="T86" fmla="*/ 74 w 88"/>
                <a:gd name="T87" fmla="*/ 382 h 492"/>
                <a:gd name="T88" fmla="*/ 82 w 88"/>
                <a:gd name="T89" fmla="*/ 376 h 492"/>
                <a:gd name="T90" fmla="*/ 36 w 88"/>
                <a:gd name="T91" fmla="*/ 44 h 492"/>
                <a:gd name="T92" fmla="*/ 34 w 88"/>
                <a:gd name="T93" fmla="*/ 44 h 492"/>
                <a:gd name="T94" fmla="*/ 34 w 88"/>
                <a:gd name="T95" fmla="*/ 60 h 492"/>
                <a:gd name="T96" fmla="*/ 42 w 88"/>
                <a:gd name="T97" fmla="*/ 150 h 492"/>
                <a:gd name="T98" fmla="*/ 42 w 88"/>
                <a:gd name="T99" fmla="*/ 154 h 492"/>
                <a:gd name="T100" fmla="*/ 38 w 88"/>
                <a:gd name="T101" fmla="*/ 158 h 492"/>
                <a:gd name="T102" fmla="*/ 46 w 88"/>
                <a:gd name="T103" fmla="*/ 188 h 492"/>
                <a:gd name="T104" fmla="*/ 56 w 88"/>
                <a:gd name="T105" fmla="*/ 202 h 492"/>
                <a:gd name="T106" fmla="*/ 68 w 88"/>
                <a:gd name="T107" fmla="*/ 372 h 492"/>
                <a:gd name="T108" fmla="*/ 68 w 88"/>
                <a:gd name="T109" fmla="*/ 340 h 492"/>
                <a:gd name="T110" fmla="*/ 68 w 88"/>
                <a:gd name="T111" fmla="*/ 334 h 492"/>
                <a:gd name="T112" fmla="*/ 68 w 88"/>
                <a:gd name="T113" fmla="*/ 308 h 492"/>
                <a:gd name="T114" fmla="*/ 76 w 88"/>
                <a:gd name="T115" fmla="*/ 35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8" h="492">
                  <a:moveTo>
                    <a:pt x="86" y="344"/>
                  </a:moveTo>
                  <a:lnTo>
                    <a:pt x="86" y="344"/>
                  </a:lnTo>
                  <a:lnTo>
                    <a:pt x="86" y="346"/>
                  </a:lnTo>
                  <a:lnTo>
                    <a:pt x="86" y="346"/>
                  </a:lnTo>
                  <a:lnTo>
                    <a:pt x="86" y="334"/>
                  </a:lnTo>
                  <a:lnTo>
                    <a:pt x="86" y="334"/>
                  </a:lnTo>
                  <a:lnTo>
                    <a:pt x="84" y="310"/>
                  </a:lnTo>
                  <a:lnTo>
                    <a:pt x="84" y="288"/>
                  </a:lnTo>
                  <a:lnTo>
                    <a:pt x="84" y="288"/>
                  </a:lnTo>
                  <a:lnTo>
                    <a:pt x="80" y="266"/>
                  </a:lnTo>
                  <a:lnTo>
                    <a:pt x="74" y="244"/>
                  </a:lnTo>
                  <a:lnTo>
                    <a:pt x="62" y="202"/>
                  </a:lnTo>
                  <a:lnTo>
                    <a:pt x="62" y="202"/>
                  </a:lnTo>
                  <a:lnTo>
                    <a:pt x="62" y="202"/>
                  </a:lnTo>
                  <a:lnTo>
                    <a:pt x="62" y="202"/>
                  </a:lnTo>
                  <a:lnTo>
                    <a:pt x="58" y="180"/>
                  </a:lnTo>
                  <a:lnTo>
                    <a:pt x="58" y="180"/>
                  </a:lnTo>
                  <a:lnTo>
                    <a:pt x="58" y="180"/>
                  </a:lnTo>
                  <a:lnTo>
                    <a:pt x="58" y="180"/>
                  </a:lnTo>
                  <a:lnTo>
                    <a:pt x="52" y="154"/>
                  </a:lnTo>
                  <a:lnTo>
                    <a:pt x="52" y="154"/>
                  </a:lnTo>
                  <a:lnTo>
                    <a:pt x="46" y="128"/>
                  </a:lnTo>
                  <a:lnTo>
                    <a:pt x="44" y="102"/>
                  </a:lnTo>
                  <a:lnTo>
                    <a:pt x="44" y="102"/>
                  </a:lnTo>
                  <a:lnTo>
                    <a:pt x="44" y="76"/>
                  </a:lnTo>
                  <a:lnTo>
                    <a:pt x="46" y="48"/>
                  </a:lnTo>
                  <a:lnTo>
                    <a:pt x="46" y="48"/>
                  </a:lnTo>
                  <a:lnTo>
                    <a:pt x="44" y="48"/>
                  </a:lnTo>
                  <a:lnTo>
                    <a:pt x="44" y="48"/>
                  </a:lnTo>
                  <a:lnTo>
                    <a:pt x="44" y="48"/>
                  </a:lnTo>
                  <a:lnTo>
                    <a:pt x="42" y="68"/>
                  </a:lnTo>
                  <a:lnTo>
                    <a:pt x="42" y="68"/>
                  </a:lnTo>
                  <a:lnTo>
                    <a:pt x="42" y="50"/>
                  </a:lnTo>
                  <a:lnTo>
                    <a:pt x="42" y="50"/>
                  </a:lnTo>
                  <a:lnTo>
                    <a:pt x="44" y="46"/>
                  </a:lnTo>
                  <a:lnTo>
                    <a:pt x="44" y="46"/>
                  </a:lnTo>
                  <a:lnTo>
                    <a:pt x="44" y="44"/>
                  </a:lnTo>
                  <a:lnTo>
                    <a:pt x="44" y="44"/>
                  </a:lnTo>
                  <a:lnTo>
                    <a:pt x="44" y="44"/>
                  </a:lnTo>
                  <a:lnTo>
                    <a:pt x="42" y="44"/>
                  </a:lnTo>
                  <a:lnTo>
                    <a:pt x="42" y="44"/>
                  </a:lnTo>
                  <a:lnTo>
                    <a:pt x="42" y="40"/>
                  </a:lnTo>
                  <a:lnTo>
                    <a:pt x="42" y="34"/>
                  </a:lnTo>
                  <a:lnTo>
                    <a:pt x="42" y="34"/>
                  </a:lnTo>
                  <a:lnTo>
                    <a:pt x="42" y="34"/>
                  </a:lnTo>
                  <a:lnTo>
                    <a:pt x="42" y="34"/>
                  </a:lnTo>
                  <a:lnTo>
                    <a:pt x="44" y="34"/>
                  </a:lnTo>
                  <a:lnTo>
                    <a:pt x="44" y="34"/>
                  </a:lnTo>
                  <a:lnTo>
                    <a:pt x="44" y="32"/>
                  </a:lnTo>
                  <a:lnTo>
                    <a:pt x="44" y="32"/>
                  </a:lnTo>
                  <a:lnTo>
                    <a:pt x="46" y="32"/>
                  </a:lnTo>
                  <a:lnTo>
                    <a:pt x="46" y="32"/>
                  </a:lnTo>
                  <a:lnTo>
                    <a:pt x="46" y="30"/>
                  </a:lnTo>
                  <a:lnTo>
                    <a:pt x="46" y="30"/>
                  </a:lnTo>
                  <a:lnTo>
                    <a:pt x="46" y="26"/>
                  </a:lnTo>
                  <a:lnTo>
                    <a:pt x="46" y="26"/>
                  </a:lnTo>
                  <a:lnTo>
                    <a:pt x="48" y="16"/>
                  </a:lnTo>
                  <a:lnTo>
                    <a:pt x="48" y="16"/>
                  </a:lnTo>
                  <a:lnTo>
                    <a:pt x="48" y="14"/>
                  </a:lnTo>
                  <a:lnTo>
                    <a:pt x="48" y="12"/>
                  </a:lnTo>
                  <a:lnTo>
                    <a:pt x="48" y="12"/>
                  </a:lnTo>
                  <a:lnTo>
                    <a:pt x="46" y="10"/>
                  </a:lnTo>
                  <a:lnTo>
                    <a:pt x="46" y="6"/>
                  </a:lnTo>
                  <a:lnTo>
                    <a:pt x="46" y="6"/>
                  </a:lnTo>
                  <a:lnTo>
                    <a:pt x="46" y="4"/>
                  </a:lnTo>
                  <a:lnTo>
                    <a:pt x="44" y="4"/>
                  </a:lnTo>
                  <a:lnTo>
                    <a:pt x="44" y="4"/>
                  </a:lnTo>
                  <a:lnTo>
                    <a:pt x="42" y="4"/>
                  </a:lnTo>
                  <a:lnTo>
                    <a:pt x="42" y="2"/>
                  </a:lnTo>
                  <a:lnTo>
                    <a:pt x="42" y="2"/>
                  </a:lnTo>
                  <a:lnTo>
                    <a:pt x="40" y="0"/>
                  </a:lnTo>
                  <a:lnTo>
                    <a:pt x="40" y="0"/>
                  </a:lnTo>
                  <a:lnTo>
                    <a:pt x="40" y="0"/>
                  </a:lnTo>
                  <a:lnTo>
                    <a:pt x="38" y="6"/>
                  </a:lnTo>
                  <a:lnTo>
                    <a:pt x="42" y="8"/>
                  </a:lnTo>
                  <a:lnTo>
                    <a:pt x="42" y="8"/>
                  </a:lnTo>
                  <a:lnTo>
                    <a:pt x="42" y="10"/>
                  </a:lnTo>
                  <a:lnTo>
                    <a:pt x="44" y="14"/>
                  </a:lnTo>
                  <a:lnTo>
                    <a:pt x="44" y="14"/>
                  </a:lnTo>
                  <a:lnTo>
                    <a:pt x="44" y="16"/>
                  </a:lnTo>
                  <a:lnTo>
                    <a:pt x="44" y="16"/>
                  </a:lnTo>
                  <a:lnTo>
                    <a:pt x="42" y="20"/>
                  </a:lnTo>
                  <a:lnTo>
                    <a:pt x="42" y="20"/>
                  </a:lnTo>
                  <a:lnTo>
                    <a:pt x="42" y="30"/>
                  </a:lnTo>
                  <a:lnTo>
                    <a:pt x="42" y="30"/>
                  </a:lnTo>
                  <a:lnTo>
                    <a:pt x="40" y="30"/>
                  </a:lnTo>
                  <a:lnTo>
                    <a:pt x="40" y="30"/>
                  </a:lnTo>
                  <a:lnTo>
                    <a:pt x="38" y="30"/>
                  </a:lnTo>
                  <a:lnTo>
                    <a:pt x="38" y="30"/>
                  </a:lnTo>
                  <a:lnTo>
                    <a:pt x="38" y="30"/>
                  </a:lnTo>
                  <a:lnTo>
                    <a:pt x="36" y="32"/>
                  </a:lnTo>
                  <a:lnTo>
                    <a:pt x="36" y="32"/>
                  </a:lnTo>
                  <a:lnTo>
                    <a:pt x="36" y="34"/>
                  </a:lnTo>
                  <a:lnTo>
                    <a:pt x="36" y="34"/>
                  </a:lnTo>
                  <a:lnTo>
                    <a:pt x="36" y="36"/>
                  </a:lnTo>
                  <a:lnTo>
                    <a:pt x="36" y="36"/>
                  </a:lnTo>
                  <a:lnTo>
                    <a:pt x="32" y="42"/>
                  </a:lnTo>
                  <a:lnTo>
                    <a:pt x="32" y="42"/>
                  </a:lnTo>
                  <a:lnTo>
                    <a:pt x="30" y="44"/>
                  </a:lnTo>
                  <a:lnTo>
                    <a:pt x="30" y="46"/>
                  </a:lnTo>
                  <a:lnTo>
                    <a:pt x="30" y="46"/>
                  </a:lnTo>
                  <a:lnTo>
                    <a:pt x="30" y="46"/>
                  </a:lnTo>
                  <a:lnTo>
                    <a:pt x="30" y="46"/>
                  </a:lnTo>
                  <a:lnTo>
                    <a:pt x="16" y="64"/>
                  </a:lnTo>
                  <a:lnTo>
                    <a:pt x="10" y="72"/>
                  </a:lnTo>
                  <a:lnTo>
                    <a:pt x="6" y="82"/>
                  </a:lnTo>
                  <a:lnTo>
                    <a:pt x="6" y="82"/>
                  </a:lnTo>
                  <a:lnTo>
                    <a:pt x="6" y="84"/>
                  </a:lnTo>
                  <a:lnTo>
                    <a:pt x="8" y="82"/>
                  </a:lnTo>
                  <a:lnTo>
                    <a:pt x="8" y="82"/>
                  </a:lnTo>
                  <a:lnTo>
                    <a:pt x="18" y="70"/>
                  </a:lnTo>
                  <a:lnTo>
                    <a:pt x="28" y="56"/>
                  </a:lnTo>
                  <a:lnTo>
                    <a:pt x="28" y="56"/>
                  </a:lnTo>
                  <a:lnTo>
                    <a:pt x="28" y="54"/>
                  </a:lnTo>
                  <a:lnTo>
                    <a:pt x="28" y="54"/>
                  </a:lnTo>
                  <a:lnTo>
                    <a:pt x="28" y="66"/>
                  </a:lnTo>
                  <a:lnTo>
                    <a:pt x="28" y="66"/>
                  </a:lnTo>
                  <a:lnTo>
                    <a:pt x="18" y="80"/>
                  </a:lnTo>
                  <a:lnTo>
                    <a:pt x="8" y="96"/>
                  </a:lnTo>
                  <a:lnTo>
                    <a:pt x="8" y="96"/>
                  </a:lnTo>
                  <a:lnTo>
                    <a:pt x="8" y="96"/>
                  </a:lnTo>
                  <a:lnTo>
                    <a:pt x="10" y="96"/>
                  </a:lnTo>
                  <a:lnTo>
                    <a:pt x="10" y="96"/>
                  </a:lnTo>
                  <a:lnTo>
                    <a:pt x="18" y="84"/>
                  </a:lnTo>
                  <a:lnTo>
                    <a:pt x="28" y="72"/>
                  </a:lnTo>
                  <a:lnTo>
                    <a:pt x="28" y="72"/>
                  </a:lnTo>
                  <a:lnTo>
                    <a:pt x="26" y="106"/>
                  </a:lnTo>
                  <a:lnTo>
                    <a:pt x="26" y="106"/>
                  </a:lnTo>
                  <a:lnTo>
                    <a:pt x="16" y="120"/>
                  </a:lnTo>
                  <a:lnTo>
                    <a:pt x="6" y="136"/>
                  </a:lnTo>
                  <a:lnTo>
                    <a:pt x="6" y="136"/>
                  </a:lnTo>
                  <a:lnTo>
                    <a:pt x="6" y="138"/>
                  </a:lnTo>
                  <a:lnTo>
                    <a:pt x="8" y="138"/>
                  </a:lnTo>
                  <a:lnTo>
                    <a:pt x="8" y="138"/>
                  </a:lnTo>
                  <a:lnTo>
                    <a:pt x="18" y="126"/>
                  </a:lnTo>
                  <a:lnTo>
                    <a:pt x="26" y="114"/>
                  </a:lnTo>
                  <a:lnTo>
                    <a:pt x="26" y="114"/>
                  </a:lnTo>
                  <a:lnTo>
                    <a:pt x="26" y="122"/>
                  </a:lnTo>
                  <a:lnTo>
                    <a:pt x="26" y="122"/>
                  </a:lnTo>
                  <a:lnTo>
                    <a:pt x="16" y="140"/>
                  </a:lnTo>
                  <a:lnTo>
                    <a:pt x="6" y="156"/>
                  </a:lnTo>
                  <a:lnTo>
                    <a:pt x="6" y="156"/>
                  </a:lnTo>
                  <a:lnTo>
                    <a:pt x="6" y="158"/>
                  </a:lnTo>
                  <a:lnTo>
                    <a:pt x="8" y="158"/>
                  </a:lnTo>
                  <a:lnTo>
                    <a:pt x="8" y="158"/>
                  </a:lnTo>
                  <a:lnTo>
                    <a:pt x="26" y="132"/>
                  </a:lnTo>
                  <a:lnTo>
                    <a:pt x="26" y="132"/>
                  </a:lnTo>
                  <a:lnTo>
                    <a:pt x="26" y="136"/>
                  </a:lnTo>
                  <a:lnTo>
                    <a:pt x="26" y="136"/>
                  </a:lnTo>
                  <a:lnTo>
                    <a:pt x="28" y="144"/>
                  </a:lnTo>
                  <a:lnTo>
                    <a:pt x="28" y="144"/>
                  </a:lnTo>
                  <a:lnTo>
                    <a:pt x="4" y="180"/>
                  </a:lnTo>
                  <a:lnTo>
                    <a:pt x="4" y="180"/>
                  </a:lnTo>
                  <a:lnTo>
                    <a:pt x="4" y="180"/>
                  </a:lnTo>
                  <a:lnTo>
                    <a:pt x="6" y="180"/>
                  </a:lnTo>
                  <a:lnTo>
                    <a:pt x="6" y="180"/>
                  </a:lnTo>
                  <a:lnTo>
                    <a:pt x="18" y="166"/>
                  </a:lnTo>
                  <a:lnTo>
                    <a:pt x="28" y="150"/>
                  </a:lnTo>
                  <a:lnTo>
                    <a:pt x="28" y="150"/>
                  </a:lnTo>
                  <a:lnTo>
                    <a:pt x="30" y="162"/>
                  </a:lnTo>
                  <a:lnTo>
                    <a:pt x="30" y="162"/>
                  </a:lnTo>
                  <a:lnTo>
                    <a:pt x="28" y="166"/>
                  </a:lnTo>
                  <a:lnTo>
                    <a:pt x="28" y="166"/>
                  </a:lnTo>
                  <a:lnTo>
                    <a:pt x="16" y="184"/>
                  </a:lnTo>
                  <a:lnTo>
                    <a:pt x="4" y="202"/>
                  </a:lnTo>
                  <a:lnTo>
                    <a:pt x="4" y="202"/>
                  </a:lnTo>
                  <a:lnTo>
                    <a:pt x="4" y="204"/>
                  </a:lnTo>
                  <a:lnTo>
                    <a:pt x="6" y="202"/>
                  </a:lnTo>
                  <a:lnTo>
                    <a:pt x="6" y="202"/>
                  </a:lnTo>
                  <a:lnTo>
                    <a:pt x="16" y="192"/>
                  </a:lnTo>
                  <a:lnTo>
                    <a:pt x="24" y="180"/>
                  </a:lnTo>
                  <a:lnTo>
                    <a:pt x="24" y="180"/>
                  </a:lnTo>
                  <a:lnTo>
                    <a:pt x="32" y="168"/>
                  </a:lnTo>
                  <a:lnTo>
                    <a:pt x="32" y="168"/>
                  </a:lnTo>
                  <a:lnTo>
                    <a:pt x="34" y="176"/>
                  </a:lnTo>
                  <a:lnTo>
                    <a:pt x="34" y="176"/>
                  </a:lnTo>
                  <a:lnTo>
                    <a:pt x="26" y="188"/>
                  </a:lnTo>
                  <a:lnTo>
                    <a:pt x="26" y="188"/>
                  </a:lnTo>
                  <a:lnTo>
                    <a:pt x="16" y="202"/>
                  </a:lnTo>
                  <a:lnTo>
                    <a:pt x="6" y="216"/>
                  </a:lnTo>
                  <a:lnTo>
                    <a:pt x="6" y="216"/>
                  </a:lnTo>
                  <a:lnTo>
                    <a:pt x="6" y="216"/>
                  </a:lnTo>
                  <a:lnTo>
                    <a:pt x="8" y="216"/>
                  </a:lnTo>
                  <a:lnTo>
                    <a:pt x="8" y="216"/>
                  </a:lnTo>
                  <a:lnTo>
                    <a:pt x="18" y="204"/>
                  </a:lnTo>
                  <a:lnTo>
                    <a:pt x="30" y="192"/>
                  </a:lnTo>
                  <a:lnTo>
                    <a:pt x="30" y="192"/>
                  </a:lnTo>
                  <a:lnTo>
                    <a:pt x="36" y="180"/>
                  </a:lnTo>
                  <a:lnTo>
                    <a:pt x="36" y="180"/>
                  </a:lnTo>
                  <a:lnTo>
                    <a:pt x="44" y="192"/>
                  </a:lnTo>
                  <a:lnTo>
                    <a:pt x="44" y="192"/>
                  </a:lnTo>
                  <a:lnTo>
                    <a:pt x="30" y="210"/>
                  </a:lnTo>
                  <a:lnTo>
                    <a:pt x="30" y="210"/>
                  </a:lnTo>
                  <a:lnTo>
                    <a:pt x="0" y="252"/>
                  </a:lnTo>
                  <a:lnTo>
                    <a:pt x="0" y="252"/>
                  </a:lnTo>
                  <a:lnTo>
                    <a:pt x="0" y="252"/>
                  </a:lnTo>
                  <a:lnTo>
                    <a:pt x="2" y="252"/>
                  </a:lnTo>
                  <a:lnTo>
                    <a:pt x="2" y="252"/>
                  </a:lnTo>
                  <a:lnTo>
                    <a:pt x="14" y="240"/>
                  </a:lnTo>
                  <a:lnTo>
                    <a:pt x="26" y="226"/>
                  </a:lnTo>
                  <a:lnTo>
                    <a:pt x="46" y="196"/>
                  </a:lnTo>
                  <a:lnTo>
                    <a:pt x="46" y="196"/>
                  </a:lnTo>
                  <a:lnTo>
                    <a:pt x="54" y="210"/>
                  </a:lnTo>
                  <a:lnTo>
                    <a:pt x="54" y="210"/>
                  </a:lnTo>
                  <a:lnTo>
                    <a:pt x="28" y="240"/>
                  </a:lnTo>
                  <a:lnTo>
                    <a:pt x="16" y="256"/>
                  </a:lnTo>
                  <a:lnTo>
                    <a:pt x="6" y="272"/>
                  </a:lnTo>
                  <a:lnTo>
                    <a:pt x="6" y="272"/>
                  </a:lnTo>
                  <a:lnTo>
                    <a:pt x="6" y="274"/>
                  </a:lnTo>
                  <a:lnTo>
                    <a:pt x="8" y="274"/>
                  </a:lnTo>
                  <a:lnTo>
                    <a:pt x="8" y="274"/>
                  </a:lnTo>
                  <a:lnTo>
                    <a:pt x="22" y="258"/>
                  </a:lnTo>
                  <a:lnTo>
                    <a:pt x="36" y="240"/>
                  </a:lnTo>
                  <a:lnTo>
                    <a:pt x="36" y="240"/>
                  </a:lnTo>
                  <a:lnTo>
                    <a:pt x="46" y="226"/>
                  </a:lnTo>
                  <a:lnTo>
                    <a:pt x="58" y="212"/>
                  </a:lnTo>
                  <a:lnTo>
                    <a:pt x="58" y="212"/>
                  </a:lnTo>
                  <a:lnTo>
                    <a:pt x="62" y="228"/>
                  </a:lnTo>
                  <a:lnTo>
                    <a:pt x="62" y="228"/>
                  </a:lnTo>
                  <a:lnTo>
                    <a:pt x="62" y="228"/>
                  </a:lnTo>
                  <a:lnTo>
                    <a:pt x="62" y="228"/>
                  </a:lnTo>
                  <a:lnTo>
                    <a:pt x="36" y="260"/>
                  </a:lnTo>
                  <a:lnTo>
                    <a:pt x="24" y="276"/>
                  </a:lnTo>
                  <a:lnTo>
                    <a:pt x="14" y="292"/>
                  </a:lnTo>
                  <a:lnTo>
                    <a:pt x="14" y="292"/>
                  </a:lnTo>
                  <a:lnTo>
                    <a:pt x="14" y="294"/>
                  </a:lnTo>
                  <a:lnTo>
                    <a:pt x="16" y="294"/>
                  </a:lnTo>
                  <a:lnTo>
                    <a:pt x="16" y="294"/>
                  </a:lnTo>
                  <a:lnTo>
                    <a:pt x="28" y="278"/>
                  </a:lnTo>
                  <a:lnTo>
                    <a:pt x="40" y="264"/>
                  </a:lnTo>
                  <a:lnTo>
                    <a:pt x="64" y="234"/>
                  </a:lnTo>
                  <a:lnTo>
                    <a:pt x="64" y="234"/>
                  </a:lnTo>
                  <a:lnTo>
                    <a:pt x="68" y="254"/>
                  </a:lnTo>
                  <a:lnTo>
                    <a:pt x="68" y="254"/>
                  </a:lnTo>
                  <a:lnTo>
                    <a:pt x="70" y="254"/>
                  </a:lnTo>
                  <a:lnTo>
                    <a:pt x="70" y="254"/>
                  </a:lnTo>
                  <a:lnTo>
                    <a:pt x="70" y="254"/>
                  </a:lnTo>
                  <a:lnTo>
                    <a:pt x="70" y="252"/>
                  </a:lnTo>
                  <a:lnTo>
                    <a:pt x="70" y="252"/>
                  </a:lnTo>
                  <a:lnTo>
                    <a:pt x="74" y="280"/>
                  </a:lnTo>
                  <a:lnTo>
                    <a:pt x="74" y="280"/>
                  </a:lnTo>
                  <a:lnTo>
                    <a:pt x="68" y="288"/>
                  </a:lnTo>
                  <a:lnTo>
                    <a:pt x="68" y="288"/>
                  </a:lnTo>
                  <a:lnTo>
                    <a:pt x="66" y="272"/>
                  </a:lnTo>
                  <a:lnTo>
                    <a:pt x="66" y="272"/>
                  </a:lnTo>
                  <a:lnTo>
                    <a:pt x="66" y="272"/>
                  </a:lnTo>
                  <a:lnTo>
                    <a:pt x="66" y="272"/>
                  </a:lnTo>
                  <a:lnTo>
                    <a:pt x="70" y="266"/>
                  </a:lnTo>
                  <a:lnTo>
                    <a:pt x="70" y="266"/>
                  </a:lnTo>
                  <a:lnTo>
                    <a:pt x="70" y="264"/>
                  </a:lnTo>
                  <a:lnTo>
                    <a:pt x="68" y="264"/>
                  </a:lnTo>
                  <a:lnTo>
                    <a:pt x="68" y="264"/>
                  </a:lnTo>
                  <a:lnTo>
                    <a:pt x="66" y="264"/>
                  </a:lnTo>
                  <a:lnTo>
                    <a:pt x="66" y="264"/>
                  </a:lnTo>
                  <a:lnTo>
                    <a:pt x="38" y="298"/>
                  </a:lnTo>
                  <a:lnTo>
                    <a:pt x="12" y="334"/>
                  </a:lnTo>
                  <a:lnTo>
                    <a:pt x="12" y="334"/>
                  </a:lnTo>
                  <a:lnTo>
                    <a:pt x="12" y="336"/>
                  </a:lnTo>
                  <a:lnTo>
                    <a:pt x="14" y="336"/>
                  </a:lnTo>
                  <a:lnTo>
                    <a:pt x="14" y="336"/>
                  </a:lnTo>
                  <a:lnTo>
                    <a:pt x="26" y="320"/>
                  </a:lnTo>
                  <a:lnTo>
                    <a:pt x="40" y="306"/>
                  </a:lnTo>
                  <a:lnTo>
                    <a:pt x="64" y="274"/>
                  </a:lnTo>
                  <a:lnTo>
                    <a:pt x="64" y="274"/>
                  </a:lnTo>
                  <a:lnTo>
                    <a:pt x="64" y="292"/>
                  </a:lnTo>
                  <a:lnTo>
                    <a:pt x="64" y="292"/>
                  </a:lnTo>
                  <a:lnTo>
                    <a:pt x="42" y="320"/>
                  </a:lnTo>
                  <a:lnTo>
                    <a:pt x="42" y="320"/>
                  </a:lnTo>
                  <a:lnTo>
                    <a:pt x="24" y="340"/>
                  </a:lnTo>
                  <a:lnTo>
                    <a:pt x="16" y="350"/>
                  </a:lnTo>
                  <a:lnTo>
                    <a:pt x="8" y="362"/>
                  </a:lnTo>
                  <a:lnTo>
                    <a:pt x="8" y="362"/>
                  </a:lnTo>
                  <a:lnTo>
                    <a:pt x="8" y="364"/>
                  </a:lnTo>
                  <a:lnTo>
                    <a:pt x="10" y="364"/>
                  </a:lnTo>
                  <a:lnTo>
                    <a:pt x="10" y="364"/>
                  </a:lnTo>
                  <a:lnTo>
                    <a:pt x="26" y="348"/>
                  </a:lnTo>
                  <a:lnTo>
                    <a:pt x="38" y="332"/>
                  </a:lnTo>
                  <a:lnTo>
                    <a:pt x="64" y="300"/>
                  </a:lnTo>
                  <a:lnTo>
                    <a:pt x="64" y="300"/>
                  </a:lnTo>
                  <a:lnTo>
                    <a:pt x="64" y="312"/>
                  </a:lnTo>
                  <a:lnTo>
                    <a:pt x="64" y="312"/>
                  </a:lnTo>
                  <a:lnTo>
                    <a:pt x="56" y="324"/>
                  </a:lnTo>
                  <a:lnTo>
                    <a:pt x="48" y="336"/>
                  </a:lnTo>
                  <a:lnTo>
                    <a:pt x="48" y="336"/>
                  </a:lnTo>
                  <a:lnTo>
                    <a:pt x="30" y="358"/>
                  </a:lnTo>
                  <a:lnTo>
                    <a:pt x="16" y="380"/>
                  </a:lnTo>
                  <a:lnTo>
                    <a:pt x="16" y="380"/>
                  </a:lnTo>
                  <a:lnTo>
                    <a:pt x="16" y="382"/>
                  </a:lnTo>
                  <a:lnTo>
                    <a:pt x="18" y="382"/>
                  </a:lnTo>
                  <a:lnTo>
                    <a:pt x="18" y="382"/>
                  </a:lnTo>
                  <a:lnTo>
                    <a:pt x="34" y="362"/>
                  </a:lnTo>
                  <a:lnTo>
                    <a:pt x="50" y="342"/>
                  </a:lnTo>
                  <a:lnTo>
                    <a:pt x="50" y="342"/>
                  </a:lnTo>
                  <a:lnTo>
                    <a:pt x="64" y="320"/>
                  </a:lnTo>
                  <a:lnTo>
                    <a:pt x="64" y="320"/>
                  </a:lnTo>
                  <a:lnTo>
                    <a:pt x="64" y="338"/>
                  </a:lnTo>
                  <a:lnTo>
                    <a:pt x="64" y="338"/>
                  </a:lnTo>
                  <a:lnTo>
                    <a:pt x="44" y="364"/>
                  </a:lnTo>
                  <a:lnTo>
                    <a:pt x="26" y="390"/>
                  </a:lnTo>
                  <a:lnTo>
                    <a:pt x="26" y="390"/>
                  </a:lnTo>
                  <a:lnTo>
                    <a:pt x="26" y="390"/>
                  </a:lnTo>
                  <a:lnTo>
                    <a:pt x="28" y="390"/>
                  </a:lnTo>
                  <a:lnTo>
                    <a:pt x="28" y="390"/>
                  </a:lnTo>
                  <a:lnTo>
                    <a:pt x="46" y="370"/>
                  </a:lnTo>
                  <a:lnTo>
                    <a:pt x="64" y="346"/>
                  </a:lnTo>
                  <a:lnTo>
                    <a:pt x="64" y="346"/>
                  </a:lnTo>
                  <a:lnTo>
                    <a:pt x="64" y="366"/>
                  </a:lnTo>
                  <a:lnTo>
                    <a:pt x="64" y="366"/>
                  </a:lnTo>
                  <a:lnTo>
                    <a:pt x="64" y="370"/>
                  </a:lnTo>
                  <a:lnTo>
                    <a:pt x="64" y="370"/>
                  </a:lnTo>
                  <a:lnTo>
                    <a:pt x="44" y="394"/>
                  </a:lnTo>
                  <a:lnTo>
                    <a:pt x="44" y="394"/>
                  </a:lnTo>
                  <a:lnTo>
                    <a:pt x="24" y="418"/>
                  </a:lnTo>
                  <a:lnTo>
                    <a:pt x="16" y="432"/>
                  </a:lnTo>
                  <a:lnTo>
                    <a:pt x="10" y="444"/>
                  </a:lnTo>
                  <a:lnTo>
                    <a:pt x="10" y="444"/>
                  </a:lnTo>
                  <a:lnTo>
                    <a:pt x="10" y="446"/>
                  </a:lnTo>
                  <a:lnTo>
                    <a:pt x="12" y="446"/>
                  </a:lnTo>
                  <a:lnTo>
                    <a:pt x="12" y="446"/>
                  </a:lnTo>
                  <a:lnTo>
                    <a:pt x="20" y="436"/>
                  </a:lnTo>
                  <a:lnTo>
                    <a:pt x="28" y="424"/>
                  </a:lnTo>
                  <a:lnTo>
                    <a:pt x="28" y="424"/>
                  </a:lnTo>
                  <a:lnTo>
                    <a:pt x="50" y="396"/>
                  </a:lnTo>
                  <a:lnTo>
                    <a:pt x="50" y="396"/>
                  </a:lnTo>
                  <a:lnTo>
                    <a:pt x="64" y="378"/>
                  </a:lnTo>
                  <a:lnTo>
                    <a:pt x="64" y="378"/>
                  </a:lnTo>
                  <a:lnTo>
                    <a:pt x="62" y="398"/>
                  </a:lnTo>
                  <a:lnTo>
                    <a:pt x="62" y="398"/>
                  </a:lnTo>
                  <a:lnTo>
                    <a:pt x="60" y="402"/>
                  </a:lnTo>
                  <a:lnTo>
                    <a:pt x="60" y="402"/>
                  </a:lnTo>
                  <a:lnTo>
                    <a:pt x="48" y="416"/>
                  </a:lnTo>
                  <a:lnTo>
                    <a:pt x="36" y="432"/>
                  </a:lnTo>
                  <a:lnTo>
                    <a:pt x="24" y="446"/>
                  </a:lnTo>
                  <a:lnTo>
                    <a:pt x="14" y="462"/>
                  </a:lnTo>
                  <a:lnTo>
                    <a:pt x="14" y="462"/>
                  </a:lnTo>
                  <a:lnTo>
                    <a:pt x="16" y="464"/>
                  </a:lnTo>
                  <a:lnTo>
                    <a:pt x="16" y="464"/>
                  </a:lnTo>
                  <a:lnTo>
                    <a:pt x="16" y="464"/>
                  </a:lnTo>
                  <a:lnTo>
                    <a:pt x="28" y="452"/>
                  </a:lnTo>
                  <a:lnTo>
                    <a:pt x="38" y="438"/>
                  </a:lnTo>
                  <a:lnTo>
                    <a:pt x="60" y="412"/>
                  </a:lnTo>
                  <a:lnTo>
                    <a:pt x="60" y="412"/>
                  </a:lnTo>
                  <a:lnTo>
                    <a:pt x="62" y="408"/>
                  </a:lnTo>
                  <a:lnTo>
                    <a:pt x="62" y="408"/>
                  </a:lnTo>
                  <a:lnTo>
                    <a:pt x="62" y="416"/>
                  </a:lnTo>
                  <a:lnTo>
                    <a:pt x="62" y="416"/>
                  </a:lnTo>
                  <a:lnTo>
                    <a:pt x="62" y="420"/>
                  </a:lnTo>
                  <a:lnTo>
                    <a:pt x="62" y="420"/>
                  </a:lnTo>
                  <a:lnTo>
                    <a:pt x="44" y="442"/>
                  </a:lnTo>
                  <a:lnTo>
                    <a:pt x="44" y="442"/>
                  </a:lnTo>
                  <a:lnTo>
                    <a:pt x="28" y="460"/>
                  </a:lnTo>
                  <a:lnTo>
                    <a:pt x="16" y="478"/>
                  </a:lnTo>
                  <a:lnTo>
                    <a:pt x="16" y="478"/>
                  </a:lnTo>
                  <a:lnTo>
                    <a:pt x="16" y="480"/>
                  </a:lnTo>
                  <a:lnTo>
                    <a:pt x="18" y="480"/>
                  </a:lnTo>
                  <a:lnTo>
                    <a:pt x="18" y="480"/>
                  </a:lnTo>
                  <a:lnTo>
                    <a:pt x="26" y="474"/>
                  </a:lnTo>
                  <a:lnTo>
                    <a:pt x="34" y="466"/>
                  </a:lnTo>
                  <a:lnTo>
                    <a:pt x="46" y="448"/>
                  </a:lnTo>
                  <a:lnTo>
                    <a:pt x="46" y="448"/>
                  </a:lnTo>
                  <a:lnTo>
                    <a:pt x="62" y="428"/>
                  </a:lnTo>
                  <a:lnTo>
                    <a:pt x="62" y="428"/>
                  </a:lnTo>
                  <a:lnTo>
                    <a:pt x="62" y="438"/>
                  </a:lnTo>
                  <a:lnTo>
                    <a:pt x="62" y="438"/>
                  </a:lnTo>
                  <a:lnTo>
                    <a:pt x="50" y="456"/>
                  </a:lnTo>
                  <a:lnTo>
                    <a:pt x="50" y="456"/>
                  </a:lnTo>
                  <a:lnTo>
                    <a:pt x="36" y="472"/>
                  </a:lnTo>
                  <a:lnTo>
                    <a:pt x="30" y="480"/>
                  </a:lnTo>
                  <a:lnTo>
                    <a:pt x="24" y="490"/>
                  </a:lnTo>
                  <a:lnTo>
                    <a:pt x="24" y="490"/>
                  </a:lnTo>
                  <a:lnTo>
                    <a:pt x="24" y="492"/>
                  </a:lnTo>
                  <a:lnTo>
                    <a:pt x="26" y="492"/>
                  </a:lnTo>
                  <a:lnTo>
                    <a:pt x="26" y="492"/>
                  </a:lnTo>
                  <a:lnTo>
                    <a:pt x="32" y="486"/>
                  </a:lnTo>
                  <a:lnTo>
                    <a:pt x="38" y="480"/>
                  </a:lnTo>
                  <a:lnTo>
                    <a:pt x="48" y="466"/>
                  </a:lnTo>
                  <a:lnTo>
                    <a:pt x="48" y="466"/>
                  </a:lnTo>
                  <a:lnTo>
                    <a:pt x="62" y="446"/>
                  </a:lnTo>
                  <a:lnTo>
                    <a:pt x="62" y="446"/>
                  </a:lnTo>
                  <a:lnTo>
                    <a:pt x="62" y="456"/>
                  </a:lnTo>
                  <a:lnTo>
                    <a:pt x="62" y="456"/>
                  </a:lnTo>
                  <a:lnTo>
                    <a:pt x="50" y="470"/>
                  </a:lnTo>
                  <a:lnTo>
                    <a:pt x="50" y="470"/>
                  </a:lnTo>
                  <a:lnTo>
                    <a:pt x="44" y="480"/>
                  </a:lnTo>
                  <a:lnTo>
                    <a:pt x="40" y="484"/>
                  </a:lnTo>
                  <a:lnTo>
                    <a:pt x="38" y="490"/>
                  </a:lnTo>
                  <a:lnTo>
                    <a:pt x="38" y="490"/>
                  </a:lnTo>
                  <a:lnTo>
                    <a:pt x="38" y="492"/>
                  </a:lnTo>
                  <a:lnTo>
                    <a:pt x="40" y="492"/>
                  </a:lnTo>
                  <a:lnTo>
                    <a:pt x="40" y="492"/>
                  </a:lnTo>
                  <a:lnTo>
                    <a:pt x="48" y="484"/>
                  </a:lnTo>
                  <a:lnTo>
                    <a:pt x="54" y="474"/>
                  </a:lnTo>
                  <a:lnTo>
                    <a:pt x="54" y="474"/>
                  </a:lnTo>
                  <a:lnTo>
                    <a:pt x="62" y="464"/>
                  </a:lnTo>
                  <a:lnTo>
                    <a:pt x="62" y="464"/>
                  </a:lnTo>
                  <a:lnTo>
                    <a:pt x="64" y="466"/>
                  </a:lnTo>
                  <a:lnTo>
                    <a:pt x="66" y="466"/>
                  </a:lnTo>
                  <a:lnTo>
                    <a:pt x="66" y="466"/>
                  </a:lnTo>
                  <a:lnTo>
                    <a:pt x="66" y="466"/>
                  </a:lnTo>
                  <a:lnTo>
                    <a:pt x="68" y="462"/>
                  </a:lnTo>
                  <a:lnTo>
                    <a:pt x="68" y="456"/>
                  </a:lnTo>
                  <a:lnTo>
                    <a:pt x="68" y="456"/>
                  </a:lnTo>
                  <a:lnTo>
                    <a:pt x="72" y="454"/>
                  </a:lnTo>
                  <a:lnTo>
                    <a:pt x="72" y="454"/>
                  </a:lnTo>
                  <a:lnTo>
                    <a:pt x="72" y="452"/>
                  </a:lnTo>
                  <a:lnTo>
                    <a:pt x="72" y="450"/>
                  </a:lnTo>
                  <a:lnTo>
                    <a:pt x="70" y="450"/>
                  </a:lnTo>
                  <a:lnTo>
                    <a:pt x="68" y="450"/>
                  </a:lnTo>
                  <a:lnTo>
                    <a:pt x="68" y="450"/>
                  </a:lnTo>
                  <a:lnTo>
                    <a:pt x="70" y="436"/>
                  </a:lnTo>
                  <a:lnTo>
                    <a:pt x="70" y="436"/>
                  </a:lnTo>
                  <a:lnTo>
                    <a:pt x="72" y="432"/>
                  </a:lnTo>
                  <a:lnTo>
                    <a:pt x="72" y="432"/>
                  </a:lnTo>
                  <a:lnTo>
                    <a:pt x="72" y="432"/>
                  </a:lnTo>
                  <a:lnTo>
                    <a:pt x="70" y="430"/>
                  </a:lnTo>
                  <a:lnTo>
                    <a:pt x="70" y="430"/>
                  </a:lnTo>
                  <a:lnTo>
                    <a:pt x="70" y="430"/>
                  </a:lnTo>
                  <a:lnTo>
                    <a:pt x="70" y="430"/>
                  </a:lnTo>
                  <a:lnTo>
                    <a:pt x="72" y="416"/>
                  </a:lnTo>
                  <a:lnTo>
                    <a:pt x="72" y="416"/>
                  </a:lnTo>
                  <a:lnTo>
                    <a:pt x="76" y="412"/>
                  </a:lnTo>
                  <a:lnTo>
                    <a:pt x="76" y="412"/>
                  </a:lnTo>
                  <a:lnTo>
                    <a:pt x="76" y="410"/>
                  </a:lnTo>
                  <a:lnTo>
                    <a:pt x="76" y="410"/>
                  </a:lnTo>
                  <a:lnTo>
                    <a:pt x="74" y="408"/>
                  </a:lnTo>
                  <a:lnTo>
                    <a:pt x="72" y="410"/>
                  </a:lnTo>
                  <a:lnTo>
                    <a:pt x="72" y="410"/>
                  </a:lnTo>
                  <a:lnTo>
                    <a:pt x="72" y="410"/>
                  </a:lnTo>
                  <a:lnTo>
                    <a:pt x="72" y="410"/>
                  </a:lnTo>
                  <a:lnTo>
                    <a:pt x="74" y="388"/>
                  </a:lnTo>
                  <a:lnTo>
                    <a:pt x="74" y="388"/>
                  </a:lnTo>
                  <a:lnTo>
                    <a:pt x="78" y="384"/>
                  </a:lnTo>
                  <a:lnTo>
                    <a:pt x="82" y="380"/>
                  </a:lnTo>
                  <a:lnTo>
                    <a:pt x="82" y="380"/>
                  </a:lnTo>
                  <a:lnTo>
                    <a:pt x="82" y="378"/>
                  </a:lnTo>
                  <a:lnTo>
                    <a:pt x="80" y="378"/>
                  </a:lnTo>
                  <a:lnTo>
                    <a:pt x="80" y="378"/>
                  </a:lnTo>
                  <a:lnTo>
                    <a:pt x="78" y="380"/>
                  </a:lnTo>
                  <a:lnTo>
                    <a:pt x="74" y="382"/>
                  </a:lnTo>
                  <a:lnTo>
                    <a:pt x="74" y="382"/>
                  </a:lnTo>
                  <a:lnTo>
                    <a:pt x="74" y="378"/>
                  </a:lnTo>
                  <a:lnTo>
                    <a:pt x="74" y="378"/>
                  </a:lnTo>
                  <a:lnTo>
                    <a:pt x="76" y="362"/>
                  </a:lnTo>
                  <a:lnTo>
                    <a:pt x="76" y="362"/>
                  </a:lnTo>
                  <a:lnTo>
                    <a:pt x="80" y="356"/>
                  </a:lnTo>
                  <a:lnTo>
                    <a:pt x="80" y="356"/>
                  </a:lnTo>
                  <a:lnTo>
                    <a:pt x="80" y="374"/>
                  </a:lnTo>
                  <a:lnTo>
                    <a:pt x="80" y="374"/>
                  </a:lnTo>
                  <a:lnTo>
                    <a:pt x="82" y="376"/>
                  </a:lnTo>
                  <a:lnTo>
                    <a:pt x="82" y="376"/>
                  </a:lnTo>
                  <a:lnTo>
                    <a:pt x="82" y="376"/>
                  </a:lnTo>
                  <a:lnTo>
                    <a:pt x="84" y="362"/>
                  </a:lnTo>
                  <a:lnTo>
                    <a:pt x="86" y="350"/>
                  </a:lnTo>
                  <a:lnTo>
                    <a:pt x="86" y="350"/>
                  </a:lnTo>
                  <a:lnTo>
                    <a:pt x="88" y="346"/>
                  </a:lnTo>
                  <a:lnTo>
                    <a:pt x="88" y="346"/>
                  </a:lnTo>
                  <a:lnTo>
                    <a:pt x="88" y="344"/>
                  </a:lnTo>
                  <a:lnTo>
                    <a:pt x="86" y="344"/>
                  </a:lnTo>
                  <a:lnTo>
                    <a:pt x="86" y="344"/>
                  </a:lnTo>
                  <a:close/>
                  <a:moveTo>
                    <a:pt x="36" y="44"/>
                  </a:moveTo>
                  <a:lnTo>
                    <a:pt x="36" y="44"/>
                  </a:lnTo>
                  <a:lnTo>
                    <a:pt x="36" y="44"/>
                  </a:lnTo>
                  <a:lnTo>
                    <a:pt x="36" y="44"/>
                  </a:lnTo>
                  <a:lnTo>
                    <a:pt x="34" y="54"/>
                  </a:lnTo>
                  <a:lnTo>
                    <a:pt x="34" y="54"/>
                  </a:lnTo>
                  <a:lnTo>
                    <a:pt x="34" y="56"/>
                  </a:lnTo>
                  <a:lnTo>
                    <a:pt x="34" y="56"/>
                  </a:lnTo>
                  <a:lnTo>
                    <a:pt x="34" y="46"/>
                  </a:lnTo>
                  <a:lnTo>
                    <a:pt x="34" y="46"/>
                  </a:lnTo>
                  <a:lnTo>
                    <a:pt x="34" y="44"/>
                  </a:lnTo>
                  <a:lnTo>
                    <a:pt x="34" y="44"/>
                  </a:lnTo>
                  <a:lnTo>
                    <a:pt x="36" y="44"/>
                  </a:lnTo>
                  <a:lnTo>
                    <a:pt x="36" y="44"/>
                  </a:lnTo>
                  <a:close/>
                  <a:moveTo>
                    <a:pt x="34" y="80"/>
                  </a:moveTo>
                  <a:lnTo>
                    <a:pt x="34" y="80"/>
                  </a:lnTo>
                  <a:lnTo>
                    <a:pt x="32" y="90"/>
                  </a:lnTo>
                  <a:lnTo>
                    <a:pt x="32" y="90"/>
                  </a:lnTo>
                  <a:lnTo>
                    <a:pt x="34" y="62"/>
                  </a:lnTo>
                  <a:lnTo>
                    <a:pt x="34" y="62"/>
                  </a:lnTo>
                  <a:lnTo>
                    <a:pt x="34" y="60"/>
                  </a:lnTo>
                  <a:lnTo>
                    <a:pt x="34" y="60"/>
                  </a:lnTo>
                  <a:lnTo>
                    <a:pt x="34" y="80"/>
                  </a:lnTo>
                  <a:lnTo>
                    <a:pt x="34" y="80"/>
                  </a:lnTo>
                  <a:close/>
                  <a:moveTo>
                    <a:pt x="38" y="134"/>
                  </a:moveTo>
                  <a:lnTo>
                    <a:pt x="38" y="134"/>
                  </a:lnTo>
                  <a:lnTo>
                    <a:pt x="42" y="150"/>
                  </a:lnTo>
                  <a:lnTo>
                    <a:pt x="42" y="150"/>
                  </a:lnTo>
                  <a:lnTo>
                    <a:pt x="42" y="152"/>
                  </a:lnTo>
                  <a:lnTo>
                    <a:pt x="42" y="152"/>
                  </a:lnTo>
                  <a:lnTo>
                    <a:pt x="42" y="150"/>
                  </a:lnTo>
                  <a:lnTo>
                    <a:pt x="42" y="150"/>
                  </a:lnTo>
                  <a:lnTo>
                    <a:pt x="36" y="154"/>
                  </a:lnTo>
                  <a:lnTo>
                    <a:pt x="36" y="154"/>
                  </a:lnTo>
                  <a:lnTo>
                    <a:pt x="34" y="138"/>
                  </a:lnTo>
                  <a:lnTo>
                    <a:pt x="34" y="138"/>
                  </a:lnTo>
                  <a:lnTo>
                    <a:pt x="38" y="134"/>
                  </a:lnTo>
                  <a:lnTo>
                    <a:pt x="38" y="134"/>
                  </a:lnTo>
                  <a:close/>
                  <a:moveTo>
                    <a:pt x="38" y="158"/>
                  </a:moveTo>
                  <a:lnTo>
                    <a:pt x="38" y="158"/>
                  </a:lnTo>
                  <a:lnTo>
                    <a:pt x="42" y="154"/>
                  </a:lnTo>
                  <a:lnTo>
                    <a:pt x="42" y="154"/>
                  </a:lnTo>
                  <a:lnTo>
                    <a:pt x="42" y="152"/>
                  </a:lnTo>
                  <a:lnTo>
                    <a:pt x="42" y="152"/>
                  </a:lnTo>
                  <a:lnTo>
                    <a:pt x="46" y="164"/>
                  </a:lnTo>
                  <a:lnTo>
                    <a:pt x="46" y="164"/>
                  </a:lnTo>
                  <a:lnTo>
                    <a:pt x="44" y="164"/>
                  </a:lnTo>
                  <a:lnTo>
                    <a:pt x="44" y="164"/>
                  </a:lnTo>
                  <a:lnTo>
                    <a:pt x="40" y="168"/>
                  </a:lnTo>
                  <a:lnTo>
                    <a:pt x="40" y="168"/>
                  </a:lnTo>
                  <a:lnTo>
                    <a:pt x="38" y="158"/>
                  </a:lnTo>
                  <a:lnTo>
                    <a:pt x="38" y="158"/>
                  </a:lnTo>
                  <a:close/>
                  <a:moveTo>
                    <a:pt x="42" y="174"/>
                  </a:moveTo>
                  <a:lnTo>
                    <a:pt x="42" y="174"/>
                  </a:lnTo>
                  <a:lnTo>
                    <a:pt x="42" y="174"/>
                  </a:lnTo>
                  <a:lnTo>
                    <a:pt x="42" y="174"/>
                  </a:lnTo>
                  <a:lnTo>
                    <a:pt x="46" y="168"/>
                  </a:lnTo>
                  <a:lnTo>
                    <a:pt x="46" y="168"/>
                  </a:lnTo>
                  <a:lnTo>
                    <a:pt x="50" y="184"/>
                  </a:lnTo>
                  <a:lnTo>
                    <a:pt x="50" y="184"/>
                  </a:lnTo>
                  <a:lnTo>
                    <a:pt x="46" y="188"/>
                  </a:lnTo>
                  <a:lnTo>
                    <a:pt x="46" y="188"/>
                  </a:lnTo>
                  <a:lnTo>
                    <a:pt x="42" y="174"/>
                  </a:lnTo>
                  <a:lnTo>
                    <a:pt x="42" y="174"/>
                  </a:lnTo>
                  <a:close/>
                  <a:moveTo>
                    <a:pt x="54" y="210"/>
                  </a:moveTo>
                  <a:lnTo>
                    <a:pt x="54" y="210"/>
                  </a:lnTo>
                  <a:lnTo>
                    <a:pt x="48" y="192"/>
                  </a:lnTo>
                  <a:lnTo>
                    <a:pt x="48" y="192"/>
                  </a:lnTo>
                  <a:lnTo>
                    <a:pt x="52" y="188"/>
                  </a:lnTo>
                  <a:lnTo>
                    <a:pt x="52" y="188"/>
                  </a:lnTo>
                  <a:lnTo>
                    <a:pt x="56" y="202"/>
                  </a:lnTo>
                  <a:lnTo>
                    <a:pt x="56" y="202"/>
                  </a:lnTo>
                  <a:lnTo>
                    <a:pt x="56" y="206"/>
                  </a:lnTo>
                  <a:lnTo>
                    <a:pt x="56" y="206"/>
                  </a:lnTo>
                  <a:lnTo>
                    <a:pt x="54" y="210"/>
                  </a:lnTo>
                  <a:lnTo>
                    <a:pt x="54" y="210"/>
                  </a:lnTo>
                  <a:close/>
                  <a:moveTo>
                    <a:pt x="68" y="390"/>
                  </a:moveTo>
                  <a:lnTo>
                    <a:pt x="68" y="390"/>
                  </a:lnTo>
                  <a:lnTo>
                    <a:pt x="68" y="390"/>
                  </a:lnTo>
                  <a:lnTo>
                    <a:pt x="68" y="390"/>
                  </a:lnTo>
                  <a:lnTo>
                    <a:pt x="68" y="372"/>
                  </a:lnTo>
                  <a:lnTo>
                    <a:pt x="68" y="372"/>
                  </a:lnTo>
                  <a:lnTo>
                    <a:pt x="70" y="370"/>
                  </a:lnTo>
                  <a:lnTo>
                    <a:pt x="70" y="370"/>
                  </a:lnTo>
                  <a:lnTo>
                    <a:pt x="68" y="390"/>
                  </a:lnTo>
                  <a:lnTo>
                    <a:pt x="68" y="390"/>
                  </a:lnTo>
                  <a:close/>
                  <a:moveTo>
                    <a:pt x="70" y="362"/>
                  </a:moveTo>
                  <a:lnTo>
                    <a:pt x="70" y="362"/>
                  </a:lnTo>
                  <a:lnTo>
                    <a:pt x="68" y="364"/>
                  </a:lnTo>
                  <a:lnTo>
                    <a:pt x="68" y="364"/>
                  </a:lnTo>
                  <a:lnTo>
                    <a:pt x="68" y="340"/>
                  </a:lnTo>
                  <a:lnTo>
                    <a:pt x="68" y="340"/>
                  </a:lnTo>
                  <a:lnTo>
                    <a:pt x="72" y="338"/>
                  </a:lnTo>
                  <a:lnTo>
                    <a:pt x="72" y="338"/>
                  </a:lnTo>
                  <a:lnTo>
                    <a:pt x="70" y="362"/>
                  </a:lnTo>
                  <a:lnTo>
                    <a:pt x="70" y="362"/>
                  </a:lnTo>
                  <a:close/>
                  <a:moveTo>
                    <a:pt x="72" y="330"/>
                  </a:moveTo>
                  <a:lnTo>
                    <a:pt x="72" y="330"/>
                  </a:lnTo>
                  <a:lnTo>
                    <a:pt x="70" y="332"/>
                  </a:lnTo>
                  <a:lnTo>
                    <a:pt x="70" y="332"/>
                  </a:lnTo>
                  <a:lnTo>
                    <a:pt x="68" y="334"/>
                  </a:lnTo>
                  <a:lnTo>
                    <a:pt x="68" y="334"/>
                  </a:lnTo>
                  <a:lnTo>
                    <a:pt x="68" y="314"/>
                  </a:lnTo>
                  <a:lnTo>
                    <a:pt x="68" y="314"/>
                  </a:lnTo>
                  <a:lnTo>
                    <a:pt x="74" y="308"/>
                  </a:lnTo>
                  <a:lnTo>
                    <a:pt x="74" y="308"/>
                  </a:lnTo>
                  <a:lnTo>
                    <a:pt x="72" y="330"/>
                  </a:lnTo>
                  <a:lnTo>
                    <a:pt x="72" y="330"/>
                  </a:lnTo>
                  <a:close/>
                  <a:moveTo>
                    <a:pt x="74" y="304"/>
                  </a:moveTo>
                  <a:lnTo>
                    <a:pt x="74" y="304"/>
                  </a:lnTo>
                  <a:lnTo>
                    <a:pt x="68" y="308"/>
                  </a:lnTo>
                  <a:lnTo>
                    <a:pt x="68" y="308"/>
                  </a:lnTo>
                  <a:lnTo>
                    <a:pt x="68" y="296"/>
                  </a:lnTo>
                  <a:lnTo>
                    <a:pt x="68" y="296"/>
                  </a:lnTo>
                  <a:lnTo>
                    <a:pt x="76" y="286"/>
                  </a:lnTo>
                  <a:lnTo>
                    <a:pt x="76" y="286"/>
                  </a:lnTo>
                  <a:lnTo>
                    <a:pt x="76" y="288"/>
                  </a:lnTo>
                  <a:lnTo>
                    <a:pt x="76" y="288"/>
                  </a:lnTo>
                  <a:lnTo>
                    <a:pt x="74" y="304"/>
                  </a:lnTo>
                  <a:lnTo>
                    <a:pt x="74" y="304"/>
                  </a:lnTo>
                  <a:close/>
                  <a:moveTo>
                    <a:pt x="76" y="356"/>
                  </a:moveTo>
                  <a:lnTo>
                    <a:pt x="76" y="356"/>
                  </a:lnTo>
                  <a:lnTo>
                    <a:pt x="78" y="306"/>
                  </a:lnTo>
                  <a:lnTo>
                    <a:pt x="78" y="306"/>
                  </a:lnTo>
                  <a:lnTo>
                    <a:pt x="80" y="352"/>
                  </a:lnTo>
                  <a:lnTo>
                    <a:pt x="80" y="352"/>
                  </a:lnTo>
                  <a:lnTo>
                    <a:pt x="76" y="356"/>
                  </a:lnTo>
                  <a:lnTo>
                    <a:pt x="76" y="35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 name="Freeform 140"/>
            <p:cNvSpPr>
              <a:spLocks noEditPoints="1"/>
            </p:cNvSpPr>
            <p:nvPr/>
          </p:nvSpPr>
          <p:spPr bwMode="auto">
            <a:xfrm>
              <a:off x="3616325" y="6013450"/>
              <a:ext cx="228600" cy="806450"/>
            </a:xfrm>
            <a:custGeom>
              <a:avLst/>
              <a:gdLst>
                <a:gd name="T0" fmla="*/ 138 w 144"/>
                <a:gd name="T1" fmla="*/ 314 h 508"/>
                <a:gd name="T2" fmla="*/ 126 w 144"/>
                <a:gd name="T3" fmla="*/ 266 h 508"/>
                <a:gd name="T4" fmla="*/ 110 w 144"/>
                <a:gd name="T5" fmla="*/ 218 h 508"/>
                <a:gd name="T6" fmla="*/ 90 w 144"/>
                <a:gd name="T7" fmla="*/ 118 h 508"/>
                <a:gd name="T8" fmla="*/ 86 w 144"/>
                <a:gd name="T9" fmla="*/ 112 h 508"/>
                <a:gd name="T10" fmla="*/ 92 w 144"/>
                <a:gd name="T11" fmla="*/ 24 h 508"/>
                <a:gd name="T12" fmla="*/ 90 w 144"/>
                <a:gd name="T13" fmla="*/ 2 h 508"/>
                <a:gd name="T14" fmla="*/ 76 w 144"/>
                <a:gd name="T15" fmla="*/ 0 h 508"/>
                <a:gd name="T16" fmla="*/ 52 w 144"/>
                <a:gd name="T17" fmla="*/ 10 h 508"/>
                <a:gd name="T18" fmla="*/ 52 w 144"/>
                <a:gd name="T19" fmla="*/ 28 h 508"/>
                <a:gd name="T20" fmla="*/ 48 w 144"/>
                <a:gd name="T21" fmla="*/ 32 h 508"/>
                <a:gd name="T22" fmla="*/ 46 w 144"/>
                <a:gd name="T23" fmla="*/ 76 h 508"/>
                <a:gd name="T24" fmla="*/ 46 w 144"/>
                <a:gd name="T25" fmla="*/ 118 h 508"/>
                <a:gd name="T26" fmla="*/ 42 w 144"/>
                <a:gd name="T27" fmla="*/ 162 h 508"/>
                <a:gd name="T28" fmla="*/ 20 w 144"/>
                <a:gd name="T29" fmla="*/ 238 h 508"/>
                <a:gd name="T30" fmla="*/ 16 w 144"/>
                <a:gd name="T31" fmla="*/ 284 h 508"/>
                <a:gd name="T32" fmla="*/ 20 w 144"/>
                <a:gd name="T33" fmla="*/ 330 h 508"/>
                <a:gd name="T34" fmla="*/ 26 w 144"/>
                <a:gd name="T35" fmla="*/ 330 h 508"/>
                <a:gd name="T36" fmla="*/ 32 w 144"/>
                <a:gd name="T37" fmla="*/ 292 h 508"/>
                <a:gd name="T38" fmla="*/ 42 w 144"/>
                <a:gd name="T39" fmla="*/ 208 h 508"/>
                <a:gd name="T40" fmla="*/ 54 w 144"/>
                <a:gd name="T41" fmla="*/ 170 h 508"/>
                <a:gd name="T42" fmla="*/ 56 w 144"/>
                <a:gd name="T43" fmla="*/ 104 h 508"/>
                <a:gd name="T44" fmla="*/ 62 w 144"/>
                <a:gd name="T45" fmla="*/ 100 h 508"/>
                <a:gd name="T46" fmla="*/ 60 w 144"/>
                <a:gd name="T47" fmla="*/ 168 h 508"/>
                <a:gd name="T48" fmla="*/ 74 w 144"/>
                <a:gd name="T49" fmla="*/ 222 h 508"/>
                <a:gd name="T50" fmla="*/ 74 w 144"/>
                <a:gd name="T51" fmla="*/ 226 h 508"/>
                <a:gd name="T52" fmla="*/ 66 w 144"/>
                <a:gd name="T53" fmla="*/ 232 h 508"/>
                <a:gd name="T54" fmla="*/ 66 w 144"/>
                <a:gd name="T55" fmla="*/ 230 h 508"/>
                <a:gd name="T56" fmla="*/ 62 w 144"/>
                <a:gd name="T57" fmla="*/ 206 h 508"/>
                <a:gd name="T58" fmla="*/ 62 w 144"/>
                <a:gd name="T59" fmla="*/ 202 h 508"/>
                <a:gd name="T60" fmla="*/ 60 w 144"/>
                <a:gd name="T61" fmla="*/ 194 h 508"/>
                <a:gd name="T62" fmla="*/ 54 w 144"/>
                <a:gd name="T63" fmla="*/ 194 h 508"/>
                <a:gd name="T64" fmla="*/ 50 w 144"/>
                <a:gd name="T65" fmla="*/ 226 h 508"/>
                <a:gd name="T66" fmla="*/ 54 w 144"/>
                <a:gd name="T67" fmla="*/ 344 h 508"/>
                <a:gd name="T68" fmla="*/ 56 w 144"/>
                <a:gd name="T69" fmla="*/ 452 h 508"/>
                <a:gd name="T70" fmla="*/ 62 w 144"/>
                <a:gd name="T71" fmla="*/ 468 h 508"/>
                <a:gd name="T72" fmla="*/ 74 w 144"/>
                <a:gd name="T73" fmla="*/ 478 h 508"/>
                <a:gd name="T74" fmla="*/ 50 w 144"/>
                <a:gd name="T75" fmla="*/ 478 h 508"/>
                <a:gd name="T76" fmla="*/ 30 w 144"/>
                <a:gd name="T77" fmla="*/ 454 h 508"/>
                <a:gd name="T78" fmla="*/ 14 w 144"/>
                <a:gd name="T79" fmla="*/ 318 h 508"/>
                <a:gd name="T80" fmla="*/ 10 w 144"/>
                <a:gd name="T81" fmla="*/ 286 h 508"/>
                <a:gd name="T82" fmla="*/ 2 w 144"/>
                <a:gd name="T83" fmla="*/ 322 h 508"/>
                <a:gd name="T84" fmla="*/ 4 w 144"/>
                <a:gd name="T85" fmla="*/ 414 h 508"/>
                <a:gd name="T86" fmla="*/ 12 w 144"/>
                <a:gd name="T87" fmla="*/ 494 h 508"/>
                <a:gd name="T88" fmla="*/ 28 w 144"/>
                <a:gd name="T89" fmla="*/ 506 h 508"/>
                <a:gd name="T90" fmla="*/ 34 w 144"/>
                <a:gd name="T91" fmla="*/ 504 h 508"/>
                <a:gd name="T92" fmla="*/ 72 w 144"/>
                <a:gd name="T93" fmla="*/ 508 h 508"/>
                <a:gd name="T94" fmla="*/ 114 w 144"/>
                <a:gd name="T95" fmla="*/ 490 h 508"/>
                <a:gd name="T96" fmla="*/ 118 w 144"/>
                <a:gd name="T97" fmla="*/ 484 h 508"/>
                <a:gd name="T98" fmla="*/ 128 w 144"/>
                <a:gd name="T99" fmla="*/ 486 h 508"/>
                <a:gd name="T100" fmla="*/ 140 w 144"/>
                <a:gd name="T101" fmla="*/ 460 h 508"/>
                <a:gd name="T102" fmla="*/ 144 w 144"/>
                <a:gd name="T103" fmla="*/ 416 h 508"/>
                <a:gd name="T104" fmla="*/ 52 w 144"/>
                <a:gd name="T105" fmla="*/ 42 h 508"/>
                <a:gd name="T106" fmla="*/ 56 w 144"/>
                <a:gd name="T107" fmla="*/ 32 h 508"/>
                <a:gd name="T108" fmla="*/ 82 w 144"/>
                <a:gd name="T109" fmla="*/ 476 h 508"/>
                <a:gd name="T110" fmla="*/ 92 w 144"/>
                <a:gd name="T111" fmla="*/ 4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508">
                  <a:moveTo>
                    <a:pt x="142" y="368"/>
                  </a:moveTo>
                  <a:lnTo>
                    <a:pt x="142" y="368"/>
                  </a:lnTo>
                  <a:lnTo>
                    <a:pt x="138" y="314"/>
                  </a:lnTo>
                  <a:lnTo>
                    <a:pt x="138" y="314"/>
                  </a:lnTo>
                  <a:lnTo>
                    <a:pt x="134" y="290"/>
                  </a:lnTo>
                  <a:lnTo>
                    <a:pt x="130" y="278"/>
                  </a:lnTo>
                  <a:lnTo>
                    <a:pt x="126" y="266"/>
                  </a:lnTo>
                  <a:lnTo>
                    <a:pt x="126" y="266"/>
                  </a:lnTo>
                  <a:lnTo>
                    <a:pt x="116" y="242"/>
                  </a:lnTo>
                  <a:lnTo>
                    <a:pt x="112" y="230"/>
                  </a:lnTo>
                  <a:lnTo>
                    <a:pt x="110" y="218"/>
                  </a:lnTo>
                  <a:lnTo>
                    <a:pt x="110" y="218"/>
                  </a:lnTo>
                  <a:lnTo>
                    <a:pt x="108" y="192"/>
                  </a:lnTo>
                  <a:lnTo>
                    <a:pt x="100" y="168"/>
                  </a:lnTo>
                  <a:lnTo>
                    <a:pt x="94" y="142"/>
                  </a:lnTo>
                  <a:lnTo>
                    <a:pt x="90" y="118"/>
                  </a:lnTo>
                  <a:lnTo>
                    <a:pt x="90" y="118"/>
                  </a:lnTo>
                  <a:lnTo>
                    <a:pt x="90" y="114"/>
                  </a:lnTo>
                  <a:lnTo>
                    <a:pt x="86" y="112"/>
                  </a:lnTo>
                  <a:lnTo>
                    <a:pt x="86" y="112"/>
                  </a:lnTo>
                  <a:lnTo>
                    <a:pt x="92" y="64"/>
                  </a:lnTo>
                  <a:lnTo>
                    <a:pt x="92" y="64"/>
                  </a:lnTo>
                  <a:lnTo>
                    <a:pt x="92" y="36"/>
                  </a:lnTo>
                  <a:lnTo>
                    <a:pt x="92" y="24"/>
                  </a:lnTo>
                  <a:lnTo>
                    <a:pt x="94" y="10"/>
                  </a:lnTo>
                  <a:lnTo>
                    <a:pt x="94" y="10"/>
                  </a:lnTo>
                  <a:lnTo>
                    <a:pt x="94" y="4"/>
                  </a:lnTo>
                  <a:lnTo>
                    <a:pt x="90" y="2"/>
                  </a:lnTo>
                  <a:lnTo>
                    <a:pt x="86" y="0"/>
                  </a:lnTo>
                  <a:lnTo>
                    <a:pt x="82" y="2"/>
                  </a:lnTo>
                  <a:lnTo>
                    <a:pt x="82" y="2"/>
                  </a:lnTo>
                  <a:lnTo>
                    <a:pt x="76" y="0"/>
                  </a:lnTo>
                  <a:lnTo>
                    <a:pt x="66" y="0"/>
                  </a:lnTo>
                  <a:lnTo>
                    <a:pt x="58" y="2"/>
                  </a:lnTo>
                  <a:lnTo>
                    <a:pt x="52" y="10"/>
                  </a:lnTo>
                  <a:lnTo>
                    <a:pt x="52" y="10"/>
                  </a:lnTo>
                  <a:lnTo>
                    <a:pt x="50" y="14"/>
                  </a:lnTo>
                  <a:lnTo>
                    <a:pt x="50" y="18"/>
                  </a:lnTo>
                  <a:lnTo>
                    <a:pt x="50" y="24"/>
                  </a:lnTo>
                  <a:lnTo>
                    <a:pt x="52" y="28"/>
                  </a:lnTo>
                  <a:lnTo>
                    <a:pt x="52" y="28"/>
                  </a:lnTo>
                  <a:lnTo>
                    <a:pt x="50" y="28"/>
                  </a:lnTo>
                  <a:lnTo>
                    <a:pt x="50" y="28"/>
                  </a:lnTo>
                  <a:lnTo>
                    <a:pt x="48" y="32"/>
                  </a:lnTo>
                  <a:lnTo>
                    <a:pt x="46" y="38"/>
                  </a:lnTo>
                  <a:lnTo>
                    <a:pt x="46" y="46"/>
                  </a:lnTo>
                  <a:lnTo>
                    <a:pt x="46" y="46"/>
                  </a:lnTo>
                  <a:lnTo>
                    <a:pt x="46" y="76"/>
                  </a:lnTo>
                  <a:lnTo>
                    <a:pt x="46" y="76"/>
                  </a:lnTo>
                  <a:lnTo>
                    <a:pt x="46" y="98"/>
                  </a:lnTo>
                  <a:lnTo>
                    <a:pt x="46" y="118"/>
                  </a:lnTo>
                  <a:lnTo>
                    <a:pt x="46" y="118"/>
                  </a:lnTo>
                  <a:lnTo>
                    <a:pt x="44" y="142"/>
                  </a:lnTo>
                  <a:lnTo>
                    <a:pt x="44" y="152"/>
                  </a:lnTo>
                  <a:lnTo>
                    <a:pt x="42" y="162"/>
                  </a:lnTo>
                  <a:lnTo>
                    <a:pt x="42" y="162"/>
                  </a:lnTo>
                  <a:lnTo>
                    <a:pt x="36" y="182"/>
                  </a:lnTo>
                  <a:lnTo>
                    <a:pt x="30" y="200"/>
                  </a:lnTo>
                  <a:lnTo>
                    <a:pt x="24" y="218"/>
                  </a:lnTo>
                  <a:lnTo>
                    <a:pt x="20" y="238"/>
                  </a:lnTo>
                  <a:lnTo>
                    <a:pt x="20" y="238"/>
                  </a:lnTo>
                  <a:lnTo>
                    <a:pt x="18" y="262"/>
                  </a:lnTo>
                  <a:lnTo>
                    <a:pt x="16" y="284"/>
                  </a:lnTo>
                  <a:lnTo>
                    <a:pt x="16" y="284"/>
                  </a:lnTo>
                  <a:lnTo>
                    <a:pt x="16" y="308"/>
                  </a:lnTo>
                  <a:lnTo>
                    <a:pt x="18" y="318"/>
                  </a:lnTo>
                  <a:lnTo>
                    <a:pt x="20" y="330"/>
                  </a:lnTo>
                  <a:lnTo>
                    <a:pt x="20" y="330"/>
                  </a:lnTo>
                  <a:lnTo>
                    <a:pt x="24" y="332"/>
                  </a:lnTo>
                  <a:lnTo>
                    <a:pt x="24" y="332"/>
                  </a:lnTo>
                  <a:lnTo>
                    <a:pt x="26" y="330"/>
                  </a:lnTo>
                  <a:lnTo>
                    <a:pt x="26" y="330"/>
                  </a:lnTo>
                  <a:lnTo>
                    <a:pt x="30" y="320"/>
                  </a:lnTo>
                  <a:lnTo>
                    <a:pt x="32" y="312"/>
                  </a:lnTo>
                  <a:lnTo>
                    <a:pt x="32" y="292"/>
                  </a:lnTo>
                  <a:lnTo>
                    <a:pt x="32" y="292"/>
                  </a:lnTo>
                  <a:lnTo>
                    <a:pt x="36" y="248"/>
                  </a:lnTo>
                  <a:lnTo>
                    <a:pt x="36" y="248"/>
                  </a:lnTo>
                  <a:lnTo>
                    <a:pt x="38" y="228"/>
                  </a:lnTo>
                  <a:lnTo>
                    <a:pt x="42" y="208"/>
                  </a:lnTo>
                  <a:lnTo>
                    <a:pt x="42" y="208"/>
                  </a:lnTo>
                  <a:lnTo>
                    <a:pt x="48" y="190"/>
                  </a:lnTo>
                  <a:lnTo>
                    <a:pt x="54" y="170"/>
                  </a:lnTo>
                  <a:lnTo>
                    <a:pt x="54" y="170"/>
                  </a:lnTo>
                  <a:lnTo>
                    <a:pt x="56" y="150"/>
                  </a:lnTo>
                  <a:lnTo>
                    <a:pt x="56" y="132"/>
                  </a:lnTo>
                  <a:lnTo>
                    <a:pt x="56" y="132"/>
                  </a:lnTo>
                  <a:lnTo>
                    <a:pt x="56" y="104"/>
                  </a:lnTo>
                  <a:lnTo>
                    <a:pt x="56" y="104"/>
                  </a:lnTo>
                  <a:lnTo>
                    <a:pt x="60" y="102"/>
                  </a:lnTo>
                  <a:lnTo>
                    <a:pt x="62" y="100"/>
                  </a:lnTo>
                  <a:lnTo>
                    <a:pt x="62" y="100"/>
                  </a:lnTo>
                  <a:lnTo>
                    <a:pt x="60" y="114"/>
                  </a:lnTo>
                  <a:lnTo>
                    <a:pt x="60" y="114"/>
                  </a:lnTo>
                  <a:lnTo>
                    <a:pt x="58" y="140"/>
                  </a:lnTo>
                  <a:lnTo>
                    <a:pt x="60" y="168"/>
                  </a:lnTo>
                  <a:lnTo>
                    <a:pt x="60" y="168"/>
                  </a:lnTo>
                  <a:lnTo>
                    <a:pt x="64" y="196"/>
                  </a:lnTo>
                  <a:lnTo>
                    <a:pt x="68" y="210"/>
                  </a:lnTo>
                  <a:lnTo>
                    <a:pt x="74" y="222"/>
                  </a:lnTo>
                  <a:lnTo>
                    <a:pt x="74" y="222"/>
                  </a:lnTo>
                  <a:lnTo>
                    <a:pt x="74" y="224"/>
                  </a:lnTo>
                  <a:lnTo>
                    <a:pt x="74" y="224"/>
                  </a:lnTo>
                  <a:lnTo>
                    <a:pt x="74" y="226"/>
                  </a:lnTo>
                  <a:lnTo>
                    <a:pt x="74" y="226"/>
                  </a:lnTo>
                  <a:lnTo>
                    <a:pt x="70" y="228"/>
                  </a:lnTo>
                  <a:lnTo>
                    <a:pt x="68" y="230"/>
                  </a:lnTo>
                  <a:lnTo>
                    <a:pt x="66" y="232"/>
                  </a:lnTo>
                  <a:lnTo>
                    <a:pt x="66" y="232"/>
                  </a:lnTo>
                  <a:lnTo>
                    <a:pt x="66" y="242"/>
                  </a:lnTo>
                  <a:lnTo>
                    <a:pt x="66" y="242"/>
                  </a:lnTo>
                  <a:lnTo>
                    <a:pt x="66" y="230"/>
                  </a:lnTo>
                  <a:lnTo>
                    <a:pt x="66" y="230"/>
                  </a:lnTo>
                  <a:lnTo>
                    <a:pt x="64" y="214"/>
                  </a:lnTo>
                  <a:lnTo>
                    <a:pt x="64" y="214"/>
                  </a:lnTo>
                  <a:lnTo>
                    <a:pt x="62" y="206"/>
                  </a:lnTo>
                  <a:lnTo>
                    <a:pt x="62" y="206"/>
                  </a:lnTo>
                  <a:lnTo>
                    <a:pt x="64" y="204"/>
                  </a:lnTo>
                  <a:lnTo>
                    <a:pt x="64" y="204"/>
                  </a:lnTo>
                  <a:lnTo>
                    <a:pt x="62" y="202"/>
                  </a:lnTo>
                  <a:lnTo>
                    <a:pt x="62" y="202"/>
                  </a:lnTo>
                  <a:lnTo>
                    <a:pt x="60" y="196"/>
                  </a:lnTo>
                  <a:lnTo>
                    <a:pt x="60" y="196"/>
                  </a:lnTo>
                  <a:lnTo>
                    <a:pt x="60" y="194"/>
                  </a:lnTo>
                  <a:lnTo>
                    <a:pt x="58" y="192"/>
                  </a:lnTo>
                  <a:lnTo>
                    <a:pt x="56" y="192"/>
                  </a:lnTo>
                  <a:lnTo>
                    <a:pt x="54" y="194"/>
                  </a:lnTo>
                  <a:lnTo>
                    <a:pt x="54" y="194"/>
                  </a:lnTo>
                  <a:lnTo>
                    <a:pt x="50" y="202"/>
                  </a:lnTo>
                  <a:lnTo>
                    <a:pt x="50" y="210"/>
                  </a:lnTo>
                  <a:lnTo>
                    <a:pt x="50" y="226"/>
                  </a:lnTo>
                  <a:lnTo>
                    <a:pt x="50" y="226"/>
                  </a:lnTo>
                  <a:lnTo>
                    <a:pt x="50" y="264"/>
                  </a:lnTo>
                  <a:lnTo>
                    <a:pt x="50" y="264"/>
                  </a:lnTo>
                  <a:lnTo>
                    <a:pt x="54" y="344"/>
                  </a:lnTo>
                  <a:lnTo>
                    <a:pt x="54" y="344"/>
                  </a:lnTo>
                  <a:lnTo>
                    <a:pt x="54" y="416"/>
                  </a:lnTo>
                  <a:lnTo>
                    <a:pt x="54" y="416"/>
                  </a:lnTo>
                  <a:lnTo>
                    <a:pt x="54" y="440"/>
                  </a:lnTo>
                  <a:lnTo>
                    <a:pt x="56" y="452"/>
                  </a:lnTo>
                  <a:lnTo>
                    <a:pt x="58" y="458"/>
                  </a:lnTo>
                  <a:lnTo>
                    <a:pt x="62" y="462"/>
                  </a:lnTo>
                  <a:lnTo>
                    <a:pt x="62" y="462"/>
                  </a:lnTo>
                  <a:lnTo>
                    <a:pt x="62" y="468"/>
                  </a:lnTo>
                  <a:lnTo>
                    <a:pt x="64" y="472"/>
                  </a:lnTo>
                  <a:lnTo>
                    <a:pt x="70" y="476"/>
                  </a:lnTo>
                  <a:lnTo>
                    <a:pt x="74" y="478"/>
                  </a:lnTo>
                  <a:lnTo>
                    <a:pt x="74" y="478"/>
                  </a:lnTo>
                  <a:lnTo>
                    <a:pt x="68" y="478"/>
                  </a:lnTo>
                  <a:lnTo>
                    <a:pt x="68" y="478"/>
                  </a:lnTo>
                  <a:lnTo>
                    <a:pt x="60" y="478"/>
                  </a:lnTo>
                  <a:lnTo>
                    <a:pt x="50" y="478"/>
                  </a:lnTo>
                  <a:lnTo>
                    <a:pt x="34" y="476"/>
                  </a:lnTo>
                  <a:lnTo>
                    <a:pt x="34" y="476"/>
                  </a:lnTo>
                  <a:lnTo>
                    <a:pt x="30" y="454"/>
                  </a:lnTo>
                  <a:lnTo>
                    <a:pt x="30" y="454"/>
                  </a:lnTo>
                  <a:lnTo>
                    <a:pt x="24" y="400"/>
                  </a:lnTo>
                  <a:lnTo>
                    <a:pt x="24" y="400"/>
                  </a:lnTo>
                  <a:lnTo>
                    <a:pt x="16" y="346"/>
                  </a:lnTo>
                  <a:lnTo>
                    <a:pt x="14" y="318"/>
                  </a:lnTo>
                  <a:lnTo>
                    <a:pt x="14" y="290"/>
                  </a:lnTo>
                  <a:lnTo>
                    <a:pt x="14" y="290"/>
                  </a:lnTo>
                  <a:lnTo>
                    <a:pt x="12" y="288"/>
                  </a:lnTo>
                  <a:lnTo>
                    <a:pt x="10" y="286"/>
                  </a:lnTo>
                  <a:lnTo>
                    <a:pt x="6" y="288"/>
                  </a:lnTo>
                  <a:lnTo>
                    <a:pt x="4" y="290"/>
                  </a:lnTo>
                  <a:lnTo>
                    <a:pt x="4" y="290"/>
                  </a:lnTo>
                  <a:lnTo>
                    <a:pt x="2" y="322"/>
                  </a:lnTo>
                  <a:lnTo>
                    <a:pt x="0" y="352"/>
                  </a:lnTo>
                  <a:lnTo>
                    <a:pt x="2" y="384"/>
                  </a:lnTo>
                  <a:lnTo>
                    <a:pt x="4" y="414"/>
                  </a:lnTo>
                  <a:lnTo>
                    <a:pt x="4" y="414"/>
                  </a:lnTo>
                  <a:lnTo>
                    <a:pt x="10" y="472"/>
                  </a:lnTo>
                  <a:lnTo>
                    <a:pt x="10" y="472"/>
                  </a:lnTo>
                  <a:lnTo>
                    <a:pt x="10" y="484"/>
                  </a:lnTo>
                  <a:lnTo>
                    <a:pt x="12" y="494"/>
                  </a:lnTo>
                  <a:lnTo>
                    <a:pt x="14" y="500"/>
                  </a:lnTo>
                  <a:lnTo>
                    <a:pt x="18" y="504"/>
                  </a:lnTo>
                  <a:lnTo>
                    <a:pt x="22" y="506"/>
                  </a:lnTo>
                  <a:lnTo>
                    <a:pt x="28" y="506"/>
                  </a:lnTo>
                  <a:lnTo>
                    <a:pt x="28" y="506"/>
                  </a:lnTo>
                  <a:lnTo>
                    <a:pt x="32" y="506"/>
                  </a:lnTo>
                  <a:lnTo>
                    <a:pt x="34" y="504"/>
                  </a:lnTo>
                  <a:lnTo>
                    <a:pt x="34" y="504"/>
                  </a:lnTo>
                  <a:lnTo>
                    <a:pt x="44" y="506"/>
                  </a:lnTo>
                  <a:lnTo>
                    <a:pt x="44" y="506"/>
                  </a:lnTo>
                  <a:lnTo>
                    <a:pt x="58" y="508"/>
                  </a:lnTo>
                  <a:lnTo>
                    <a:pt x="72" y="508"/>
                  </a:lnTo>
                  <a:lnTo>
                    <a:pt x="72" y="508"/>
                  </a:lnTo>
                  <a:lnTo>
                    <a:pt x="84" y="506"/>
                  </a:lnTo>
                  <a:lnTo>
                    <a:pt x="94" y="502"/>
                  </a:lnTo>
                  <a:lnTo>
                    <a:pt x="114" y="490"/>
                  </a:lnTo>
                  <a:lnTo>
                    <a:pt x="114" y="490"/>
                  </a:lnTo>
                  <a:lnTo>
                    <a:pt x="116" y="488"/>
                  </a:lnTo>
                  <a:lnTo>
                    <a:pt x="118" y="484"/>
                  </a:lnTo>
                  <a:lnTo>
                    <a:pt x="118" y="484"/>
                  </a:lnTo>
                  <a:lnTo>
                    <a:pt x="118" y="484"/>
                  </a:lnTo>
                  <a:lnTo>
                    <a:pt x="118" y="484"/>
                  </a:lnTo>
                  <a:lnTo>
                    <a:pt x="122" y="486"/>
                  </a:lnTo>
                  <a:lnTo>
                    <a:pt x="128" y="486"/>
                  </a:lnTo>
                  <a:lnTo>
                    <a:pt x="128" y="486"/>
                  </a:lnTo>
                  <a:lnTo>
                    <a:pt x="132" y="480"/>
                  </a:lnTo>
                  <a:lnTo>
                    <a:pt x="136" y="474"/>
                  </a:lnTo>
                  <a:lnTo>
                    <a:pt x="140" y="460"/>
                  </a:lnTo>
                  <a:lnTo>
                    <a:pt x="140" y="460"/>
                  </a:lnTo>
                  <a:lnTo>
                    <a:pt x="144" y="438"/>
                  </a:lnTo>
                  <a:lnTo>
                    <a:pt x="144" y="416"/>
                  </a:lnTo>
                  <a:lnTo>
                    <a:pt x="144" y="416"/>
                  </a:lnTo>
                  <a:lnTo>
                    <a:pt x="144" y="392"/>
                  </a:lnTo>
                  <a:lnTo>
                    <a:pt x="142" y="368"/>
                  </a:lnTo>
                  <a:lnTo>
                    <a:pt x="142" y="368"/>
                  </a:lnTo>
                  <a:close/>
                  <a:moveTo>
                    <a:pt x="52" y="42"/>
                  </a:moveTo>
                  <a:lnTo>
                    <a:pt x="52" y="42"/>
                  </a:lnTo>
                  <a:lnTo>
                    <a:pt x="54" y="30"/>
                  </a:lnTo>
                  <a:lnTo>
                    <a:pt x="54" y="30"/>
                  </a:lnTo>
                  <a:lnTo>
                    <a:pt x="56" y="32"/>
                  </a:lnTo>
                  <a:lnTo>
                    <a:pt x="56" y="32"/>
                  </a:lnTo>
                  <a:lnTo>
                    <a:pt x="52" y="42"/>
                  </a:lnTo>
                  <a:lnTo>
                    <a:pt x="52" y="42"/>
                  </a:lnTo>
                  <a:close/>
                  <a:moveTo>
                    <a:pt x="82" y="476"/>
                  </a:moveTo>
                  <a:lnTo>
                    <a:pt x="82" y="476"/>
                  </a:lnTo>
                  <a:lnTo>
                    <a:pt x="88" y="472"/>
                  </a:lnTo>
                  <a:lnTo>
                    <a:pt x="88" y="472"/>
                  </a:lnTo>
                  <a:lnTo>
                    <a:pt x="92" y="474"/>
                  </a:lnTo>
                  <a:lnTo>
                    <a:pt x="92" y="474"/>
                  </a:lnTo>
                  <a:lnTo>
                    <a:pt x="82" y="476"/>
                  </a:lnTo>
                  <a:lnTo>
                    <a:pt x="82" y="476"/>
                  </a:lnTo>
                  <a:close/>
                </a:path>
              </a:pathLst>
            </a:custGeom>
            <a:solidFill>
              <a:srgbClr val="CD6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 name="Freeform 141"/>
            <p:cNvSpPr>
              <a:spLocks/>
            </p:cNvSpPr>
            <p:nvPr/>
          </p:nvSpPr>
          <p:spPr bwMode="auto">
            <a:xfrm>
              <a:off x="3686175" y="6007100"/>
              <a:ext cx="79375" cy="25400"/>
            </a:xfrm>
            <a:custGeom>
              <a:avLst/>
              <a:gdLst>
                <a:gd name="T0" fmla="*/ 50 w 50"/>
                <a:gd name="T1" fmla="*/ 6 h 16"/>
                <a:gd name="T2" fmla="*/ 50 w 50"/>
                <a:gd name="T3" fmla="*/ 6 h 16"/>
                <a:gd name="T4" fmla="*/ 46 w 50"/>
                <a:gd name="T5" fmla="*/ 2 h 16"/>
                <a:gd name="T6" fmla="*/ 38 w 50"/>
                <a:gd name="T7" fmla="*/ 2 h 16"/>
                <a:gd name="T8" fmla="*/ 24 w 50"/>
                <a:gd name="T9" fmla="*/ 0 h 16"/>
                <a:gd name="T10" fmla="*/ 24 w 50"/>
                <a:gd name="T11" fmla="*/ 0 h 16"/>
                <a:gd name="T12" fmla="*/ 16 w 50"/>
                <a:gd name="T13" fmla="*/ 0 h 16"/>
                <a:gd name="T14" fmla="*/ 10 w 50"/>
                <a:gd name="T15" fmla="*/ 2 h 16"/>
                <a:gd name="T16" fmla="*/ 10 w 50"/>
                <a:gd name="T17" fmla="*/ 2 h 16"/>
                <a:gd name="T18" fmla="*/ 6 w 50"/>
                <a:gd name="T19" fmla="*/ 4 h 16"/>
                <a:gd name="T20" fmla="*/ 6 w 50"/>
                <a:gd name="T21" fmla="*/ 4 h 16"/>
                <a:gd name="T22" fmla="*/ 2 w 50"/>
                <a:gd name="T23" fmla="*/ 6 h 16"/>
                <a:gd name="T24" fmla="*/ 0 w 50"/>
                <a:gd name="T25" fmla="*/ 8 h 16"/>
                <a:gd name="T26" fmla="*/ 0 w 50"/>
                <a:gd name="T27" fmla="*/ 8 h 16"/>
                <a:gd name="T28" fmla="*/ 2 w 50"/>
                <a:gd name="T29" fmla="*/ 10 h 16"/>
                <a:gd name="T30" fmla="*/ 2 w 50"/>
                <a:gd name="T31" fmla="*/ 10 h 16"/>
                <a:gd name="T32" fmla="*/ 2 w 50"/>
                <a:gd name="T33" fmla="*/ 12 h 16"/>
                <a:gd name="T34" fmla="*/ 2 w 50"/>
                <a:gd name="T35" fmla="*/ 12 h 16"/>
                <a:gd name="T36" fmla="*/ 2 w 50"/>
                <a:gd name="T37" fmla="*/ 14 h 16"/>
                <a:gd name="T38" fmla="*/ 4 w 50"/>
                <a:gd name="T39" fmla="*/ 14 h 16"/>
                <a:gd name="T40" fmla="*/ 4 w 50"/>
                <a:gd name="T41" fmla="*/ 14 h 16"/>
                <a:gd name="T42" fmla="*/ 4 w 50"/>
                <a:gd name="T43" fmla="*/ 12 h 16"/>
                <a:gd name="T44" fmla="*/ 4 w 50"/>
                <a:gd name="T45" fmla="*/ 12 h 16"/>
                <a:gd name="T46" fmla="*/ 6 w 50"/>
                <a:gd name="T47" fmla="*/ 12 h 16"/>
                <a:gd name="T48" fmla="*/ 6 w 50"/>
                <a:gd name="T49" fmla="*/ 12 h 16"/>
                <a:gd name="T50" fmla="*/ 12 w 50"/>
                <a:gd name="T51" fmla="*/ 14 h 16"/>
                <a:gd name="T52" fmla="*/ 12 w 50"/>
                <a:gd name="T53" fmla="*/ 14 h 16"/>
                <a:gd name="T54" fmla="*/ 32 w 50"/>
                <a:gd name="T55" fmla="*/ 16 h 16"/>
                <a:gd name="T56" fmla="*/ 42 w 50"/>
                <a:gd name="T57" fmla="*/ 14 h 16"/>
                <a:gd name="T58" fmla="*/ 46 w 50"/>
                <a:gd name="T59" fmla="*/ 12 h 16"/>
                <a:gd name="T60" fmla="*/ 48 w 50"/>
                <a:gd name="T61" fmla="*/ 10 h 16"/>
                <a:gd name="T62" fmla="*/ 48 w 50"/>
                <a:gd name="T63" fmla="*/ 10 h 16"/>
                <a:gd name="T64" fmla="*/ 48 w 50"/>
                <a:gd name="T65" fmla="*/ 8 h 16"/>
                <a:gd name="T66" fmla="*/ 46 w 50"/>
                <a:gd name="T67" fmla="*/ 8 h 16"/>
                <a:gd name="T68" fmla="*/ 46 w 50"/>
                <a:gd name="T69" fmla="*/ 8 h 16"/>
                <a:gd name="T70" fmla="*/ 36 w 50"/>
                <a:gd name="T71" fmla="*/ 10 h 16"/>
                <a:gd name="T72" fmla="*/ 24 w 50"/>
                <a:gd name="T73" fmla="*/ 10 h 16"/>
                <a:gd name="T74" fmla="*/ 24 w 50"/>
                <a:gd name="T75" fmla="*/ 10 h 16"/>
                <a:gd name="T76" fmla="*/ 12 w 50"/>
                <a:gd name="T77" fmla="*/ 10 h 16"/>
                <a:gd name="T78" fmla="*/ 12 w 50"/>
                <a:gd name="T79" fmla="*/ 10 h 16"/>
                <a:gd name="T80" fmla="*/ 8 w 50"/>
                <a:gd name="T81" fmla="*/ 10 h 16"/>
                <a:gd name="T82" fmla="*/ 8 w 50"/>
                <a:gd name="T83" fmla="*/ 10 h 16"/>
                <a:gd name="T84" fmla="*/ 14 w 50"/>
                <a:gd name="T85" fmla="*/ 8 h 16"/>
                <a:gd name="T86" fmla="*/ 14 w 50"/>
                <a:gd name="T87" fmla="*/ 8 h 16"/>
                <a:gd name="T88" fmla="*/ 28 w 50"/>
                <a:gd name="T89" fmla="*/ 6 h 16"/>
                <a:gd name="T90" fmla="*/ 28 w 50"/>
                <a:gd name="T91" fmla="*/ 6 h 16"/>
                <a:gd name="T92" fmla="*/ 38 w 50"/>
                <a:gd name="T93" fmla="*/ 6 h 16"/>
                <a:gd name="T94" fmla="*/ 50 w 50"/>
                <a:gd name="T95" fmla="*/ 8 h 16"/>
                <a:gd name="T96" fmla="*/ 50 w 50"/>
                <a:gd name="T97" fmla="*/ 8 h 16"/>
                <a:gd name="T98" fmla="*/ 50 w 50"/>
                <a:gd name="T99" fmla="*/ 6 h 16"/>
                <a:gd name="T100" fmla="*/ 50 w 50"/>
                <a:gd name="T10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16">
                  <a:moveTo>
                    <a:pt x="50" y="6"/>
                  </a:moveTo>
                  <a:lnTo>
                    <a:pt x="50" y="6"/>
                  </a:lnTo>
                  <a:lnTo>
                    <a:pt x="46" y="2"/>
                  </a:lnTo>
                  <a:lnTo>
                    <a:pt x="38" y="2"/>
                  </a:lnTo>
                  <a:lnTo>
                    <a:pt x="24" y="0"/>
                  </a:lnTo>
                  <a:lnTo>
                    <a:pt x="24" y="0"/>
                  </a:lnTo>
                  <a:lnTo>
                    <a:pt x="16" y="0"/>
                  </a:lnTo>
                  <a:lnTo>
                    <a:pt x="10" y="2"/>
                  </a:lnTo>
                  <a:lnTo>
                    <a:pt x="10" y="2"/>
                  </a:lnTo>
                  <a:lnTo>
                    <a:pt x="6" y="4"/>
                  </a:lnTo>
                  <a:lnTo>
                    <a:pt x="6" y="4"/>
                  </a:lnTo>
                  <a:lnTo>
                    <a:pt x="2" y="6"/>
                  </a:lnTo>
                  <a:lnTo>
                    <a:pt x="0" y="8"/>
                  </a:lnTo>
                  <a:lnTo>
                    <a:pt x="0" y="8"/>
                  </a:lnTo>
                  <a:lnTo>
                    <a:pt x="2" y="10"/>
                  </a:lnTo>
                  <a:lnTo>
                    <a:pt x="2" y="10"/>
                  </a:lnTo>
                  <a:lnTo>
                    <a:pt x="2" y="12"/>
                  </a:lnTo>
                  <a:lnTo>
                    <a:pt x="2" y="12"/>
                  </a:lnTo>
                  <a:lnTo>
                    <a:pt x="2" y="14"/>
                  </a:lnTo>
                  <a:lnTo>
                    <a:pt x="4" y="14"/>
                  </a:lnTo>
                  <a:lnTo>
                    <a:pt x="4" y="14"/>
                  </a:lnTo>
                  <a:lnTo>
                    <a:pt x="4" y="12"/>
                  </a:lnTo>
                  <a:lnTo>
                    <a:pt x="4" y="12"/>
                  </a:lnTo>
                  <a:lnTo>
                    <a:pt x="6" y="12"/>
                  </a:lnTo>
                  <a:lnTo>
                    <a:pt x="6" y="12"/>
                  </a:lnTo>
                  <a:lnTo>
                    <a:pt x="12" y="14"/>
                  </a:lnTo>
                  <a:lnTo>
                    <a:pt x="12" y="14"/>
                  </a:lnTo>
                  <a:lnTo>
                    <a:pt x="32" y="16"/>
                  </a:lnTo>
                  <a:lnTo>
                    <a:pt x="42" y="14"/>
                  </a:lnTo>
                  <a:lnTo>
                    <a:pt x="46" y="12"/>
                  </a:lnTo>
                  <a:lnTo>
                    <a:pt x="48" y="10"/>
                  </a:lnTo>
                  <a:lnTo>
                    <a:pt x="48" y="10"/>
                  </a:lnTo>
                  <a:lnTo>
                    <a:pt x="48" y="8"/>
                  </a:lnTo>
                  <a:lnTo>
                    <a:pt x="46" y="8"/>
                  </a:lnTo>
                  <a:lnTo>
                    <a:pt x="46" y="8"/>
                  </a:lnTo>
                  <a:lnTo>
                    <a:pt x="36" y="10"/>
                  </a:lnTo>
                  <a:lnTo>
                    <a:pt x="24" y="10"/>
                  </a:lnTo>
                  <a:lnTo>
                    <a:pt x="24" y="10"/>
                  </a:lnTo>
                  <a:lnTo>
                    <a:pt x="12" y="10"/>
                  </a:lnTo>
                  <a:lnTo>
                    <a:pt x="12" y="10"/>
                  </a:lnTo>
                  <a:lnTo>
                    <a:pt x="8" y="10"/>
                  </a:lnTo>
                  <a:lnTo>
                    <a:pt x="8" y="10"/>
                  </a:lnTo>
                  <a:lnTo>
                    <a:pt x="14" y="8"/>
                  </a:lnTo>
                  <a:lnTo>
                    <a:pt x="14" y="8"/>
                  </a:lnTo>
                  <a:lnTo>
                    <a:pt x="28" y="6"/>
                  </a:lnTo>
                  <a:lnTo>
                    <a:pt x="28" y="6"/>
                  </a:lnTo>
                  <a:lnTo>
                    <a:pt x="38" y="6"/>
                  </a:lnTo>
                  <a:lnTo>
                    <a:pt x="50" y="8"/>
                  </a:lnTo>
                  <a:lnTo>
                    <a:pt x="50" y="8"/>
                  </a:lnTo>
                  <a:lnTo>
                    <a:pt x="50" y="6"/>
                  </a:lnTo>
                  <a:lnTo>
                    <a:pt x="50" y="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9" name="Freeform 142"/>
            <p:cNvSpPr>
              <a:spLocks/>
            </p:cNvSpPr>
            <p:nvPr/>
          </p:nvSpPr>
          <p:spPr bwMode="auto">
            <a:xfrm>
              <a:off x="3673475" y="6026150"/>
              <a:ext cx="101600" cy="38100"/>
            </a:xfrm>
            <a:custGeom>
              <a:avLst/>
              <a:gdLst>
                <a:gd name="T0" fmla="*/ 64 w 64"/>
                <a:gd name="T1" fmla="*/ 16 h 24"/>
                <a:gd name="T2" fmla="*/ 64 w 64"/>
                <a:gd name="T3" fmla="*/ 16 h 24"/>
                <a:gd name="T4" fmla="*/ 48 w 64"/>
                <a:gd name="T5" fmla="*/ 16 h 24"/>
                <a:gd name="T6" fmla="*/ 30 w 64"/>
                <a:gd name="T7" fmla="*/ 16 h 24"/>
                <a:gd name="T8" fmla="*/ 30 w 64"/>
                <a:gd name="T9" fmla="*/ 16 h 24"/>
                <a:gd name="T10" fmla="*/ 20 w 64"/>
                <a:gd name="T11" fmla="*/ 16 h 24"/>
                <a:gd name="T12" fmla="*/ 10 w 64"/>
                <a:gd name="T13" fmla="*/ 14 h 24"/>
                <a:gd name="T14" fmla="*/ 10 w 64"/>
                <a:gd name="T15" fmla="*/ 14 h 24"/>
                <a:gd name="T16" fmla="*/ 10 w 64"/>
                <a:gd name="T17" fmla="*/ 8 h 24"/>
                <a:gd name="T18" fmla="*/ 10 w 64"/>
                <a:gd name="T19" fmla="*/ 2 h 24"/>
                <a:gd name="T20" fmla="*/ 10 w 64"/>
                <a:gd name="T21" fmla="*/ 2 h 24"/>
                <a:gd name="T22" fmla="*/ 8 w 64"/>
                <a:gd name="T23" fmla="*/ 0 h 24"/>
                <a:gd name="T24" fmla="*/ 6 w 64"/>
                <a:gd name="T25" fmla="*/ 2 h 24"/>
                <a:gd name="T26" fmla="*/ 6 w 64"/>
                <a:gd name="T27" fmla="*/ 2 h 24"/>
                <a:gd name="T28" fmla="*/ 6 w 64"/>
                <a:gd name="T29" fmla="*/ 6 h 24"/>
                <a:gd name="T30" fmla="*/ 4 w 64"/>
                <a:gd name="T31" fmla="*/ 10 h 24"/>
                <a:gd name="T32" fmla="*/ 4 w 64"/>
                <a:gd name="T33" fmla="*/ 10 h 24"/>
                <a:gd name="T34" fmla="*/ 4 w 64"/>
                <a:gd name="T35" fmla="*/ 12 h 24"/>
                <a:gd name="T36" fmla="*/ 4 w 64"/>
                <a:gd name="T37" fmla="*/ 12 h 24"/>
                <a:gd name="T38" fmla="*/ 2 w 64"/>
                <a:gd name="T39" fmla="*/ 14 h 24"/>
                <a:gd name="T40" fmla="*/ 2 w 64"/>
                <a:gd name="T41" fmla="*/ 14 h 24"/>
                <a:gd name="T42" fmla="*/ 0 w 64"/>
                <a:gd name="T43" fmla="*/ 18 h 24"/>
                <a:gd name="T44" fmla="*/ 4 w 64"/>
                <a:gd name="T45" fmla="*/ 22 h 24"/>
                <a:gd name="T46" fmla="*/ 4 w 64"/>
                <a:gd name="T47" fmla="*/ 22 h 24"/>
                <a:gd name="T48" fmla="*/ 6 w 64"/>
                <a:gd name="T49" fmla="*/ 22 h 24"/>
                <a:gd name="T50" fmla="*/ 8 w 64"/>
                <a:gd name="T51" fmla="*/ 20 h 24"/>
                <a:gd name="T52" fmla="*/ 8 w 64"/>
                <a:gd name="T53" fmla="*/ 20 h 24"/>
                <a:gd name="T54" fmla="*/ 14 w 64"/>
                <a:gd name="T55" fmla="*/ 22 h 24"/>
                <a:gd name="T56" fmla="*/ 22 w 64"/>
                <a:gd name="T57" fmla="*/ 24 h 24"/>
                <a:gd name="T58" fmla="*/ 22 w 64"/>
                <a:gd name="T59" fmla="*/ 24 h 24"/>
                <a:gd name="T60" fmla="*/ 32 w 64"/>
                <a:gd name="T61" fmla="*/ 24 h 24"/>
                <a:gd name="T62" fmla="*/ 44 w 64"/>
                <a:gd name="T63" fmla="*/ 22 h 24"/>
                <a:gd name="T64" fmla="*/ 64 w 64"/>
                <a:gd name="T65" fmla="*/ 18 h 24"/>
                <a:gd name="T66" fmla="*/ 64 w 64"/>
                <a:gd name="T67" fmla="*/ 18 h 24"/>
                <a:gd name="T68" fmla="*/ 64 w 64"/>
                <a:gd name="T69" fmla="*/ 16 h 24"/>
                <a:gd name="T70" fmla="*/ 64 w 64"/>
                <a:gd name="T71"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24">
                  <a:moveTo>
                    <a:pt x="64" y="16"/>
                  </a:moveTo>
                  <a:lnTo>
                    <a:pt x="64" y="16"/>
                  </a:lnTo>
                  <a:lnTo>
                    <a:pt x="48" y="16"/>
                  </a:lnTo>
                  <a:lnTo>
                    <a:pt x="30" y="16"/>
                  </a:lnTo>
                  <a:lnTo>
                    <a:pt x="30" y="16"/>
                  </a:lnTo>
                  <a:lnTo>
                    <a:pt x="20" y="16"/>
                  </a:lnTo>
                  <a:lnTo>
                    <a:pt x="10" y="14"/>
                  </a:lnTo>
                  <a:lnTo>
                    <a:pt x="10" y="14"/>
                  </a:lnTo>
                  <a:lnTo>
                    <a:pt x="10" y="8"/>
                  </a:lnTo>
                  <a:lnTo>
                    <a:pt x="10" y="2"/>
                  </a:lnTo>
                  <a:lnTo>
                    <a:pt x="10" y="2"/>
                  </a:lnTo>
                  <a:lnTo>
                    <a:pt x="8" y="0"/>
                  </a:lnTo>
                  <a:lnTo>
                    <a:pt x="6" y="2"/>
                  </a:lnTo>
                  <a:lnTo>
                    <a:pt x="6" y="2"/>
                  </a:lnTo>
                  <a:lnTo>
                    <a:pt x="6" y="6"/>
                  </a:lnTo>
                  <a:lnTo>
                    <a:pt x="4" y="10"/>
                  </a:lnTo>
                  <a:lnTo>
                    <a:pt x="4" y="10"/>
                  </a:lnTo>
                  <a:lnTo>
                    <a:pt x="4" y="12"/>
                  </a:lnTo>
                  <a:lnTo>
                    <a:pt x="4" y="12"/>
                  </a:lnTo>
                  <a:lnTo>
                    <a:pt x="2" y="14"/>
                  </a:lnTo>
                  <a:lnTo>
                    <a:pt x="2" y="14"/>
                  </a:lnTo>
                  <a:lnTo>
                    <a:pt x="0" y="18"/>
                  </a:lnTo>
                  <a:lnTo>
                    <a:pt x="4" y="22"/>
                  </a:lnTo>
                  <a:lnTo>
                    <a:pt x="4" y="22"/>
                  </a:lnTo>
                  <a:lnTo>
                    <a:pt x="6" y="22"/>
                  </a:lnTo>
                  <a:lnTo>
                    <a:pt x="8" y="20"/>
                  </a:lnTo>
                  <a:lnTo>
                    <a:pt x="8" y="20"/>
                  </a:lnTo>
                  <a:lnTo>
                    <a:pt x="14" y="22"/>
                  </a:lnTo>
                  <a:lnTo>
                    <a:pt x="22" y="24"/>
                  </a:lnTo>
                  <a:lnTo>
                    <a:pt x="22" y="24"/>
                  </a:lnTo>
                  <a:lnTo>
                    <a:pt x="32" y="24"/>
                  </a:lnTo>
                  <a:lnTo>
                    <a:pt x="44" y="22"/>
                  </a:lnTo>
                  <a:lnTo>
                    <a:pt x="64" y="18"/>
                  </a:lnTo>
                  <a:lnTo>
                    <a:pt x="64" y="18"/>
                  </a:lnTo>
                  <a:lnTo>
                    <a:pt x="64" y="16"/>
                  </a:lnTo>
                  <a:lnTo>
                    <a:pt x="64" y="1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0" name="Freeform 143"/>
            <p:cNvSpPr>
              <a:spLocks/>
            </p:cNvSpPr>
            <p:nvPr/>
          </p:nvSpPr>
          <p:spPr bwMode="auto">
            <a:xfrm>
              <a:off x="3609975" y="6067425"/>
              <a:ext cx="234950" cy="762000"/>
            </a:xfrm>
            <a:custGeom>
              <a:avLst/>
              <a:gdLst>
                <a:gd name="T0" fmla="*/ 146 w 148"/>
                <a:gd name="T1" fmla="*/ 362 h 480"/>
                <a:gd name="T2" fmla="*/ 144 w 148"/>
                <a:gd name="T3" fmla="*/ 394 h 480"/>
                <a:gd name="T4" fmla="*/ 140 w 148"/>
                <a:gd name="T5" fmla="*/ 438 h 480"/>
                <a:gd name="T6" fmla="*/ 134 w 148"/>
                <a:gd name="T7" fmla="*/ 456 h 480"/>
                <a:gd name="T8" fmla="*/ 132 w 148"/>
                <a:gd name="T9" fmla="*/ 456 h 480"/>
                <a:gd name="T10" fmla="*/ 132 w 148"/>
                <a:gd name="T11" fmla="*/ 452 h 480"/>
                <a:gd name="T12" fmla="*/ 128 w 148"/>
                <a:gd name="T13" fmla="*/ 452 h 480"/>
                <a:gd name="T14" fmla="*/ 124 w 148"/>
                <a:gd name="T15" fmla="*/ 460 h 480"/>
                <a:gd name="T16" fmla="*/ 118 w 148"/>
                <a:gd name="T17" fmla="*/ 460 h 480"/>
                <a:gd name="T18" fmla="*/ 124 w 148"/>
                <a:gd name="T19" fmla="*/ 452 h 480"/>
                <a:gd name="T20" fmla="*/ 136 w 148"/>
                <a:gd name="T21" fmla="*/ 436 h 480"/>
                <a:gd name="T22" fmla="*/ 126 w 148"/>
                <a:gd name="T23" fmla="*/ 444 h 480"/>
                <a:gd name="T24" fmla="*/ 114 w 148"/>
                <a:gd name="T25" fmla="*/ 458 h 480"/>
                <a:gd name="T26" fmla="*/ 114 w 148"/>
                <a:gd name="T27" fmla="*/ 466 h 480"/>
                <a:gd name="T28" fmla="*/ 118 w 148"/>
                <a:gd name="T29" fmla="*/ 464 h 480"/>
                <a:gd name="T30" fmla="*/ 118 w 148"/>
                <a:gd name="T31" fmla="*/ 464 h 480"/>
                <a:gd name="T32" fmla="*/ 136 w 148"/>
                <a:gd name="T33" fmla="*/ 462 h 480"/>
                <a:gd name="T34" fmla="*/ 118 w 148"/>
                <a:gd name="T35" fmla="*/ 468 h 480"/>
                <a:gd name="T36" fmla="*/ 86 w 148"/>
                <a:gd name="T37" fmla="*/ 472 h 480"/>
                <a:gd name="T38" fmla="*/ 46 w 148"/>
                <a:gd name="T39" fmla="*/ 472 h 480"/>
                <a:gd name="T40" fmla="*/ 26 w 148"/>
                <a:gd name="T41" fmla="*/ 466 h 480"/>
                <a:gd name="T42" fmla="*/ 18 w 148"/>
                <a:gd name="T43" fmla="*/ 460 h 480"/>
                <a:gd name="T44" fmla="*/ 14 w 148"/>
                <a:gd name="T45" fmla="*/ 456 h 480"/>
                <a:gd name="T46" fmla="*/ 10 w 148"/>
                <a:gd name="T47" fmla="*/ 426 h 480"/>
                <a:gd name="T48" fmla="*/ 10 w 148"/>
                <a:gd name="T49" fmla="*/ 390 h 480"/>
                <a:gd name="T50" fmla="*/ 8 w 148"/>
                <a:gd name="T51" fmla="*/ 316 h 480"/>
                <a:gd name="T52" fmla="*/ 26 w 148"/>
                <a:gd name="T53" fmla="*/ 170 h 480"/>
                <a:gd name="T54" fmla="*/ 26 w 148"/>
                <a:gd name="T55" fmla="*/ 170 h 480"/>
                <a:gd name="T56" fmla="*/ 44 w 148"/>
                <a:gd name="T57" fmla="*/ 116 h 480"/>
                <a:gd name="T58" fmla="*/ 48 w 148"/>
                <a:gd name="T59" fmla="*/ 80 h 480"/>
                <a:gd name="T60" fmla="*/ 48 w 148"/>
                <a:gd name="T61" fmla="*/ 18 h 480"/>
                <a:gd name="T62" fmla="*/ 48 w 148"/>
                <a:gd name="T63" fmla="*/ 4 h 480"/>
                <a:gd name="T64" fmla="*/ 68 w 148"/>
                <a:gd name="T65" fmla="*/ 8 h 480"/>
                <a:gd name="T66" fmla="*/ 90 w 148"/>
                <a:gd name="T67" fmla="*/ 4 h 480"/>
                <a:gd name="T68" fmla="*/ 90 w 148"/>
                <a:gd name="T69" fmla="*/ 2 h 480"/>
                <a:gd name="T70" fmla="*/ 64 w 148"/>
                <a:gd name="T71" fmla="*/ 2 h 480"/>
                <a:gd name="T72" fmla="*/ 48 w 148"/>
                <a:gd name="T73" fmla="*/ 0 h 480"/>
                <a:gd name="T74" fmla="*/ 46 w 148"/>
                <a:gd name="T75" fmla="*/ 2 h 480"/>
                <a:gd name="T76" fmla="*/ 44 w 148"/>
                <a:gd name="T77" fmla="*/ 0 h 480"/>
                <a:gd name="T78" fmla="*/ 42 w 148"/>
                <a:gd name="T79" fmla="*/ 2 h 480"/>
                <a:gd name="T80" fmla="*/ 44 w 148"/>
                <a:gd name="T81" fmla="*/ 10 h 480"/>
                <a:gd name="T82" fmla="*/ 42 w 148"/>
                <a:gd name="T83" fmla="*/ 32 h 480"/>
                <a:gd name="T84" fmla="*/ 40 w 148"/>
                <a:gd name="T85" fmla="*/ 104 h 480"/>
                <a:gd name="T86" fmla="*/ 30 w 148"/>
                <a:gd name="T87" fmla="*/ 148 h 480"/>
                <a:gd name="T88" fmla="*/ 24 w 148"/>
                <a:gd name="T89" fmla="*/ 170 h 480"/>
                <a:gd name="T90" fmla="*/ 8 w 148"/>
                <a:gd name="T91" fmla="*/ 224 h 480"/>
                <a:gd name="T92" fmla="*/ 2 w 148"/>
                <a:gd name="T93" fmla="*/ 280 h 480"/>
                <a:gd name="T94" fmla="*/ 0 w 148"/>
                <a:gd name="T95" fmla="*/ 358 h 480"/>
                <a:gd name="T96" fmla="*/ 4 w 148"/>
                <a:gd name="T97" fmla="*/ 414 h 480"/>
                <a:gd name="T98" fmla="*/ 6 w 148"/>
                <a:gd name="T99" fmla="*/ 442 h 480"/>
                <a:gd name="T100" fmla="*/ 10 w 148"/>
                <a:gd name="T101" fmla="*/ 456 h 480"/>
                <a:gd name="T102" fmla="*/ 12 w 148"/>
                <a:gd name="T103" fmla="*/ 460 h 480"/>
                <a:gd name="T104" fmla="*/ 14 w 148"/>
                <a:gd name="T105" fmla="*/ 462 h 480"/>
                <a:gd name="T106" fmla="*/ 22 w 148"/>
                <a:gd name="T107" fmla="*/ 466 h 480"/>
                <a:gd name="T108" fmla="*/ 38 w 148"/>
                <a:gd name="T109" fmla="*/ 476 h 480"/>
                <a:gd name="T110" fmla="*/ 54 w 148"/>
                <a:gd name="T111" fmla="*/ 480 h 480"/>
                <a:gd name="T112" fmla="*/ 96 w 148"/>
                <a:gd name="T113" fmla="*/ 478 h 480"/>
                <a:gd name="T114" fmla="*/ 128 w 148"/>
                <a:gd name="T115" fmla="*/ 468 h 480"/>
                <a:gd name="T116" fmla="*/ 140 w 148"/>
                <a:gd name="T117" fmla="*/ 460 h 480"/>
                <a:gd name="T118" fmla="*/ 146 w 148"/>
                <a:gd name="T119" fmla="*/ 450 h 480"/>
                <a:gd name="T120" fmla="*/ 148 w 148"/>
                <a:gd name="T121" fmla="*/ 420 h 480"/>
                <a:gd name="T122" fmla="*/ 146 w 148"/>
                <a:gd name="T123" fmla="*/ 36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480">
                  <a:moveTo>
                    <a:pt x="146" y="364"/>
                  </a:moveTo>
                  <a:lnTo>
                    <a:pt x="146" y="364"/>
                  </a:lnTo>
                  <a:lnTo>
                    <a:pt x="146" y="362"/>
                  </a:lnTo>
                  <a:lnTo>
                    <a:pt x="144" y="364"/>
                  </a:lnTo>
                  <a:lnTo>
                    <a:pt x="144" y="364"/>
                  </a:lnTo>
                  <a:lnTo>
                    <a:pt x="144" y="394"/>
                  </a:lnTo>
                  <a:lnTo>
                    <a:pt x="142" y="426"/>
                  </a:lnTo>
                  <a:lnTo>
                    <a:pt x="142" y="426"/>
                  </a:lnTo>
                  <a:lnTo>
                    <a:pt x="140" y="438"/>
                  </a:lnTo>
                  <a:lnTo>
                    <a:pt x="138" y="452"/>
                  </a:lnTo>
                  <a:lnTo>
                    <a:pt x="138" y="452"/>
                  </a:lnTo>
                  <a:lnTo>
                    <a:pt x="134" y="456"/>
                  </a:lnTo>
                  <a:lnTo>
                    <a:pt x="130" y="458"/>
                  </a:lnTo>
                  <a:lnTo>
                    <a:pt x="130" y="458"/>
                  </a:lnTo>
                  <a:lnTo>
                    <a:pt x="132" y="456"/>
                  </a:lnTo>
                  <a:lnTo>
                    <a:pt x="132" y="456"/>
                  </a:lnTo>
                  <a:lnTo>
                    <a:pt x="134" y="454"/>
                  </a:lnTo>
                  <a:lnTo>
                    <a:pt x="132" y="452"/>
                  </a:lnTo>
                  <a:lnTo>
                    <a:pt x="130" y="450"/>
                  </a:lnTo>
                  <a:lnTo>
                    <a:pt x="128" y="452"/>
                  </a:lnTo>
                  <a:lnTo>
                    <a:pt x="128" y="452"/>
                  </a:lnTo>
                  <a:lnTo>
                    <a:pt x="126" y="456"/>
                  </a:lnTo>
                  <a:lnTo>
                    <a:pt x="124" y="460"/>
                  </a:lnTo>
                  <a:lnTo>
                    <a:pt x="124" y="460"/>
                  </a:lnTo>
                  <a:lnTo>
                    <a:pt x="118" y="462"/>
                  </a:lnTo>
                  <a:lnTo>
                    <a:pt x="118" y="462"/>
                  </a:lnTo>
                  <a:lnTo>
                    <a:pt x="118" y="460"/>
                  </a:lnTo>
                  <a:lnTo>
                    <a:pt x="118" y="460"/>
                  </a:lnTo>
                  <a:lnTo>
                    <a:pt x="124" y="452"/>
                  </a:lnTo>
                  <a:lnTo>
                    <a:pt x="124" y="452"/>
                  </a:lnTo>
                  <a:lnTo>
                    <a:pt x="136" y="438"/>
                  </a:lnTo>
                  <a:lnTo>
                    <a:pt x="136" y="438"/>
                  </a:lnTo>
                  <a:lnTo>
                    <a:pt x="136" y="436"/>
                  </a:lnTo>
                  <a:lnTo>
                    <a:pt x="134" y="436"/>
                  </a:lnTo>
                  <a:lnTo>
                    <a:pt x="134" y="436"/>
                  </a:lnTo>
                  <a:lnTo>
                    <a:pt x="126" y="444"/>
                  </a:lnTo>
                  <a:lnTo>
                    <a:pt x="118" y="450"/>
                  </a:lnTo>
                  <a:lnTo>
                    <a:pt x="118" y="450"/>
                  </a:lnTo>
                  <a:lnTo>
                    <a:pt x="114" y="458"/>
                  </a:lnTo>
                  <a:lnTo>
                    <a:pt x="112" y="462"/>
                  </a:lnTo>
                  <a:lnTo>
                    <a:pt x="114" y="466"/>
                  </a:lnTo>
                  <a:lnTo>
                    <a:pt x="114" y="466"/>
                  </a:lnTo>
                  <a:lnTo>
                    <a:pt x="116" y="464"/>
                  </a:lnTo>
                  <a:lnTo>
                    <a:pt x="116" y="464"/>
                  </a:lnTo>
                  <a:lnTo>
                    <a:pt x="118" y="464"/>
                  </a:lnTo>
                  <a:lnTo>
                    <a:pt x="118" y="464"/>
                  </a:lnTo>
                  <a:lnTo>
                    <a:pt x="118" y="464"/>
                  </a:lnTo>
                  <a:lnTo>
                    <a:pt x="118" y="464"/>
                  </a:lnTo>
                  <a:lnTo>
                    <a:pt x="128" y="464"/>
                  </a:lnTo>
                  <a:lnTo>
                    <a:pt x="136" y="462"/>
                  </a:lnTo>
                  <a:lnTo>
                    <a:pt x="136" y="462"/>
                  </a:lnTo>
                  <a:lnTo>
                    <a:pt x="134" y="464"/>
                  </a:lnTo>
                  <a:lnTo>
                    <a:pt x="128" y="466"/>
                  </a:lnTo>
                  <a:lnTo>
                    <a:pt x="118" y="468"/>
                  </a:lnTo>
                  <a:lnTo>
                    <a:pt x="118" y="468"/>
                  </a:lnTo>
                  <a:lnTo>
                    <a:pt x="86" y="472"/>
                  </a:lnTo>
                  <a:lnTo>
                    <a:pt x="86" y="472"/>
                  </a:lnTo>
                  <a:lnTo>
                    <a:pt x="54" y="474"/>
                  </a:lnTo>
                  <a:lnTo>
                    <a:pt x="54" y="474"/>
                  </a:lnTo>
                  <a:lnTo>
                    <a:pt x="46" y="472"/>
                  </a:lnTo>
                  <a:lnTo>
                    <a:pt x="40" y="470"/>
                  </a:lnTo>
                  <a:lnTo>
                    <a:pt x="26" y="466"/>
                  </a:lnTo>
                  <a:lnTo>
                    <a:pt x="26" y="466"/>
                  </a:lnTo>
                  <a:lnTo>
                    <a:pt x="26" y="464"/>
                  </a:lnTo>
                  <a:lnTo>
                    <a:pt x="26" y="464"/>
                  </a:lnTo>
                  <a:lnTo>
                    <a:pt x="18" y="460"/>
                  </a:lnTo>
                  <a:lnTo>
                    <a:pt x="18" y="460"/>
                  </a:lnTo>
                  <a:lnTo>
                    <a:pt x="14" y="456"/>
                  </a:lnTo>
                  <a:lnTo>
                    <a:pt x="14" y="456"/>
                  </a:lnTo>
                  <a:lnTo>
                    <a:pt x="12" y="448"/>
                  </a:lnTo>
                  <a:lnTo>
                    <a:pt x="10" y="442"/>
                  </a:lnTo>
                  <a:lnTo>
                    <a:pt x="10" y="426"/>
                  </a:lnTo>
                  <a:lnTo>
                    <a:pt x="10" y="426"/>
                  </a:lnTo>
                  <a:lnTo>
                    <a:pt x="10" y="390"/>
                  </a:lnTo>
                  <a:lnTo>
                    <a:pt x="10" y="390"/>
                  </a:lnTo>
                  <a:lnTo>
                    <a:pt x="8" y="352"/>
                  </a:lnTo>
                  <a:lnTo>
                    <a:pt x="8" y="316"/>
                  </a:lnTo>
                  <a:lnTo>
                    <a:pt x="8" y="316"/>
                  </a:lnTo>
                  <a:lnTo>
                    <a:pt x="8" y="280"/>
                  </a:lnTo>
                  <a:lnTo>
                    <a:pt x="12" y="242"/>
                  </a:lnTo>
                  <a:lnTo>
                    <a:pt x="26" y="170"/>
                  </a:lnTo>
                  <a:lnTo>
                    <a:pt x="26" y="170"/>
                  </a:lnTo>
                  <a:lnTo>
                    <a:pt x="26" y="170"/>
                  </a:lnTo>
                  <a:lnTo>
                    <a:pt x="26" y="170"/>
                  </a:lnTo>
                  <a:lnTo>
                    <a:pt x="42" y="126"/>
                  </a:lnTo>
                  <a:lnTo>
                    <a:pt x="42" y="126"/>
                  </a:lnTo>
                  <a:lnTo>
                    <a:pt x="44" y="116"/>
                  </a:lnTo>
                  <a:lnTo>
                    <a:pt x="46" y="104"/>
                  </a:lnTo>
                  <a:lnTo>
                    <a:pt x="48" y="80"/>
                  </a:lnTo>
                  <a:lnTo>
                    <a:pt x="48" y="80"/>
                  </a:lnTo>
                  <a:lnTo>
                    <a:pt x="48" y="28"/>
                  </a:lnTo>
                  <a:lnTo>
                    <a:pt x="48" y="28"/>
                  </a:lnTo>
                  <a:lnTo>
                    <a:pt x="48" y="18"/>
                  </a:lnTo>
                  <a:lnTo>
                    <a:pt x="48" y="10"/>
                  </a:lnTo>
                  <a:lnTo>
                    <a:pt x="48" y="10"/>
                  </a:lnTo>
                  <a:lnTo>
                    <a:pt x="48" y="4"/>
                  </a:lnTo>
                  <a:lnTo>
                    <a:pt x="48" y="4"/>
                  </a:lnTo>
                  <a:lnTo>
                    <a:pt x="58" y="8"/>
                  </a:lnTo>
                  <a:lnTo>
                    <a:pt x="68" y="8"/>
                  </a:lnTo>
                  <a:lnTo>
                    <a:pt x="80" y="8"/>
                  </a:lnTo>
                  <a:lnTo>
                    <a:pt x="90" y="4"/>
                  </a:lnTo>
                  <a:lnTo>
                    <a:pt x="90" y="4"/>
                  </a:lnTo>
                  <a:lnTo>
                    <a:pt x="90" y="2"/>
                  </a:lnTo>
                  <a:lnTo>
                    <a:pt x="90" y="2"/>
                  </a:lnTo>
                  <a:lnTo>
                    <a:pt x="90" y="2"/>
                  </a:lnTo>
                  <a:lnTo>
                    <a:pt x="76" y="2"/>
                  </a:lnTo>
                  <a:lnTo>
                    <a:pt x="64" y="2"/>
                  </a:lnTo>
                  <a:lnTo>
                    <a:pt x="64" y="2"/>
                  </a:lnTo>
                  <a:lnTo>
                    <a:pt x="56" y="0"/>
                  </a:lnTo>
                  <a:lnTo>
                    <a:pt x="48" y="0"/>
                  </a:lnTo>
                  <a:lnTo>
                    <a:pt x="48" y="0"/>
                  </a:lnTo>
                  <a:lnTo>
                    <a:pt x="48" y="0"/>
                  </a:lnTo>
                  <a:lnTo>
                    <a:pt x="46" y="2"/>
                  </a:lnTo>
                  <a:lnTo>
                    <a:pt x="46" y="2"/>
                  </a:lnTo>
                  <a:lnTo>
                    <a:pt x="46" y="2"/>
                  </a:lnTo>
                  <a:lnTo>
                    <a:pt x="46" y="2"/>
                  </a:lnTo>
                  <a:lnTo>
                    <a:pt x="44" y="0"/>
                  </a:lnTo>
                  <a:lnTo>
                    <a:pt x="42" y="0"/>
                  </a:lnTo>
                  <a:lnTo>
                    <a:pt x="42" y="2"/>
                  </a:lnTo>
                  <a:lnTo>
                    <a:pt x="42" y="2"/>
                  </a:lnTo>
                  <a:lnTo>
                    <a:pt x="42" y="6"/>
                  </a:lnTo>
                  <a:lnTo>
                    <a:pt x="44" y="10"/>
                  </a:lnTo>
                  <a:lnTo>
                    <a:pt x="44" y="10"/>
                  </a:lnTo>
                  <a:lnTo>
                    <a:pt x="44" y="20"/>
                  </a:lnTo>
                  <a:lnTo>
                    <a:pt x="42" y="32"/>
                  </a:lnTo>
                  <a:lnTo>
                    <a:pt x="42" y="32"/>
                  </a:lnTo>
                  <a:lnTo>
                    <a:pt x="42" y="80"/>
                  </a:lnTo>
                  <a:lnTo>
                    <a:pt x="42" y="80"/>
                  </a:lnTo>
                  <a:lnTo>
                    <a:pt x="40" y="104"/>
                  </a:lnTo>
                  <a:lnTo>
                    <a:pt x="38" y="128"/>
                  </a:lnTo>
                  <a:lnTo>
                    <a:pt x="38" y="128"/>
                  </a:lnTo>
                  <a:lnTo>
                    <a:pt x="30" y="148"/>
                  </a:lnTo>
                  <a:lnTo>
                    <a:pt x="24" y="168"/>
                  </a:lnTo>
                  <a:lnTo>
                    <a:pt x="24" y="168"/>
                  </a:lnTo>
                  <a:lnTo>
                    <a:pt x="24" y="170"/>
                  </a:lnTo>
                  <a:lnTo>
                    <a:pt x="24" y="170"/>
                  </a:lnTo>
                  <a:lnTo>
                    <a:pt x="14" y="206"/>
                  </a:lnTo>
                  <a:lnTo>
                    <a:pt x="8" y="224"/>
                  </a:lnTo>
                  <a:lnTo>
                    <a:pt x="6" y="242"/>
                  </a:lnTo>
                  <a:lnTo>
                    <a:pt x="6" y="242"/>
                  </a:lnTo>
                  <a:lnTo>
                    <a:pt x="2" y="280"/>
                  </a:lnTo>
                  <a:lnTo>
                    <a:pt x="0" y="320"/>
                  </a:lnTo>
                  <a:lnTo>
                    <a:pt x="0" y="320"/>
                  </a:lnTo>
                  <a:lnTo>
                    <a:pt x="0" y="358"/>
                  </a:lnTo>
                  <a:lnTo>
                    <a:pt x="2" y="396"/>
                  </a:lnTo>
                  <a:lnTo>
                    <a:pt x="2" y="396"/>
                  </a:lnTo>
                  <a:lnTo>
                    <a:pt x="4" y="414"/>
                  </a:lnTo>
                  <a:lnTo>
                    <a:pt x="6" y="430"/>
                  </a:lnTo>
                  <a:lnTo>
                    <a:pt x="6" y="430"/>
                  </a:lnTo>
                  <a:lnTo>
                    <a:pt x="6" y="442"/>
                  </a:lnTo>
                  <a:lnTo>
                    <a:pt x="10" y="454"/>
                  </a:lnTo>
                  <a:lnTo>
                    <a:pt x="10" y="454"/>
                  </a:lnTo>
                  <a:lnTo>
                    <a:pt x="10" y="456"/>
                  </a:lnTo>
                  <a:lnTo>
                    <a:pt x="10" y="456"/>
                  </a:lnTo>
                  <a:lnTo>
                    <a:pt x="12" y="460"/>
                  </a:lnTo>
                  <a:lnTo>
                    <a:pt x="12" y="460"/>
                  </a:lnTo>
                  <a:lnTo>
                    <a:pt x="14" y="460"/>
                  </a:lnTo>
                  <a:lnTo>
                    <a:pt x="14" y="460"/>
                  </a:lnTo>
                  <a:lnTo>
                    <a:pt x="14" y="462"/>
                  </a:lnTo>
                  <a:lnTo>
                    <a:pt x="14" y="462"/>
                  </a:lnTo>
                  <a:lnTo>
                    <a:pt x="22" y="466"/>
                  </a:lnTo>
                  <a:lnTo>
                    <a:pt x="22" y="466"/>
                  </a:lnTo>
                  <a:lnTo>
                    <a:pt x="22" y="468"/>
                  </a:lnTo>
                  <a:lnTo>
                    <a:pt x="22" y="468"/>
                  </a:lnTo>
                  <a:lnTo>
                    <a:pt x="38" y="476"/>
                  </a:lnTo>
                  <a:lnTo>
                    <a:pt x="46" y="478"/>
                  </a:lnTo>
                  <a:lnTo>
                    <a:pt x="54" y="480"/>
                  </a:lnTo>
                  <a:lnTo>
                    <a:pt x="54" y="480"/>
                  </a:lnTo>
                  <a:lnTo>
                    <a:pt x="76" y="480"/>
                  </a:lnTo>
                  <a:lnTo>
                    <a:pt x="96" y="478"/>
                  </a:lnTo>
                  <a:lnTo>
                    <a:pt x="96" y="478"/>
                  </a:lnTo>
                  <a:lnTo>
                    <a:pt x="112" y="474"/>
                  </a:lnTo>
                  <a:lnTo>
                    <a:pt x="128" y="468"/>
                  </a:lnTo>
                  <a:lnTo>
                    <a:pt x="128" y="468"/>
                  </a:lnTo>
                  <a:lnTo>
                    <a:pt x="134" y="466"/>
                  </a:lnTo>
                  <a:lnTo>
                    <a:pt x="138" y="464"/>
                  </a:lnTo>
                  <a:lnTo>
                    <a:pt x="140" y="460"/>
                  </a:lnTo>
                  <a:lnTo>
                    <a:pt x="140" y="460"/>
                  </a:lnTo>
                  <a:lnTo>
                    <a:pt x="142" y="456"/>
                  </a:lnTo>
                  <a:lnTo>
                    <a:pt x="146" y="450"/>
                  </a:lnTo>
                  <a:lnTo>
                    <a:pt x="148" y="440"/>
                  </a:lnTo>
                  <a:lnTo>
                    <a:pt x="148" y="440"/>
                  </a:lnTo>
                  <a:lnTo>
                    <a:pt x="148" y="420"/>
                  </a:lnTo>
                  <a:lnTo>
                    <a:pt x="148" y="402"/>
                  </a:lnTo>
                  <a:lnTo>
                    <a:pt x="146" y="364"/>
                  </a:lnTo>
                  <a:lnTo>
                    <a:pt x="146" y="364"/>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1" name="Freeform 144"/>
            <p:cNvSpPr>
              <a:spLocks/>
            </p:cNvSpPr>
            <p:nvPr/>
          </p:nvSpPr>
          <p:spPr bwMode="auto">
            <a:xfrm>
              <a:off x="3727450" y="6089650"/>
              <a:ext cx="25400" cy="25400"/>
            </a:xfrm>
            <a:custGeom>
              <a:avLst/>
              <a:gdLst>
                <a:gd name="T0" fmla="*/ 14 w 16"/>
                <a:gd name="T1" fmla="*/ 0 h 16"/>
                <a:gd name="T2" fmla="*/ 14 w 16"/>
                <a:gd name="T3" fmla="*/ 0 h 16"/>
                <a:gd name="T4" fmla="*/ 8 w 16"/>
                <a:gd name="T5" fmla="*/ 8 h 16"/>
                <a:gd name="T6" fmla="*/ 0 w 16"/>
                <a:gd name="T7" fmla="*/ 16 h 16"/>
                <a:gd name="T8" fmla="*/ 0 w 16"/>
                <a:gd name="T9" fmla="*/ 16 h 16"/>
                <a:gd name="T10" fmla="*/ 0 w 16"/>
                <a:gd name="T11" fmla="*/ 16 h 16"/>
                <a:gd name="T12" fmla="*/ 2 w 16"/>
                <a:gd name="T13" fmla="*/ 16 h 16"/>
                <a:gd name="T14" fmla="*/ 2 w 16"/>
                <a:gd name="T15" fmla="*/ 16 h 16"/>
                <a:gd name="T16" fmla="*/ 16 w 16"/>
                <a:gd name="T17" fmla="*/ 2 h 16"/>
                <a:gd name="T18" fmla="*/ 16 w 16"/>
                <a:gd name="T19" fmla="*/ 2 h 16"/>
                <a:gd name="T20" fmla="*/ 16 w 16"/>
                <a:gd name="T21" fmla="*/ 0 h 16"/>
                <a:gd name="T22" fmla="*/ 14 w 16"/>
                <a:gd name="T23" fmla="*/ 0 h 16"/>
                <a:gd name="T24" fmla="*/ 14 w 16"/>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4" y="0"/>
                  </a:moveTo>
                  <a:lnTo>
                    <a:pt x="14" y="0"/>
                  </a:lnTo>
                  <a:lnTo>
                    <a:pt x="8" y="8"/>
                  </a:lnTo>
                  <a:lnTo>
                    <a:pt x="0" y="16"/>
                  </a:lnTo>
                  <a:lnTo>
                    <a:pt x="0" y="16"/>
                  </a:lnTo>
                  <a:lnTo>
                    <a:pt x="0" y="16"/>
                  </a:lnTo>
                  <a:lnTo>
                    <a:pt x="2" y="16"/>
                  </a:lnTo>
                  <a:lnTo>
                    <a:pt x="2" y="16"/>
                  </a:lnTo>
                  <a:lnTo>
                    <a:pt x="16" y="2"/>
                  </a:lnTo>
                  <a:lnTo>
                    <a:pt x="16" y="2"/>
                  </a:lnTo>
                  <a:lnTo>
                    <a:pt x="16" y="0"/>
                  </a:lnTo>
                  <a:lnTo>
                    <a:pt x="14" y="0"/>
                  </a:lnTo>
                  <a:lnTo>
                    <a:pt x="14"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2" name="Freeform 145"/>
            <p:cNvSpPr>
              <a:spLocks noEditPoints="1"/>
            </p:cNvSpPr>
            <p:nvPr/>
          </p:nvSpPr>
          <p:spPr bwMode="auto">
            <a:xfrm>
              <a:off x="3708400" y="6029325"/>
              <a:ext cx="136525" cy="781050"/>
            </a:xfrm>
            <a:custGeom>
              <a:avLst/>
              <a:gdLst>
                <a:gd name="T0" fmla="*/ 78 w 86"/>
                <a:gd name="T1" fmla="*/ 266 h 492"/>
                <a:gd name="T2" fmla="*/ 50 w 86"/>
                <a:gd name="T3" fmla="*/ 154 h 492"/>
                <a:gd name="T4" fmla="*/ 42 w 86"/>
                <a:gd name="T5" fmla="*/ 48 h 492"/>
                <a:gd name="T6" fmla="*/ 42 w 86"/>
                <a:gd name="T7" fmla="*/ 44 h 492"/>
                <a:gd name="T8" fmla="*/ 44 w 86"/>
                <a:gd name="T9" fmla="*/ 32 h 492"/>
                <a:gd name="T10" fmla="*/ 46 w 86"/>
                <a:gd name="T11" fmla="*/ 12 h 492"/>
                <a:gd name="T12" fmla="*/ 40 w 86"/>
                <a:gd name="T13" fmla="*/ 2 h 492"/>
                <a:gd name="T14" fmla="*/ 42 w 86"/>
                <a:gd name="T15" fmla="*/ 16 h 492"/>
                <a:gd name="T16" fmla="*/ 36 w 86"/>
                <a:gd name="T17" fmla="*/ 30 h 492"/>
                <a:gd name="T18" fmla="*/ 28 w 86"/>
                <a:gd name="T19" fmla="*/ 46 h 492"/>
                <a:gd name="T20" fmla="*/ 6 w 86"/>
                <a:gd name="T21" fmla="*/ 82 h 492"/>
                <a:gd name="T22" fmla="*/ 6 w 86"/>
                <a:gd name="T23" fmla="*/ 96 h 492"/>
                <a:gd name="T24" fmla="*/ 4 w 86"/>
                <a:gd name="T25" fmla="*/ 136 h 492"/>
                <a:gd name="T26" fmla="*/ 14 w 86"/>
                <a:gd name="T27" fmla="*/ 140 h 492"/>
                <a:gd name="T28" fmla="*/ 26 w 86"/>
                <a:gd name="T29" fmla="*/ 144 h 492"/>
                <a:gd name="T30" fmla="*/ 28 w 86"/>
                <a:gd name="T31" fmla="*/ 162 h 492"/>
                <a:gd name="T32" fmla="*/ 14 w 86"/>
                <a:gd name="T33" fmla="*/ 192 h 492"/>
                <a:gd name="T34" fmla="*/ 4 w 86"/>
                <a:gd name="T35" fmla="*/ 216 h 492"/>
                <a:gd name="T36" fmla="*/ 42 w 86"/>
                <a:gd name="T37" fmla="*/ 192 h 492"/>
                <a:gd name="T38" fmla="*/ 24 w 86"/>
                <a:gd name="T39" fmla="*/ 226 h 492"/>
                <a:gd name="T40" fmla="*/ 6 w 86"/>
                <a:gd name="T41" fmla="*/ 274 h 492"/>
                <a:gd name="T42" fmla="*/ 60 w 86"/>
                <a:gd name="T43" fmla="*/ 228 h 492"/>
                <a:gd name="T44" fmla="*/ 38 w 86"/>
                <a:gd name="T45" fmla="*/ 264 h 492"/>
                <a:gd name="T46" fmla="*/ 74 w 86"/>
                <a:gd name="T47" fmla="*/ 280 h 492"/>
                <a:gd name="T48" fmla="*/ 68 w 86"/>
                <a:gd name="T49" fmla="*/ 264 h 492"/>
                <a:gd name="T50" fmla="*/ 12 w 86"/>
                <a:gd name="T51" fmla="*/ 336 h 492"/>
                <a:gd name="T52" fmla="*/ 14 w 86"/>
                <a:gd name="T53" fmla="*/ 350 h 492"/>
                <a:gd name="T54" fmla="*/ 64 w 86"/>
                <a:gd name="T55" fmla="*/ 312 h 492"/>
                <a:gd name="T56" fmla="*/ 16 w 86"/>
                <a:gd name="T57" fmla="*/ 382 h 492"/>
                <a:gd name="T58" fmla="*/ 24 w 86"/>
                <a:gd name="T59" fmla="*/ 390 h 492"/>
                <a:gd name="T60" fmla="*/ 62 w 86"/>
                <a:gd name="T61" fmla="*/ 370 h 492"/>
                <a:gd name="T62" fmla="*/ 18 w 86"/>
                <a:gd name="T63" fmla="*/ 436 h 492"/>
                <a:gd name="T64" fmla="*/ 58 w 86"/>
                <a:gd name="T65" fmla="*/ 402 h 492"/>
                <a:gd name="T66" fmla="*/ 38 w 86"/>
                <a:gd name="T67" fmla="*/ 438 h 492"/>
                <a:gd name="T68" fmla="*/ 42 w 86"/>
                <a:gd name="T69" fmla="*/ 442 h 492"/>
                <a:gd name="T70" fmla="*/ 44 w 86"/>
                <a:gd name="T71" fmla="*/ 448 h 492"/>
                <a:gd name="T72" fmla="*/ 22 w 86"/>
                <a:gd name="T73" fmla="*/ 490 h 492"/>
                <a:gd name="T74" fmla="*/ 60 w 86"/>
                <a:gd name="T75" fmla="*/ 456 h 492"/>
                <a:gd name="T76" fmla="*/ 40 w 86"/>
                <a:gd name="T77" fmla="*/ 492 h 492"/>
                <a:gd name="T78" fmla="*/ 66 w 86"/>
                <a:gd name="T79" fmla="*/ 462 h 492"/>
                <a:gd name="T80" fmla="*/ 68 w 86"/>
                <a:gd name="T81" fmla="*/ 436 h 492"/>
                <a:gd name="T82" fmla="*/ 70 w 86"/>
                <a:gd name="T83" fmla="*/ 416 h 492"/>
                <a:gd name="T84" fmla="*/ 72 w 86"/>
                <a:gd name="T85" fmla="*/ 388 h 492"/>
                <a:gd name="T86" fmla="*/ 72 w 86"/>
                <a:gd name="T87" fmla="*/ 382 h 492"/>
                <a:gd name="T88" fmla="*/ 80 w 86"/>
                <a:gd name="T89" fmla="*/ 376 h 492"/>
                <a:gd name="T90" fmla="*/ 34 w 86"/>
                <a:gd name="T91" fmla="*/ 44 h 492"/>
                <a:gd name="T92" fmla="*/ 34 w 86"/>
                <a:gd name="T93" fmla="*/ 44 h 492"/>
                <a:gd name="T94" fmla="*/ 32 w 86"/>
                <a:gd name="T95" fmla="*/ 60 h 492"/>
                <a:gd name="T96" fmla="*/ 40 w 86"/>
                <a:gd name="T97" fmla="*/ 150 h 492"/>
                <a:gd name="T98" fmla="*/ 40 w 86"/>
                <a:gd name="T99" fmla="*/ 154 h 492"/>
                <a:gd name="T100" fmla="*/ 36 w 86"/>
                <a:gd name="T101" fmla="*/ 158 h 492"/>
                <a:gd name="T102" fmla="*/ 46 w 86"/>
                <a:gd name="T103" fmla="*/ 188 h 492"/>
                <a:gd name="T104" fmla="*/ 54 w 86"/>
                <a:gd name="T105" fmla="*/ 202 h 492"/>
                <a:gd name="T106" fmla="*/ 66 w 86"/>
                <a:gd name="T107" fmla="*/ 372 h 492"/>
                <a:gd name="T108" fmla="*/ 68 w 86"/>
                <a:gd name="T109" fmla="*/ 340 h 492"/>
                <a:gd name="T110" fmla="*/ 68 w 86"/>
                <a:gd name="T111" fmla="*/ 334 h 492"/>
                <a:gd name="T112" fmla="*/ 66 w 86"/>
                <a:gd name="T113" fmla="*/ 308 h 492"/>
                <a:gd name="T114" fmla="*/ 74 w 86"/>
                <a:gd name="T115" fmla="*/ 35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492">
                  <a:moveTo>
                    <a:pt x="84" y="344"/>
                  </a:moveTo>
                  <a:lnTo>
                    <a:pt x="84" y="344"/>
                  </a:lnTo>
                  <a:lnTo>
                    <a:pt x="84" y="346"/>
                  </a:lnTo>
                  <a:lnTo>
                    <a:pt x="84" y="346"/>
                  </a:lnTo>
                  <a:lnTo>
                    <a:pt x="84" y="334"/>
                  </a:lnTo>
                  <a:lnTo>
                    <a:pt x="84" y="334"/>
                  </a:lnTo>
                  <a:lnTo>
                    <a:pt x="84" y="310"/>
                  </a:lnTo>
                  <a:lnTo>
                    <a:pt x="82" y="288"/>
                  </a:lnTo>
                  <a:lnTo>
                    <a:pt x="82" y="288"/>
                  </a:lnTo>
                  <a:lnTo>
                    <a:pt x="78" y="266"/>
                  </a:lnTo>
                  <a:lnTo>
                    <a:pt x="72" y="244"/>
                  </a:lnTo>
                  <a:lnTo>
                    <a:pt x="60" y="202"/>
                  </a:lnTo>
                  <a:lnTo>
                    <a:pt x="60" y="202"/>
                  </a:lnTo>
                  <a:lnTo>
                    <a:pt x="60" y="202"/>
                  </a:lnTo>
                  <a:lnTo>
                    <a:pt x="60" y="202"/>
                  </a:lnTo>
                  <a:lnTo>
                    <a:pt x="56" y="180"/>
                  </a:lnTo>
                  <a:lnTo>
                    <a:pt x="56" y="180"/>
                  </a:lnTo>
                  <a:lnTo>
                    <a:pt x="56" y="180"/>
                  </a:lnTo>
                  <a:lnTo>
                    <a:pt x="56" y="180"/>
                  </a:lnTo>
                  <a:lnTo>
                    <a:pt x="50" y="154"/>
                  </a:lnTo>
                  <a:lnTo>
                    <a:pt x="50" y="154"/>
                  </a:lnTo>
                  <a:lnTo>
                    <a:pt x="44" y="128"/>
                  </a:lnTo>
                  <a:lnTo>
                    <a:pt x="42" y="102"/>
                  </a:lnTo>
                  <a:lnTo>
                    <a:pt x="42" y="102"/>
                  </a:lnTo>
                  <a:lnTo>
                    <a:pt x="44" y="76"/>
                  </a:lnTo>
                  <a:lnTo>
                    <a:pt x="44" y="48"/>
                  </a:lnTo>
                  <a:lnTo>
                    <a:pt x="44" y="48"/>
                  </a:lnTo>
                  <a:lnTo>
                    <a:pt x="42" y="48"/>
                  </a:lnTo>
                  <a:lnTo>
                    <a:pt x="42" y="48"/>
                  </a:lnTo>
                  <a:lnTo>
                    <a:pt x="42" y="48"/>
                  </a:lnTo>
                  <a:lnTo>
                    <a:pt x="40" y="68"/>
                  </a:lnTo>
                  <a:lnTo>
                    <a:pt x="40" y="68"/>
                  </a:lnTo>
                  <a:lnTo>
                    <a:pt x="40" y="50"/>
                  </a:lnTo>
                  <a:lnTo>
                    <a:pt x="40" y="50"/>
                  </a:lnTo>
                  <a:lnTo>
                    <a:pt x="44" y="46"/>
                  </a:lnTo>
                  <a:lnTo>
                    <a:pt x="44" y="46"/>
                  </a:lnTo>
                  <a:lnTo>
                    <a:pt x="44" y="44"/>
                  </a:lnTo>
                  <a:lnTo>
                    <a:pt x="42" y="44"/>
                  </a:lnTo>
                  <a:lnTo>
                    <a:pt x="42" y="44"/>
                  </a:lnTo>
                  <a:lnTo>
                    <a:pt x="42" y="44"/>
                  </a:lnTo>
                  <a:lnTo>
                    <a:pt x="42" y="44"/>
                  </a:lnTo>
                  <a:lnTo>
                    <a:pt x="42" y="40"/>
                  </a:lnTo>
                  <a:lnTo>
                    <a:pt x="40" y="34"/>
                  </a:lnTo>
                  <a:lnTo>
                    <a:pt x="40" y="34"/>
                  </a:lnTo>
                  <a:lnTo>
                    <a:pt x="40" y="34"/>
                  </a:lnTo>
                  <a:lnTo>
                    <a:pt x="40" y="34"/>
                  </a:lnTo>
                  <a:lnTo>
                    <a:pt x="42" y="34"/>
                  </a:lnTo>
                  <a:lnTo>
                    <a:pt x="42" y="34"/>
                  </a:lnTo>
                  <a:lnTo>
                    <a:pt x="44" y="32"/>
                  </a:lnTo>
                  <a:lnTo>
                    <a:pt x="44" y="32"/>
                  </a:lnTo>
                  <a:lnTo>
                    <a:pt x="44" y="32"/>
                  </a:lnTo>
                  <a:lnTo>
                    <a:pt x="44" y="32"/>
                  </a:lnTo>
                  <a:lnTo>
                    <a:pt x="44" y="30"/>
                  </a:lnTo>
                  <a:lnTo>
                    <a:pt x="44" y="30"/>
                  </a:lnTo>
                  <a:lnTo>
                    <a:pt x="44" y="26"/>
                  </a:lnTo>
                  <a:lnTo>
                    <a:pt x="44" y="26"/>
                  </a:lnTo>
                  <a:lnTo>
                    <a:pt x="46" y="16"/>
                  </a:lnTo>
                  <a:lnTo>
                    <a:pt x="46" y="16"/>
                  </a:lnTo>
                  <a:lnTo>
                    <a:pt x="46" y="14"/>
                  </a:lnTo>
                  <a:lnTo>
                    <a:pt x="46" y="12"/>
                  </a:lnTo>
                  <a:lnTo>
                    <a:pt x="46" y="12"/>
                  </a:lnTo>
                  <a:lnTo>
                    <a:pt x="44" y="10"/>
                  </a:lnTo>
                  <a:lnTo>
                    <a:pt x="44" y="6"/>
                  </a:lnTo>
                  <a:lnTo>
                    <a:pt x="44" y="6"/>
                  </a:lnTo>
                  <a:lnTo>
                    <a:pt x="44" y="4"/>
                  </a:lnTo>
                  <a:lnTo>
                    <a:pt x="42" y="4"/>
                  </a:lnTo>
                  <a:lnTo>
                    <a:pt x="42" y="4"/>
                  </a:lnTo>
                  <a:lnTo>
                    <a:pt x="40" y="4"/>
                  </a:lnTo>
                  <a:lnTo>
                    <a:pt x="40" y="2"/>
                  </a:lnTo>
                  <a:lnTo>
                    <a:pt x="40" y="2"/>
                  </a:lnTo>
                  <a:lnTo>
                    <a:pt x="38" y="0"/>
                  </a:lnTo>
                  <a:lnTo>
                    <a:pt x="38" y="0"/>
                  </a:lnTo>
                  <a:lnTo>
                    <a:pt x="38" y="0"/>
                  </a:lnTo>
                  <a:lnTo>
                    <a:pt x="38" y="6"/>
                  </a:lnTo>
                  <a:lnTo>
                    <a:pt x="40" y="8"/>
                  </a:lnTo>
                  <a:lnTo>
                    <a:pt x="40" y="8"/>
                  </a:lnTo>
                  <a:lnTo>
                    <a:pt x="40" y="10"/>
                  </a:lnTo>
                  <a:lnTo>
                    <a:pt x="42" y="14"/>
                  </a:lnTo>
                  <a:lnTo>
                    <a:pt x="42" y="14"/>
                  </a:lnTo>
                  <a:lnTo>
                    <a:pt x="42" y="16"/>
                  </a:lnTo>
                  <a:lnTo>
                    <a:pt x="42" y="16"/>
                  </a:lnTo>
                  <a:lnTo>
                    <a:pt x="40" y="20"/>
                  </a:lnTo>
                  <a:lnTo>
                    <a:pt x="40" y="20"/>
                  </a:lnTo>
                  <a:lnTo>
                    <a:pt x="40" y="30"/>
                  </a:lnTo>
                  <a:lnTo>
                    <a:pt x="40" y="30"/>
                  </a:lnTo>
                  <a:lnTo>
                    <a:pt x="38" y="30"/>
                  </a:lnTo>
                  <a:lnTo>
                    <a:pt x="38" y="30"/>
                  </a:lnTo>
                  <a:lnTo>
                    <a:pt x="36" y="30"/>
                  </a:lnTo>
                  <a:lnTo>
                    <a:pt x="36" y="30"/>
                  </a:lnTo>
                  <a:lnTo>
                    <a:pt x="36" y="30"/>
                  </a:lnTo>
                  <a:lnTo>
                    <a:pt x="34" y="32"/>
                  </a:lnTo>
                  <a:lnTo>
                    <a:pt x="34" y="32"/>
                  </a:lnTo>
                  <a:lnTo>
                    <a:pt x="36" y="34"/>
                  </a:lnTo>
                  <a:lnTo>
                    <a:pt x="36" y="34"/>
                  </a:lnTo>
                  <a:lnTo>
                    <a:pt x="34" y="36"/>
                  </a:lnTo>
                  <a:lnTo>
                    <a:pt x="34" y="36"/>
                  </a:lnTo>
                  <a:lnTo>
                    <a:pt x="30" y="42"/>
                  </a:lnTo>
                  <a:lnTo>
                    <a:pt x="30" y="42"/>
                  </a:lnTo>
                  <a:lnTo>
                    <a:pt x="28" y="44"/>
                  </a:lnTo>
                  <a:lnTo>
                    <a:pt x="28" y="46"/>
                  </a:lnTo>
                  <a:lnTo>
                    <a:pt x="28" y="46"/>
                  </a:lnTo>
                  <a:lnTo>
                    <a:pt x="28" y="46"/>
                  </a:lnTo>
                  <a:lnTo>
                    <a:pt x="28" y="46"/>
                  </a:lnTo>
                  <a:lnTo>
                    <a:pt x="14" y="64"/>
                  </a:lnTo>
                  <a:lnTo>
                    <a:pt x="8" y="72"/>
                  </a:lnTo>
                  <a:lnTo>
                    <a:pt x="4" y="82"/>
                  </a:lnTo>
                  <a:lnTo>
                    <a:pt x="4" y="82"/>
                  </a:lnTo>
                  <a:lnTo>
                    <a:pt x="4" y="84"/>
                  </a:lnTo>
                  <a:lnTo>
                    <a:pt x="6" y="82"/>
                  </a:lnTo>
                  <a:lnTo>
                    <a:pt x="6" y="82"/>
                  </a:lnTo>
                  <a:lnTo>
                    <a:pt x="16" y="70"/>
                  </a:lnTo>
                  <a:lnTo>
                    <a:pt x="26" y="56"/>
                  </a:lnTo>
                  <a:lnTo>
                    <a:pt x="26" y="56"/>
                  </a:lnTo>
                  <a:lnTo>
                    <a:pt x="26" y="54"/>
                  </a:lnTo>
                  <a:lnTo>
                    <a:pt x="26" y="54"/>
                  </a:lnTo>
                  <a:lnTo>
                    <a:pt x="26" y="66"/>
                  </a:lnTo>
                  <a:lnTo>
                    <a:pt x="26" y="66"/>
                  </a:lnTo>
                  <a:lnTo>
                    <a:pt x="16" y="80"/>
                  </a:lnTo>
                  <a:lnTo>
                    <a:pt x="6" y="96"/>
                  </a:lnTo>
                  <a:lnTo>
                    <a:pt x="6" y="96"/>
                  </a:lnTo>
                  <a:lnTo>
                    <a:pt x="6" y="96"/>
                  </a:lnTo>
                  <a:lnTo>
                    <a:pt x="8" y="96"/>
                  </a:lnTo>
                  <a:lnTo>
                    <a:pt x="8" y="96"/>
                  </a:lnTo>
                  <a:lnTo>
                    <a:pt x="16" y="84"/>
                  </a:lnTo>
                  <a:lnTo>
                    <a:pt x="26" y="72"/>
                  </a:lnTo>
                  <a:lnTo>
                    <a:pt x="26" y="72"/>
                  </a:lnTo>
                  <a:lnTo>
                    <a:pt x="24" y="106"/>
                  </a:lnTo>
                  <a:lnTo>
                    <a:pt x="24" y="106"/>
                  </a:lnTo>
                  <a:lnTo>
                    <a:pt x="14" y="120"/>
                  </a:lnTo>
                  <a:lnTo>
                    <a:pt x="4" y="136"/>
                  </a:lnTo>
                  <a:lnTo>
                    <a:pt x="4" y="136"/>
                  </a:lnTo>
                  <a:lnTo>
                    <a:pt x="4" y="138"/>
                  </a:lnTo>
                  <a:lnTo>
                    <a:pt x="6" y="138"/>
                  </a:lnTo>
                  <a:lnTo>
                    <a:pt x="6" y="138"/>
                  </a:lnTo>
                  <a:lnTo>
                    <a:pt x="16" y="126"/>
                  </a:lnTo>
                  <a:lnTo>
                    <a:pt x="24" y="114"/>
                  </a:lnTo>
                  <a:lnTo>
                    <a:pt x="24" y="114"/>
                  </a:lnTo>
                  <a:lnTo>
                    <a:pt x="24" y="122"/>
                  </a:lnTo>
                  <a:lnTo>
                    <a:pt x="24" y="122"/>
                  </a:lnTo>
                  <a:lnTo>
                    <a:pt x="14" y="140"/>
                  </a:lnTo>
                  <a:lnTo>
                    <a:pt x="4" y="156"/>
                  </a:lnTo>
                  <a:lnTo>
                    <a:pt x="4" y="156"/>
                  </a:lnTo>
                  <a:lnTo>
                    <a:pt x="4" y="158"/>
                  </a:lnTo>
                  <a:lnTo>
                    <a:pt x="6" y="158"/>
                  </a:lnTo>
                  <a:lnTo>
                    <a:pt x="6" y="158"/>
                  </a:lnTo>
                  <a:lnTo>
                    <a:pt x="24" y="132"/>
                  </a:lnTo>
                  <a:lnTo>
                    <a:pt x="24" y="132"/>
                  </a:lnTo>
                  <a:lnTo>
                    <a:pt x="26" y="136"/>
                  </a:lnTo>
                  <a:lnTo>
                    <a:pt x="26" y="136"/>
                  </a:lnTo>
                  <a:lnTo>
                    <a:pt x="26" y="144"/>
                  </a:lnTo>
                  <a:lnTo>
                    <a:pt x="26" y="144"/>
                  </a:lnTo>
                  <a:lnTo>
                    <a:pt x="2" y="180"/>
                  </a:lnTo>
                  <a:lnTo>
                    <a:pt x="2" y="180"/>
                  </a:lnTo>
                  <a:lnTo>
                    <a:pt x="2" y="180"/>
                  </a:lnTo>
                  <a:lnTo>
                    <a:pt x="4" y="180"/>
                  </a:lnTo>
                  <a:lnTo>
                    <a:pt x="4" y="180"/>
                  </a:lnTo>
                  <a:lnTo>
                    <a:pt x="16" y="166"/>
                  </a:lnTo>
                  <a:lnTo>
                    <a:pt x="26" y="150"/>
                  </a:lnTo>
                  <a:lnTo>
                    <a:pt x="26" y="150"/>
                  </a:lnTo>
                  <a:lnTo>
                    <a:pt x="28" y="162"/>
                  </a:lnTo>
                  <a:lnTo>
                    <a:pt x="28" y="162"/>
                  </a:lnTo>
                  <a:lnTo>
                    <a:pt x="26" y="166"/>
                  </a:lnTo>
                  <a:lnTo>
                    <a:pt x="26" y="166"/>
                  </a:lnTo>
                  <a:lnTo>
                    <a:pt x="14" y="184"/>
                  </a:lnTo>
                  <a:lnTo>
                    <a:pt x="2" y="202"/>
                  </a:lnTo>
                  <a:lnTo>
                    <a:pt x="2" y="202"/>
                  </a:lnTo>
                  <a:lnTo>
                    <a:pt x="2" y="204"/>
                  </a:lnTo>
                  <a:lnTo>
                    <a:pt x="4" y="202"/>
                  </a:lnTo>
                  <a:lnTo>
                    <a:pt x="4" y="202"/>
                  </a:lnTo>
                  <a:lnTo>
                    <a:pt x="14" y="192"/>
                  </a:lnTo>
                  <a:lnTo>
                    <a:pt x="22" y="180"/>
                  </a:lnTo>
                  <a:lnTo>
                    <a:pt x="22" y="180"/>
                  </a:lnTo>
                  <a:lnTo>
                    <a:pt x="30" y="168"/>
                  </a:lnTo>
                  <a:lnTo>
                    <a:pt x="30" y="168"/>
                  </a:lnTo>
                  <a:lnTo>
                    <a:pt x="34" y="176"/>
                  </a:lnTo>
                  <a:lnTo>
                    <a:pt x="34" y="176"/>
                  </a:lnTo>
                  <a:lnTo>
                    <a:pt x="24" y="188"/>
                  </a:lnTo>
                  <a:lnTo>
                    <a:pt x="24" y="188"/>
                  </a:lnTo>
                  <a:lnTo>
                    <a:pt x="14" y="202"/>
                  </a:lnTo>
                  <a:lnTo>
                    <a:pt x="4" y="216"/>
                  </a:lnTo>
                  <a:lnTo>
                    <a:pt x="4" y="216"/>
                  </a:lnTo>
                  <a:lnTo>
                    <a:pt x="4" y="216"/>
                  </a:lnTo>
                  <a:lnTo>
                    <a:pt x="6" y="216"/>
                  </a:lnTo>
                  <a:lnTo>
                    <a:pt x="6" y="216"/>
                  </a:lnTo>
                  <a:lnTo>
                    <a:pt x="18" y="204"/>
                  </a:lnTo>
                  <a:lnTo>
                    <a:pt x="28" y="192"/>
                  </a:lnTo>
                  <a:lnTo>
                    <a:pt x="28" y="192"/>
                  </a:lnTo>
                  <a:lnTo>
                    <a:pt x="36" y="180"/>
                  </a:lnTo>
                  <a:lnTo>
                    <a:pt x="36" y="180"/>
                  </a:lnTo>
                  <a:lnTo>
                    <a:pt x="42" y="192"/>
                  </a:lnTo>
                  <a:lnTo>
                    <a:pt x="42" y="192"/>
                  </a:lnTo>
                  <a:lnTo>
                    <a:pt x="30" y="210"/>
                  </a:lnTo>
                  <a:lnTo>
                    <a:pt x="30" y="210"/>
                  </a:lnTo>
                  <a:lnTo>
                    <a:pt x="0" y="252"/>
                  </a:lnTo>
                  <a:lnTo>
                    <a:pt x="0" y="252"/>
                  </a:lnTo>
                  <a:lnTo>
                    <a:pt x="0" y="252"/>
                  </a:lnTo>
                  <a:lnTo>
                    <a:pt x="0" y="252"/>
                  </a:lnTo>
                  <a:lnTo>
                    <a:pt x="0" y="252"/>
                  </a:lnTo>
                  <a:lnTo>
                    <a:pt x="12" y="240"/>
                  </a:lnTo>
                  <a:lnTo>
                    <a:pt x="24" y="226"/>
                  </a:lnTo>
                  <a:lnTo>
                    <a:pt x="44" y="196"/>
                  </a:lnTo>
                  <a:lnTo>
                    <a:pt x="44" y="196"/>
                  </a:lnTo>
                  <a:lnTo>
                    <a:pt x="52" y="210"/>
                  </a:lnTo>
                  <a:lnTo>
                    <a:pt x="52" y="210"/>
                  </a:lnTo>
                  <a:lnTo>
                    <a:pt x="26" y="240"/>
                  </a:lnTo>
                  <a:lnTo>
                    <a:pt x="14" y="256"/>
                  </a:lnTo>
                  <a:lnTo>
                    <a:pt x="4" y="272"/>
                  </a:lnTo>
                  <a:lnTo>
                    <a:pt x="4" y="272"/>
                  </a:lnTo>
                  <a:lnTo>
                    <a:pt x="4" y="274"/>
                  </a:lnTo>
                  <a:lnTo>
                    <a:pt x="6" y="274"/>
                  </a:lnTo>
                  <a:lnTo>
                    <a:pt x="6" y="274"/>
                  </a:lnTo>
                  <a:lnTo>
                    <a:pt x="20" y="258"/>
                  </a:lnTo>
                  <a:lnTo>
                    <a:pt x="34" y="240"/>
                  </a:lnTo>
                  <a:lnTo>
                    <a:pt x="34" y="240"/>
                  </a:lnTo>
                  <a:lnTo>
                    <a:pt x="46" y="226"/>
                  </a:lnTo>
                  <a:lnTo>
                    <a:pt x="56" y="212"/>
                  </a:lnTo>
                  <a:lnTo>
                    <a:pt x="56" y="212"/>
                  </a:lnTo>
                  <a:lnTo>
                    <a:pt x="62" y="228"/>
                  </a:lnTo>
                  <a:lnTo>
                    <a:pt x="62" y="228"/>
                  </a:lnTo>
                  <a:lnTo>
                    <a:pt x="60" y="228"/>
                  </a:lnTo>
                  <a:lnTo>
                    <a:pt x="60" y="228"/>
                  </a:lnTo>
                  <a:lnTo>
                    <a:pt x="34" y="260"/>
                  </a:lnTo>
                  <a:lnTo>
                    <a:pt x="22" y="276"/>
                  </a:lnTo>
                  <a:lnTo>
                    <a:pt x="12" y="292"/>
                  </a:lnTo>
                  <a:lnTo>
                    <a:pt x="12" y="292"/>
                  </a:lnTo>
                  <a:lnTo>
                    <a:pt x="12" y="294"/>
                  </a:lnTo>
                  <a:lnTo>
                    <a:pt x="14" y="294"/>
                  </a:lnTo>
                  <a:lnTo>
                    <a:pt x="14" y="294"/>
                  </a:lnTo>
                  <a:lnTo>
                    <a:pt x="26" y="278"/>
                  </a:lnTo>
                  <a:lnTo>
                    <a:pt x="38" y="264"/>
                  </a:lnTo>
                  <a:lnTo>
                    <a:pt x="62" y="234"/>
                  </a:lnTo>
                  <a:lnTo>
                    <a:pt x="62" y="234"/>
                  </a:lnTo>
                  <a:lnTo>
                    <a:pt x="68" y="254"/>
                  </a:lnTo>
                  <a:lnTo>
                    <a:pt x="68" y="254"/>
                  </a:lnTo>
                  <a:lnTo>
                    <a:pt x="68" y="254"/>
                  </a:lnTo>
                  <a:lnTo>
                    <a:pt x="68" y="254"/>
                  </a:lnTo>
                  <a:lnTo>
                    <a:pt x="68" y="254"/>
                  </a:lnTo>
                  <a:lnTo>
                    <a:pt x="68" y="252"/>
                  </a:lnTo>
                  <a:lnTo>
                    <a:pt x="68" y="252"/>
                  </a:lnTo>
                  <a:lnTo>
                    <a:pt x="74" y="280"/>
                  </a:lnTo>
                  <a:lnTo>
                    <a:pt x="74" y="280"/>
                  </a:lnTo>
                  <a:lnTo>
                    <a:pt x="66" y="288"/>
                  </a:lnTo>
                  <a:lnTo>
                    <a:pt x="66" y="288"/>
                  </a:lnTo>
                  <a:lnTo>
                    <a:pt x="64" y="272"/>
                  </a:lnTo>
                  <a:lnTo>
                    <a:pt x="64" y="272"/>
                  </a:lnTo>
                  <a:lnTo>
                    <a:pt x="64" y="272"/>
                  </a:lnTo>
                  <a:lnTo>
                    <a:pt x="64" y="272"/>
                  </a:lnTo>
                  <a:lnTo>
                    <a:pt x="68" y="266"/>
                  </a:lnTo>
                  <a:lnTo>
                    <a:pt x="68" y="266"/>
                  </a:lnTo>
                  <a:lnTo>
                    <a:pt x="68" y="264"/>
                  </a:lnTo>
                  <a:lnTo>
                    <a:pt x="68" y="264"/>
                  </a:lnTo>
                  <a:lnTo>
                    <a:pt x="66" y="264"/>
                  </a:lnTo>
                  <a:lnTo>
                    <a:pt x="64" y="264"/>
                  </a:lnTo>
                  <a:lnTo>
                    <a:pt x="64" y="264"/>
                  </a:lnTo>
                  <a:lnTo>
                    <a:pt x="36" y="298"/>
                  </a:lnTo>
                  <a:lnTo>
                    <a:pt x="10" y="334"/>
                  </a:lnTo>
                  <a:lnTo>
                    <a:pt x="10" y="334"/>
                  </a:lnTo>
                  <a:lnTo>
                    <a:pt x="10" y="336"/>
                  </a:lnTo>
                  <a:lnTo>
                    <a:pt x="12" y="336"/>
                  </a:lnTo>
                  <a:lnTo>
                    <a:pt x="12" y="336"/>
                  </a:lnTo>
                  <a:lnTo>
                    <a:pt x="24" y="320"/>
                  </a:lnTo>
                  <a:lnTo>
                    <a:pt x="38" y="306"/>
                  </a:lnTo>
                  <a:lnTo>
                    <a:pt x="62" y="274"/>
                  </a:lnTo>
                  <a:lnTo>
                    <a:pt x="62" y="274"/>
                  </a:lnTo>
                  <a:lnTo>
                    <a:pt x="62" y="292"/>
                  </a:lnTo>
                  <a:lnTo>
                    <a:pt x="62" y="292"/>
                  </a:lnTo>
                  <a:lnTo>
                    <a:pt x="40" y="320"/>
                  </a:lnTo>
                  <a:lnTo>
                    <a:pt x="40" y="320"/>
                  </a:lnTo>
                  <a:lnTo>
                    <a:pt x="22" y="340"/>
                  </a:lnTo>
                  <a:lnTo>
                    <a:pt x="14" y="350"/>
                  </a:lnTo>
                  <a:lnTo>
                    <a:pt x="6" y="362"/>
                  </a:lnTo>
                  <a:lnTo>
                    <a:pt x="6" y="362"/>
                  </a:lnTo>
                  <a:lnTo>
                    <a:pt x="8" y="364"/>
                  </a:lnTo>
                  <a:lnTo>
                    <a:pt x="8" y="364"/>
                  </a:lnTo>
                  <a:lnTo>
                    <a:pt x="8" y="364"/>
                  </a:lnTo>
                  <a:lnTo>
                    <a:pt x="24" y="348"/>
                  </a:lnTo>
                  <a:lnTo>
                    <a:pt x="38" y="332"/>
                  </a:lnTo>
                  <a:lnTo>
                    <a:pt x="62" y="300"/>
                  </a:lnTo>
                  <a:lnTo>
                    <a:pt x="62" y="300"/>
                  </a:lnTo>
                  <a:lnTo>
                    <a:pt x="64" y="312"/>
                  </a:lnTo>
                  <a:lnTo>
                    <a:pt x="64" y="312"/>
                  </a:lnTo>
                  <a:lnTo>
                    <a:pt x="54" y="324"/>
                  </a:lnTo>
                  <a:lnTo>
                    <a:pt x="46" y="336"/>
                  </a:lnTo>
                  <a:lnTo>
                    <a:pt x="46" y="336"/>
                  </a:lnTo>
                  <a:lnTo>
                    <a:pt x="30" y="358"/>
                  </a:lnTo>
                  <a:lnTo>
                    <a:pt x="14" y="380"/>
                  </a:lnTo>
                  <a:lnTo>
                    <a:pt x="14" y="380"/>
                  </a:lnTo>
                  <a:lnTo>
                    <a:pt x="14" y="382"/>
                  </a:lnTo>
                  <a:lnTo>
                    <a:pt x="16" y="382"/>
                  </a:lnTo>
                  <a:lnTo>
                    <a:pt x="16" y="382"/>
                  </a:lnTo>
                  <a:lnTo>
                    <a:pt x="32" y="362"/>
                  </a:lnTo>
                  <a:lnTo>
                    <a:pt x="48" y="342"/>
                  </a:lnTo>
                  <a:lnTo>
                    <a:pt x="48" y="342"/>
                  </a:lnTo>
                  <a:lnTo>
                    <a:pt x="64" y="320"/>
                  </a:lnTo>
                  <a:lnTo>
                    <a:pt x="64" y="320"/>
                  </a:lnTo>
                  <a:lnTo>
                    <a:pt x="62" y="338"/>
                  </a:lnTo>
                  <a:lnTo>
                    <a:pt x="62" y="338"/>
                  </a:lnTo>
                  <a:lnTo>
                    <a:pt x="42" y="364"/>
                  </a:lnTo>
                  <a:lnTo>
                    <a:pt x="24" y="390"/>
                  </a:lnTo>
                  <a:lnTo>
                    <a:pt x="24" y="390"/>
                  </a:lnTo>
                  <a:lnTo>
                    <a:pt x="24" y="390"/>
                  </a:lnTo>
                  <a:lnTo>
                    <a:pt x="26" y="390"/>
                  </a:lnTo>
                  <a:lnTo>
                    <a:pt x="26" y="390"/>
                  </a:lnTo>
                  <a:lnTo>
                    <a:pt x="46" y="370"/>
                  </a:lnTo>
                  <a:lnTo>
                    <a:pt x="62" y="346"/>
                  </a:lnTo>
                  <a:lnTo>
                    <a:pt x="62" y="346"/>
                  </a:lnTo>
                  <a:lnTo>
                    <a:pt x="62" y="366"/>
                  </a:lnTo>
                  <a:lnTo>
                    <a:pt x="62" y="366"/>
                  </a:lnTo>
                  <a:lnTo>
                    <a:pt x="62" y="370"/>
                  </a:lnTo>
                  <a:lnTo>
                    <a:pt x="62" y="370"/>
                  </a:lnTo>
                  <a:lnTo>
                    <a:pt x="42" y="394"/>
                  </a:lnTo>
                  <a:lnTo>
                    <a:pt x="42" y="394"/>
                  </a:lnTo>
                  <a:lnTo>
                    <a:pt x="24" y="418"/>
                  </a:lnTo>
                  <a:lnTo>
                    <a:pt x="14" y="432"/>
                  </a:lnTo>
                  <a:lnTo>
                    <a:pt x="8" y="444"/>
                  </a:lnTo>
                  <a:lnTo>
                    <a:pt x="8" y="444"/>
                  </a:lnTo>
                  <a:lnTo>
                    <a:pt x="8" y="446"/>
                  </a:lnTo>
                  <a:lnTo>
                    <a:pt x="10" y="446"/>
                  </a:lnTo>
                  <a:lnTo>
                    <a:pt x="10" y="446"/>
                  </a:lnTo>
                  <a:lnTo>
                    <a:pt x="18" y="436"/>
                  </a:lnTo>
                  <a:lnTo>
                    <a:pt x="26" y="424"/>
                  </a:lnTo>
                  <a:lnTo>
                    <a:pt x="26" y="424"/>
                  </a:lnTo>
                  <a:lnTo>
                    <a:pt x="48" y="396"/>
                  </a:lnTo>
                  <a:lnTo>
                    <a:pt x="48" y="396"/>
                  </a:lnTo>
                  <a:lnTo>
                    <a:pt x="62" y="378"/>
                  </a:lnTo>
                  <a:lnTo>
                    <a:pt x="62" y="378"/>
                  </a:lnTo>
                  <a:lnTo>
                    <a:pt x="60" y="398"/>
                  </a:lnTo>
                  <a:lnTo>
                    <a:pt x="60" y="398"/>
                  </a:lnTo>
                  <a:lnTo>
                    <a:pt x="58" y="402"/>
                  </a:lnTo>
                  <a:lnTo>
                    <a:pt x="58" y="402"/>
                  </a:lnTo>
                  <a:lnTo>
                    <a:pt x="48" y="416"/>
                  </a:lnTo>
                  <a:lnTo>
                    <a:pt x="34" y="432"/>
                  </a:lnTo>
                  <a:lnTo>
                    <a:pt x="24" y="446"/>
                  </a:lnTo>
                  <a:lnTo>
                    <a:pt x="14" y="462"/>
                  </a:lnTo>
                  <a:lnTo>
                    <a:pt x="14" y="462"/>
                  </a:lnTo>
                  <a:lnTo>
                    <a:pt x="14" y="464"/>
                  </a:lnTo>
                  <a:lnTo>
                    <a:pt x="16" y="464"/>
                  </a:lnTo>
                  <a:lnTo>
                    <a:pt x="16" y="464"/>
                  </a:lnTo>
                  <a:lnTo>
                    <a:pt x="26" y="452"/>
                  </a:lnTo>
                  <a:lnTo>
                    <a:pt x="38" y="438"/>
                  </a:lnTo>
                  <a:lnTo>
                    <a:pt x="58" y="412"/>
                  </a:lnTo>
                  <a:lnTo>
                    <a:pt x="58" y="412"/>
                  </a:lnTo>
                  <a:lnTo>
                    <a:pt x="60" y="408"/>
                  </a:lnTo>
                  <a:lnTo>
                    <a:pt x="60" y="408"/>
                  </a:lnTo>
                  <a:lnTo>
                    <a:pt x="60" y="416"/>
                  </a:lnTo>
                  <a:lnTo>
                    <a:pt x="60" y="416"/>
                  </a:lnTo>
                  <a:lnTo>
                    <a:pt x="60" y="420"/>
                  </a:lnTo>
                  <a:lnTo>
                    <a:pt x="60" y="420"/>
                  </a:lnTo>
                  <a:lnTo>
                    <a:pt x="42" y="442"/>
                  </a:lnTo>
                  <a:lnTo>
                    <a:pt x="42" y="442"/>
                  </a:lnTo>
                  <a:lnTo>
                    <a:pt x="28" y="460"/>
                  </a:lnTo>
                  <a:lnTo>
                    <a:pt x="14" y="478"/>
                  </a:lnTo>
                  <a:lnTo>
                    <a:pt x="14" y="478"/>
                  </a:lnTo>
                  <a:lnTo>
                    <a:pt x="16" y="480"/>
                  </a:lnTo>
                  <a:lnTo>
                    <a:pt x="18" y="480"/>
                  </a:lnTo>
                  <a:lnTo>
                    <a:pt x="18" y="480"/>
                  </a:lnTo>
                  <a:lnTo>
                    <a:pt x="24" y="474"/>
                  </a:lnTo>
                  <a:lnTo>
                    <a:pt x="32" y="466"/>
                  </a:lnTo>
                  <a:lnTo>
                    <a:pt x="44" y="448"/>
                  </a:lnTo>
                  <a:lnTo>
                    <a:pt x="44" y="448"/>
                  </a:lnTo>
                  <a:lnTo>
                    <a:pt x="60" y="428"/>
                  </a:lnTo>
                  <a:lnTo>
                    <a:pt x="60" y="428"/>
                  </a:lnTo>
                  <a:lnTo>
                    <a:pt x="60" y="438"/>
                  </a:lnTo>
                  <a:lnTo>
                    <a:pt x="60" y="438"/>
                  </a:lnTo>
                  <a:lnTo>
                    <a:pt x="48" y="456"/>
                  </a:lnTo>
                  <a:lnTo>
                    <a:pt x="48" y="456"/>
                  </a:lnTo>
                  <a:lnTo>
                    <a:pt x="34" y="472"/>
                  </a:lnTo>
                  <a:lnTo>
                    <a:pt x="28" y="480"/>
                  </a:lnTo>
                  <a:lnTo>
                    <a:pt x="22" y="490"/>
                  </a:lnTo>
                  <a:lnTo>
                    <a:pt x="22" y="490"/>
                  </a:lnTo>
                  <a:lnTo>
                    <a:pt x="22" y="492"/>
                  </a:lnTo>
                  <a:lnTo>
                    <a:pt x="24" y="492"/>
                  </a:lnTo>
                  <a:lnTo>
                    <a:pt x="24" y="492"/>
                  </a:lnTo>
                  <a:lnTo>
                    <a:pt x="32" y="486"/>
                  </a:lnTo>
                  <a:lnTo>
                    <a:pt x="36" y="480"/>
                  </a:lnTo>
                  <a:lnTo>
                    <a:pt x="48" y="466"/>
                  </a:lnTo>
                  <a:lnTo>
                    <a:pt x="48" y="466"/>
                  </a:lnTo>
                  <a:lnTo>
                    <a:pt x="60" y="446"/>
                  </a:lnTo>
                  <a:lnTo>
                    <a:pt x="60" y="446"/>
                  </a:lnTo>
                  <a:lnTo>
                    <a:pt x="60" y="456"/>
                  </a:lnTo>
                  <a:lnTo>
                    <a:pt x="60" y="456"/>
                  </a:lnTo>
                  <a:lnTo>
                    <a:pt x="50" y="470"/>
                  </a:lnTo>
                  <a:lnTo>
                    <a:pt x="50" y="470"/>
                  </a:lnTo>
                  <a:lnTo>
                    <a:pt x="42" y="480"/>
                  </a:lnTo>
                  <a:lnTo>
                    <a:pt x="38" y="484"/>
                  </a:lnTo>
                  <a:lnTo>
                    <a:pt x="36" y="490"/>
                  </a:lnTo>
                  <a:lnTo>
                    <a:pt x="36" y="490"/>
                  </a:lnTo>
                  <a:lnTo>
                    <a:pt x="38" y="492"/>
                  </a:lnTo>
                  <a:lnTo>
                    <a:pt x="40" y="492"/>
                  </a:lnTo>
                  <a:lnTo>
                    <a:pt x="40" y="492"/>
                  </a:lnTo>
                  <a:lnTo>
                    <a:pt x="46" y="484"/>
                  </a:lnTo>
                  <a:lnTo>
                    <a:pt x="52" y="474"/>
                  </a:lnTo>
                  <a:lnTo>
                    <a:pt x="52" y="474"/>
                  </a:lnTo>
                  <a:lnTo>
                    <a:pt x="60" y="464"/>
                  </a:lnTo>
                  <a:lnTo>
                    <a:pt x="60" y="464"/>
                  </a:lnTo>
                  <a:lnTo>
                    <a:pt x="62" y="466"/>
                  </a:lnTo>
                  <a:lnTo>
                    <a:pt x="64" y="466"/>
                  </a:lnTo>
                  <a:lnTo>
                    <a:pt x="64" y="466"/>
                  </a:lnTo>
                  <a:lnTo>
                    <a:pt x="64" y="466"/>
                  </a:lnTo>
                  <a:lnTo>
                    <a:pt x="66" y="462"/>
                  </a:lnTo>
                  <a:lnTo>
                    <a:pt x="66" y="456"/>
                  </a:lnTo>
                  <a:lnTo>
                    <a:pt x="66" y="456"/>
                  </a:lnTo>
                  <a:lnTo>
                    <a:pt x="70" y="454"/>
                  </a:lnTo>
                  <a:lnTo>
                    <a:pt x="70" y="454"/>
                  </a:lnTo>
                  <a:lnTo>
                    <a:pt x="70" y="452"/>
                  </a:lnTo>
                  <a:lnTo>
                    <a:pt x="70" y="450"/>
                  </a:lnTo>
                  <a:lnTo>
                    <a:pt x="68" y="450"/>
                  </a:lnTo>
                  <a:lnTo>
                    <a:pt x="66" y="450"/>
                  </a:lnTo>
                  <a:lnTo>
                    <a:pt x="66" y="450"/>
                  </a:lnTo>
                  <a:lnTo>
                    <a:pt x="68" y="436"/>
                  </a:lnTo>
                  <a:lnTo>
                    <a:pt x="68" y="436"/>
                  </a:lnTo>
                  <a:lnTo>
                    <a:pt x="70" y="432"/>
                  </a:lnTo>
                  <a:lnTo>
                    <a:pt x="70" y="432"/>
                  </a:lnTo>
                  <a:lnTo>
                    <a:pt x="70" y="432"/>
                  </a:lnTo>
                  <a:lnTo>
                    <a:pt x="68" y="430"/>
                  </a:lnTo>
                  <a:lnTo>
                    <a:pt x="68" y="430"/>
                  </a:lnTo>
                  <a:lnTo>
                    <a:pt x="68" y="430"/>
                  </a:lnTo>
                  <a:lnTo>
                    <a:pt x="68" y="430"/>
                  </a:lnTo>
                  <a:lnTo>
                    <a:pt x="70" y="416"/>
                  </a:lnTo>
                  <a:lnTo>
                    <a:pt x="70" y="416"/>
                  </a:lnTo>
                  <a:lnTo>
                    <a:pt x="74" y="412"/>
                  </a:lnTo>
                  <a:lnTo>
                    <a:pt x="74" y="412"/>
                  </a:lnTo>
                  <a:lnTo>
                    <a:pt x="74" y="410"/>
                  </a:lnTo>
                  <a:lnTo>
                    <a:pt x="74" y="410"/>
                  </a:lnTo>
                  <a:lnTo>
                    <a:pt x="72" y="408"/>
                  </a:lnTo>
                  <a:lnTo>
                    <a:pt x="72" y="410"/>
                  </a:lnTo>
                  <a:lnTo>
                    <a:pt x="72" y="410"/>
                  </a:lnTo>
                  <a:lnTo>
                    <a:pt x="70" y="410"/>
                  </a:lnTo>
                  <a:lnTo>
                    <a:pt x="70" y="410"/>
                  </a:lnTo>
                  <a:lnTo>
                    <a:pt x="72" y="388"/>
                  </a:lnTo>
                  <a:lnTo>
                    <a:pt x="72" y="388"/>
                  </a:lnTo>
                  <a:lnTo>
                    <a:pt x="76" y="384"/>
                  </a:lnTo>
                  <a:lnTo>
                    <a:pt x="80" y="380"/>
                  </a:lnTo>
                  <a:lnTo>
                    <a:pt x="80" y="380"/>
                  </a:lnTo>
                  <a:lnTo>
                    <a:pt x="80" y="378"/>
                  </a:lnTo>
                  <a:lnTo>
                    <a:pt x="80" y="378"/>
                  </a:lnTo>
                  <a:lnTo>
                    <a:pt x="80" y="378"/>
                  </a:lnTo>
                  <a:lnTo>
                    <a:pt x="76" y="380"/>
                  </a:lnTo>
                  <a:lnTo>
                    <a:pt x="72" y="382"/>
                  </a:lnTo>
                  <a:lnTo>
                    <a:pt x="72" y="382"/>
                  </a:lnTo>
                  <a:lnTo>
                    <a:pt x="74" y="378"/>
                  </a:lnTo>
                  <a:lnTo>
                    <a:pt x="74" y="378"/>
                  </a:lnTo>
                  <a:lnTo>
                    <a:pt x="74" y="362"/>
                  </a:lnTo>
                  <a:lnTo>
                    <a:pt x="74" y="362"/>
                  </a:lnTo>
                  <a:lnTo>
                    <a:pt x="78" y="356"/>
                  </a:lnTo>
                  <a:lnTo>
                    <a:pt x="78" y="356"/>
                  </a:lnTo>
                  <a:lnTo>
                    <a:pt x="80" y="374"/>
                  </a:lnTo>
                  <a:lnTo>
                    <a:pt x="80" y="374"/>
                  </a:lnTo>
                  <a:lnTo>
                    <a:pt x="80" y="376"/>
                  </a:lnTo>
                  <a:lnTo>
                    <a:pt x="80" y="376"/>
                  </a:lnTo>
                  <a:lnTo>
                    <a:pt x="80" y="376"/>
                  </a:lnTo>
                  <a:lnTo>
                    <a:pt x="84" y="362"/>
                  </a:lnTo>
                  <a:lnTo>
                    <a:pt x="84" y="350"/>
                  </a:lnTo>
                  <a:lnTo>
                    <a:pt x="84" y="350"/>
                  </a:lnTo>
                  <a:lnTo>
                    <a:pt x="86" y="346"/>
                  </a:lnTo>
                  <a:lnTo>
                    <a:pt x="86" y="346"/>
                  </a:lnTo>
                  <a:lnTo>
                    <a:pt x="86" y="344"/>
                  </a:lnTo>
                  <a:lnTo>
                    <a:pt x="84" y="344"/>
                  </a:lnTo>
                  <a:lnTo>
                    <a:pt x="84" y="344"/>
                  </a:lnTo>
                  <a:close/>
                  <a:moveTo>
                    <a:pt x="34" y="44"/>
                  </a:moveTo>
                  <a:lnTo>
                    <a:pt x="34" y="44"/>
                  </a:lnTo>
                  <a:lnTo>
                    <a:pt x="34" y="44"/>
                  </a:lnTo>
                  <a:lnTo>
                    <a:pt x="34" y="44"/>
                  </a:lnTo>
                  <a:lnTo>
                    <a:pt x="34" y="54"/>
                  </a:lnTo>
                  <a:lnTo>
                    <a:pt x="34" y="54"/>
                  </a:lnTo>
                  <a:lnTo>
                    <a:pt x="32" y="56"/>
                  </a:lnTo>
                  <a:lnTo>
                    <a:pt x="32" y="56"/>
                  </a:lnTo>
                  <a:lnTo>
                    <a:pt x="34" y="46"/>
                  </a:lnTo>
                  <a:lnTo>
                    <a:pt x="34" y="46"/>
                  </a:lnTo>
                  <a:lnTo>
                    <a:pt x="34" y="44"/>
                  </a:lnTo>
                  <a:lnTo>
                    <a:pt x="34" y="44"/>
                  </a:lnTo>
                  <a:lnTo>
                    <a:pt x="34" y="44"/>
                  </a:lnTo>
                  <a:lnTo>
                    <a:pt x="34" y="44"/>
                  </a:lnTo>
                  <a:close/>
                  <a:moveTo>
                    <a:pt x="32" y="80"/>
                  </a:moveTo>
                  <a:lnTo>
                    <a:pt x="32" y="80"/>
                  </a:lnTo>
                  <a:lnTo>
                    <a:pt x="30" y="90"/>
                  </a:lnTo>
                  <a:lnTo>
                    <a:pt x="30" y="90"/>
                  </a:lnTo>
                  <a:lnTo>
                    <a:pt x="32" y="62"/>
                  </a:lnTo>
                  <a:lnTo>
                    <a:pt x="32" y="62"/>
                  </a:lnTo>
                  <a:lnTo>
                    <a:pt x="32" y="60"/>
                  </a:lnTo>
                  <a:lnTo>
                    <a:pt x="32" y="60"/>
                  </a:lnTo>
                  <a:lnTo>
                    <a:pt x="32" y="80"/>
                  </a:lnTo>
                  <a:lnTo>
                    <a:pt x="32" y="80"/>
                  </a:lnTo>
                  <a:close/>
                  <a:moveTo>
                    <a:pt x="38" y="134"/>
                  </a:moveTo>
                  <a:lnTo>
                    <a:pt x="38" y="134"/>
                  </a:lnTo>
                  <a:lnTo>
                    <a:pt x="40" y="150"/>
                  </a:lnTo>
                  <a:lnTo>
                    <a:pt x="40" y="150"/>
                  </a:lnTo>
                  <a:lnTo>
                    <a:pt x="40" y="152"/>
                  </a:lnTo>
                  <a:lnTo>
                    <a:pt x="40" y="152"/>
                  </a:lnTo>
                  <a:lnTo>
                    <a:pt x="40" y="150"/>
                  </a:lnTo>
                  <a:lnTo>
                    <a:pt x="40" y="150"/>
                  </a:lnTo>
                  <a:lnTo>
                    <a:pt x="36" y="154"/>
                  </a:lnTo>
                  <a:lnTo>
                    <a:pt x="36" y="154"/>
                  </a:lnTo>
                  <a:lnTo>
                    <a:pt x="34" y="138"/>
                  </a:lnTo>
                  <a:lnTo>
                    <a:pt x="34" y="138"/>
                  </a:lnTo>
                  <a:lnTo>
                    <a:pt x="38" y="134"/>
                  </a:lnTo>
                  <a:lnTo>
                    <a:pt x="38" y="134"/>
                  </a:lnTo>
                  <a:close/>
                  <a:moveTo>
                    <a:pt x="36" y="158"/>
                  </a:moveTo>
                  <a:lnTo>
                    <a:pt x="36" y="158"/>
                  </a:lnTo>
                  <a:lnTo>
                    <a:pt x="40" y="154"/>
                  </a:lnTo>
                  <a:lnTo>
                    <a:pt x="40" y="154"/>
                  </a:lnTo>
                  <a:lnTo>
                    <a:pt x="40" y="152"/>
                  </a:lnTo>
                  <a:lnTo>
                    <a:pt x="40" y="152"/>
                  </a:lnTo>
                  <a:lnTo>
                    <a:pt x="44" y="164"/>
                  </a:lnTo>
                  <a:lnTo>
                    <a:pt x="44" y="164"/>
                  </a:lnTo>
                  <a:lnTo>
                    <a:pt x="42" y="164"/>
                  </a:lnTo>
                  <a:lnTo>
                    <a:pt x="42" y="164"/>
                  </a:lnTo>
                  <a:lnTo>
                    <a:pt x="38" y="168"/>
                  </a:lnTo>
                  <a:lnTo>
                    <a:pt x="38" y="168"/>
                  </a:lnTo>
                  <a:lnTo>
                    <a:pt x="36" y="158"/>
                  </a:lnTo>
                  <a:lnTo>
                    <a:pt x="36" y="158"/>
                  </a:lnTo>
                  <a:close/>
                  <a:moveTo>
                    <a:pt x="40" y="174"/>
                  </a:moveTo>
                  <a:lnTo>
                    <a:pt x="40" y="174"/>
                  </a:lnTo>
                  <a:lnTo>
                    <a:pt x="40" y="174"/>
                  </a:lnTo>
                  <a:lnTo>
                    <a:pt x="40" y="174"/>
                  </a:lnTo>
                  <a:lnTo>
                    <a:pt x="44" y="168"/>
                  </a:lnTo>
                  <a:lnTo>
                    <a:pt x="44" y="168"/>
                  </a:lnTo>
                  <a:lnTo>
                    <a:pt x="50" y="184"/>
                  </a:lnTo>
                  <a:lnTo>
                    <a:pt x="50" y="184"/>
                  </a:lnTo>
                  <a:lnTo>
                    <a:pt x="46" y="188"/>
                  </a:lnTo>
                  <a:lnTo>
                    <a:pt x="46" y="188"/>
                  </a:lnTo>
                  <a:lnTo>
                    <a:pt x="40" y="174"/>
                  </a:lnTo>
                  <a:lnTo>
                    <a:pt x="40" y="174"/>
                  </a:lnTo>
                  <a:close/>
                  <a:moveTo>
                    <a:pt x="54" y="210"/>
                  </a:moveTo>
                  <a:lnTo>
                    <a:pt x="54" y="210"/>
                  </a:lnTo>
                  <a:lnTo>
                    <a:pt x="46" y="192"/>
                  </a:lnTo>
                  <a:lnTo>
                    <a:pt x="46" y="192"/>
                  </a:lnTo>
                  <a:lnTo>
                    <a:pt x="50" y="188"/>
                  </a:lnTo>
                  <a:lnTo>
                    <a:pt x="50" y="188"/>
                  </a:lnTo>
                  <a:lnTo>
                    <a:pt x="54" y="202"/>
                  </a:lnTo>
                  <a:lnTo>
                    <a:pt x="54" y="202"/>
                  </a:lnTo>
                  <a:lnTo>
                    <a:pt x="56" y="206"/>
                  </a:lnTo>
                  <a:lnTo>
                    <a:pt x="56" y="206"/>
                  </a:lnTo>
                  <a:lnTo>
                    <a:pt x="54" y="210"/>
                  </a:lnTo>
                  <a:lnTo>
                    <a:pt x="54" y="210"/>
                  </a:lnTo>
                  <a:close/>
                  <a:moveTo>
                    <a:pt x="66" y="390"/>
                  </a:moveTo>
                  <a:lnTo>
                    <a:pt x="66" y="390"/>
                  </a:lnTo>
                  <a:lnTo>
                    <a:pt x="66" y="390"/>
                  </a:lnTo>
                  <a:lnTo>
                    <a:pt x="66" y="390"/>
                  </a:lnTo>
                  <a:lnTo>
                    <a:pt x="66" y="372"/>
                  </a:lnTo>
                  <a:lnTo>
                    <a:pt x="66" y="372"/>
                  </a:lnTo>
                  <a:lnTo>
                    <a:pt x="68" y="370"/>
                  </a:lnTo>
                  <a:lnTo>
                    <a:pt x="68" y="370"/>
                  </a:lnTo>
                  <a:lnTo>
                    <a:pt x="66" y="390"/>
                  </a:lnTo>
                  <a:lnTo>
                    <a:pt x="66" y="390"/>
                  </a:lnTo>
                  <a:close/>
                  <a:moveTo>
                    <a:pt x="68" y="362"/>
                  </a:moveTo>
                  <a:lnTo>
                    <a:pt x="68" y="362"/>
                  </a:lnTo>
                  <a:lnTo>
                    <a:pt x="66" y="364"/>
                  </a:lnTo>
                  <a:lnTo>
                    <a:pt x="66" y="364"/>
                  </a:lnTo>
                  <a:lnTo>
                    <a:pt x="68" y="340"/>
                  </a:lnTo>
                  <a:lnTo>
                    <a:pt x="68" y="340"/>
                  </a:lnTo>
                  <a:lnTo>
                    <a:pt x="70" y="338"/>
                  </a:lnTo>
                  <a:lnTo>
                    <a:pt x="70" y="338"/>
                  </a:lnTo>
                  <a:lnTo>
                    <a:pt x="68" y="362"/>
                  </a:lnTo>
                  <a:lnTo>
                    <a:pt x="68" y="362"/>
                  </a:lnTo>
                  <a:close/>
                  <a:moveTo>
                    <a:pt x="70" y="330"/>
                  </a:moveTo>
                  <a:lnTo>
                    <a:pt x="70" y="330"/>
                  </a:lnTo>
                  <a:lnTo>
                    <a:pt x="70" y="332"/>
                  </a:lnTo>
                  <a:lnTo>
                    <a:pt x="70" y="332"/>
                  </a:lnTo>
                  <a:lnTo>
                    <a:pt x="68" y="334"/>
                  </a:lnTo>
                  <a:lnTo>
                    <a:pt x="68" y="334"/>
                  </a:lnTo>
                  <a:lnTo>
                    <a:pt x="66" y="314"/>
                  </a:lnTo>
                  <a:lnTo>
                    <a:pt x="66" y="314"/>
                  </a:lnTo>
                  <a:lnTo>
                    <a:pt x="72" y="308"/>
                  </a:lnTo>
                  <a:lnTo>
                    <a:pt x="72" y="308"/>
                  </a:lnTo>
                  <a:lnTo>
                    <a:pt x="70" y="330"/>
                  </a:lnTo>
                  <a:lnTo>
                    <a:pt x="70" y="330"/>
                  </a:lnTo>
                  <a:close/>
                  <a:moveTo>
                    <a:pt x="72" y="304"/>
                  </a:moveTo>
                  <a:lnTo>
                    <a:pt x="72" y="304"/>
                  </a:lnTo>
                  <a:lnTo>
                    <a:pt x="66" y="308"/>
                  </a:lnTo>
                  <a:lnTo>
                    <a:pt x="66" y="308"/>
                  </a:lnTo>
                  <a:lnTo>
                    <a:pt x="66" y="296"/>
                  </a:lnTo>
                  <a:lnTo>
                    <a:pt x="66" y="296"/>
                  </a:lnTo>
                  <a:lnTo>
                    <a:pt x="74" y="286"/>
                  </a:lnTo>
                  <a:lnTo>
                    <a:pt x="74" y="286"/>
                  </a:lnTo>
                  <a:lnTo>
                    <a:pt x="74" y="288"/>
                  </a:lnTo>
                  <a:lnTo>
                    <a:pt x="74" y="288"/>
                  </a:lnTo>
                  <a:lnTo>
                    <a:pt x="72" y="304"/>
                  </a:lnTo>
                  <a:lnTo>
                    <a:pt x="72" y="304"/>
                  </a:lnTo>
                  <a:close/>
                  <a:moveTo>
                    <a:pt x="74" y="356"/>
                  </a:moveTo>
                  <a:lnTo>
                    <a:pt x="74" y="356"/>
                  </a:lnTo>
                  <a:lnTo>
                    <a:pt x="76" y="306"/>
                  </a:lnTo>
                  <a:lnTo>
                    <a:pt x="76" y="306"/>
                  </a:lnTo>
                  <a:lnTo>
                    <a:pt x="78" y="352"/>
                  </a:lnTo>
                  <a:lnTo>
                    <a:pt x="78" y="352"/>
                  </a:lnTo>
                  <a:lnTo>
                    <a:pt x="74" y="356"/>
                  </a:lnTo>
                  <a:lnTo>
                    <a:pt x="74" y="35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3" name="Freeform 146"/>
            <p:cNvSpPr>
              <a:spLocks noEditPoints="1"/>
            </p:cNvSpPr>
            <p:nvPr/>
          </p:nvSpPr>
          <p:spPr bwMode="auto">
            <a:xfrm>
              <a:off x="2978150" y="5045075"/>
              <a:ext cx="850900" cy="615950"/>
            </a:xfrm>
            <a:custGeom>
              <a:avLst/>
              <a:gdLst>
                <a:gd name="T0" fmla="*/ 510 w 536"/>
                <a:gd name="T1" fmla="*/ 62 h 388"/>
                <a:gd name="T2" fmla="*/ 494 w 536"/>
                <a:gd name="T3" fmla="*/ 54 h 388"/>
                <a:gd name="T4" fmla="*/ 484 w 536"/>
                <a:gd name="T5" fmla="*/ 44 h 388"/>
                <a:gd name="T6" fmla="*/ 438 w 536"/>
                <a:gd name="T7" fmla="*/ 18 h 388"/>
                <a:gd name="T8" fmla="*/ 286 w 536"/>
                <a:gd name="T9" fmla="*/ 2 h 388"/>
                <a:gd name="T10" fmla="*/ 116 w 536"/>
                <a:gd name="T11" fmla="*/ 38 h 388"/>
                <a:gd name="T12" fmla="*/ 96 w 536"/>
                <a:gd name="T13" fmla="*/ 54 h 388"/>
                <a:gd name="T14" fmla="*/ 86 w 536"/>
                <a:gd name="T15" fmla="*/ 80 h 388"/>
                <a:gd name="T16" fmla="*/ 68 w 536"/>
                <a:gd name="T17" fmla="*/ 142 h 388"/>
                <a:gd name="T18" fmla="*/ 6 w 536"/>
                <a:gd name="T19" fmla="*/ 164 h 388"/>
                <a:gd name="T20" fmla="*/ 16 w 536"/>
                <a:gd name="T21" fmla="*/ 176 h 388"/>
                <a:gd name="T22" fmla="*/ 50 w 536"/>
                <a:gd name="T23" fmla="*/ 184 h 388"/>
                <a:gd name="T24" fmla="*/ 48 w 536"/>
                <a:gd name="T25" fmla="*/ 220 h 388"/>
                <a:gd name="T26" fmla="*/ 56 w 536"/>
                <a:gd name="T27" fmla="*/ 228 h 388"/>
                <a:gd name="T28" fmla="*/ 80 w 536"/>
                <a:gd name="T29" fmla="*/ 258 h 388"/>
                <a:gd name="T30" fmla="*/ 88 w 536"/>
                <a:gd name="T31" fmla="*/ 294 h 388"/>
                <a:gd name="T32" fmla="*/ 180 w 536"/>
                <a:gd name="T33" fmla="*/ 336 h 388"/>
                <a:gd name="T34" fmla="*/ 224 w 536"/>
                <a:gd name="T35" fmla="*/ 334 h 388"/>
                <a:gd name="T36" fmla="*/ 236 w 536"/>
                <a:gd name="T37" fmla="*/ 380 h 388"/>
                <a:gd name="T38" fmla="*/ 298 w 536"/>
                <a:gd name="T39" fmla="*/ 368 h 388"/>
                <a:gd name="T40" fmla="*/ 362 w 536"/>
                <a:gd name="T41" fmla="*/ 362 h 388"/>
                <a:gd name="T42" fmla="*/ 362 w 536"/>
                <a:gd name="T43" fmla="*/ 352 h 388"/>
                <a:gd name="T44" fmla="*/ 398 w 536"/>
                <a:gd name="T45" fmla="*/ 362 h 388"/>
                <a:gd name="T46" fmla="*/ 412 w 536"/>
                <a:gd name="T47" fmla="*/ 382 h 388"/>
                <a:gd name="T48" fmla="*/ 436 w 536"/>
                <a:gd name="T49" fmla="*/ 376 h 388"/>
                <a:gd name="T50" fmla="*/ 432 w 536"/>
                <a:gd name="T51" fmla="*/ 318 h 388"/>
                <a:gd name="T52" fmla="*/ 454 w 536"/>
                <a:gd name="T53" fmla="*/ 312 h 388"/>
                <a:gd name="T54" fmla="*/ 490 w 536"/>
                <a:gd name="T55" fmla="*/ 324 h 388"/>
                <a:gd name="T56" fmla="*/ 534 w 536"/>
                <a:gd name="T57" fmla="*/ 256 h 388"/>
                <a:gd name="T58" fmla="*/ 90 w 536"/>
                <a:gd name="T59" fmla="*/ 174 h 388"/>
                <a:gd name="T60" fmla="*/ 92 w 536"/>
                <a:gd name="T61" fmla="*/ 164 h 388"/>
                <a:gd name="T62" fmla="*/ 92 w 536"/>
                <a:gd name="T63" fmla="*/ 188 h 388"/>
                <a:gd name="T64" fmla="*/ 118 w 536"/>
                <a:gd name="T65" fmla="*/ 250 h 388"/>
                <a:gd name="T66" fmla="*/ 98 w 536"/>
                <a:gd name="T67" fmla="*/ 242 h 388"/>
                <a:gd name="T68" fmla="*/ 112 w 536"/>
                <a:gd name="T69" fmla="*/ 238 h 388"/>
                <a:gd name="T70" fmla="*/ 124 w 536"/>
                <a:gd name="T71" fmla="*/ 96 h 388"/>
                <a:gd name="T72" fmla="*/ 126 w 536"/>
                <a:gd name="T73" fmla="*/ 90 h 388"/>
                <a:gd name="T74" fmla="*/ 448 w 536"/>
                <a:gd name="T75" fmla="*/ 116 h 388"/>
                <a:gd name="T76" fmla="*/ 422 w 536"/>
                <a:gd name="T77" fmla="*/ 130 h 388"/>
                <a:gd name="T78" fmla="*/ 238 w 536"/>
                <a:gd name="T79" fmla="*/ 134 h 388"/>
                <a:gd name="T80" fmla="*/ 258 w 536"/>
                <a:gd name="T81" fmla="*/ 124 h 388"/>
                <a:gd name="T82" fmla="*/ 336 w 536"/>
                <a:gd name="T83" fmla="*/ 24 h 388"/>
                <a:gd name="T84" fmla="*/ 308 w 536"/>
                <a:gd name="T85" fmla="*/ 26 h 388"/>
                <a:gd name="T86" fmla="*/ 328 w 536"/>
                <a:gd name="T87" fmla="*/ 50 h 388"/>
                <a:gd name="T88" fmla="*/ 160 w 536"/>
                <a:gd name="T89" fmla="*/ 78 h 388"/>
                <a:gd name="T90" fmla="*/ 160 w 536"/>
                <a:gd name="T91" fmla="*/ 138 h 388"/>
                <a:gd name="T92" fmla="*/ 154 w 536"/>
                <a:gd name="T93" fmla="*/ 138 h 388"/>
                <a:gd name="T94" fmla="*/ 162 w 536"/>
                <a:gd name="T95" fmla="*/ 110 h 388"/>
                <a:gd name="T96" fmla="*/ 182 w 536"/>
                <a:gd name="T97" fmla="*/ 102 h 388"/>
                <a:gd name="T98" fmla="*/ 222 w 536"/>
                <a:gd name="T99" fmla="*/ 302 h 388"/>
                <a:gd name="T100" fmla="*/ 264 w 536"/>
                <a:gd name="T101" fmla="*/ 306 h 388"/>
                <a:gd name="T102" fmla="*/ 264 w 536"/>
                <a:gd name="T103" fmla="*/ 338 h 388"/>
                <a:gd name="T104" fmla="*/ 358 w 536"/>
                <a:gd name="T105" fmla="*/ 186 h 388"/>
                <a:gd name="T106" fmla="*/ 396 w 536"/>
                <a:gd name="T107" fmla="*/ 304 h 388"/>
                <a:gd name="T108" fmla="*/ 410 w 536"/>
                <a:gd name="T109" fmla="*/ 244 h 388"/>
                <a:gd name="T110" fmla="*/ 410 w 536"/>
                <a:gd name="T111" fmla="*/ 244 h 388"/>
                <a:gd name="T112" fmla="*/ 414 w 536"/>
                <a:gd name="T113" fmla="*/ 210 h 388"/>
                <a:gd name="T114" fmla="*/ 482 w 536"/>
                <a:gd name="T115" fmla="*/ 26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88">
                  <a:moveTo>
                    <a:pt x="532" y="124"/>
                  </a:moveTo>
                  <a:lnTo>
                    <a:pt x="532" y="124"/>
                  </a:lnTo>
                  <a:lnTo>
                    <a:pt x="528" y="112"/>
                  </a:lnTo>
                  <a:lnTo>
                    <a:pt x="524" y="100"/>
                  </a:lnTo>
                  <a:lnTo>
                    <a:pt x="524" y="100"/>
                  </a:lnTo>
                  <a:lnTo>
                    <a:pt x="520" y="80"/>
                  </a:lnTo>
                  <a:lnTo>
                    <a:pt x="516" y="72"/>
                  </a:lnTo>
                  <a:lnTo>
                    <a:pt x="510" y="62"/>
                  </a:lnTo>
                  <a:lnTo>
                    <a:pt x="510" y="62"/>
                  </a:lnTo>
                  <a:lnTo>
                    <a:pt x="508" y="60"/>
                  </a:lnTo>
                  <a:lnTo>
                    <a:pt x="508" y="60"/>
                  </a:lnTo>
                  <a:lnTo>
                    <a:pt x="508" y="56"/>
                  </a:lnTo>
                  <a:lnTo>
                    <a:pt x="508" y="56"/>
                  </a:lnTo>
                  <a:lnTo>
                    <a:pt x="506" y="52"/>
                  </a:lnTo>
                  <a:lnTo>
                    <a:pt x="502" y="50"/>
                  </a:lnTo>
                  <a:lnTo>
                    <a:pt x="498" y="50"/>
                  </a:lnTo>
                  <a:lnTo>
                    <a:pt x="494" y="54"/>
                  </a:lnTo>
                  <a:lnTo>
                    <a:pt x="494" y="54"/>
                  </a:lnTo>
                  <a:lnTo>
                    <a:pt x="494" y="66"/>
                  </a:lnTo>
                  <a:lnTo>
                    <a:pt x="494" y="78"/>
                  </a:lnTo>
                  <a:lnTo>
                    <a:pt x="494" y="78"/>
                  </a:lnTo>
                  <a:lnTo>
                    <a:pt x="482" y="60"/>
                  </a:lnTo>
                  <a:lnTo>
                    <a:pt x="468" y="44"/>
                  </a:lnTo>
                  <a:lnTo>
                    <a:pt x="468" y="44"/>
                  </a:lnTo>
                  <a:lnTo>
                    <a:pt x="482" y="44"/>
                  </a:lnTo>
                  <a:lnTo>
                    <a:pt x="482" y="44"/>
                  </a:lnTo>
                  <a:lnTo>
                    <a:pt x="484" y="44"/>
                  </a:lnTo>
                  <a:lnTo>
                    <a:pt x="486" y="42"/>
                  </a:lnTo>
                  <a:lnTo>
                    <a:pt x="486" y="38"/>
                  </a:lnTo>
                  <a:lnTo>
                    <a:pt x="484" y="36"/>
                  </a:lnTo>
                  <a:lnTo>
                    <a:pt x="484" y="36"/>
                  </a:lnTo>
                  <a:lnTo>
                    <a:pt x="474" y="30"/>
                  </a:lnTo>
                  <a:lnTo>
                    <a:pt x="462" y="26"/>
                  </a:lnTo>
                  <a:lnTo>
                    <a:pt x="462" y="26"/>
                  </a:lnTo>
                  <a:lnTo>
                    <a:pt x="438" y="18"/>
                  </a:lnTo>
                  <a:lnTo>
                    <a:pt x="438" y="18"/>
                  </a:lnTo>
                  <a:lnTo>
                    <a:pt x="414" y="8"/>
                  </a:lnTo>
                  <a:lnTo>
                    <a:pt x="390" y="2"/>
                  </a:lnTo>
                  <a:lnTo>
                    <a:pt x="390" y="2"/>
                  </a:lnTo>
                  <a:lnTo>
                    <a:pt x="376" y="0"/>
                  </a:lnTo>
                  <a:lnTo>
                    <a:pt x="364" y="0"/>
                  </a:lnTo>
                  <a:lnTo>
                    <a:pt x="338" y="0"/>
                  </a:lnTo>
                  <a:lnTo>
                    <a:pt x="338" y="0"/>
                  </a:lnTo>
                  <a:lnTo>
                    <a:pt x="286" y="2"/>
                  </a:lnTo>
                  <a:lnTo>
                    <a:pt x="286" y="2"/>
                  </a:lnTo>
                  <a:lnTo>
                    <a:pt x="262" y="4"/>
                  </a:lnTo>
                  <a:lnTo>
                    <a:pt x="236" y="8"/>
                  </a:lnTo>
                  <a:lnTo>
                    <a:pt x="236" y="8"/>
                  </a:lnTo>
                  <a:lnTo>
                    <a:pt x="184" y="20"/>
                  </a:lnTo>
                  <a:lnTo>
                    <a:pt x="184" y="20"/>
                  </a:lnTo>
                  <a:lnTo>
                    <a:pt x="136" y="30"/>
                  </a:lnTo>
                  <a:lnTo>
                    <a:pt x="136" y="30"/>
                  </a:lnTo>
                  <a:lnTo>
                    <a:pt x="126" y="34"/>
                  </a:lnTo>
                  <a:lnTo>
                    <a:pt x="116" y="38"/>
                  </a:lnTo>
                  <a:lnTo>
                    <a:pt x="116" y="38"/>
                  </a:lnTo>
                  <a:lnTo>
                    <a:pt x="110" y="38"/>
                  </a:lnTo>
                  <a:lnTo>
                    <a:pt x="104" y="42"/>
                  </a:lnTo>
                  <a:lnTo>
                    <a:pt x="104" y="42"/>
                  </a:lnTo>
                  <a:lnTo>
                    <a:pt x="102" y="46"/>
                  </a:lnTo>
                  <a:lnTo>
                    <a:pt x="102" y="46"/>
                  </a:lnTo>
                  <a:lnTo>
                    <a:pt x="98" y="50"/>
                  </a:lnTo>
                  <a:lnTo>
                    <a:pt x="98" y="50"/>
                  </a:lnTo>
                  <a:lnTo>
                    <a:pt x="96" y="54"/>
                  </a:lnTo>
                  <a:lnTo>
                    <a:pt x="94" y="56"/>
                  </a:lnTo>
                  <a:lnTo>
                    <a:pt x="94" y="56"/>
                  </a:lnTo>
                  <a:lnTo>
                    <a:pt x="86" y="62"/>
                  </a:lnTo>
                  <a:lnTo>
                    <a:pt x="82" y="70"/>
                  </a:lnTo>
                  <a:lnTo>
                    <a:pt x="82" y="70"/>
                  </a:lnTo>
                  <a:lnTo>
                    <a:pt x="80" y="74"/>
                  </a:lnTo>
                  <a:lnTo>
                    <a:pt x="82" y="76"/>
                  </a:lnTo>
                  <a:lnTo>
                    <a:pt x="86" y="80"/>
                  </a:lnTo>
                  <a:lnTo>
                    <a:pt x="86" y="80"/>
                  </a:lnTo>
                  <a:lnTo>
                    <a:pt x="86" y="80"/>
                  </a:lnTo>
                  <a:lnTo>
                    <a:pt x="86" y="80"/>
                  </a:lnTo>
                  <a:lnTo>
                    <a:pt x="82" y="84"/>
                  </a:lnTo>
                  <a:lnTo>
                    <a:pt x="82" y="84"/>
                  </a:lnTo>
                  <a:lnTo>
                    <a:pt x="76" y="96"/>
                  </a:lnTo>
                  <a:lnTo>
                    <a:pt x="72" y="112"/>
                  </a:lnTo>
                  <a:lnTo>
                    <a:pt x="70" y="126"/>
                  </a:lnTo>
                  <a:lnTo>
                    <a:pt x="68" y="142"/>
                  </a:lnTo>
                  <a:lnTo>
                    <a:pt x="68" y="142"/>
                  </a:lnTo>
                  <a:lnTo>
                    <a:pt x="68" y="158"/>
                  </a:lnTo>
                  <a:lnTo>
                    <a:pt x="68" y="158"/>
                  </a:lnTo>
                  <a:lnTo>
                    <a:pt x="64" y="158"/>
                  </a:lnTo>
                  <a:lnTo>
                    <a:pt x="64" y="158"/>
                  </a:lnTo>
                  <a:lnTo>
                    <a:pt x="32" y="158"/>
                  </a:lnTo>
                  <a:lnTo>
                    <a:pt x="32" y="158"/>
                  </a:lnTo>
                  <a:lnTo>
                    <a:pt x="24" y="158"/>
                  </a:lnTo>
                  <a:lnTo>
                    <a:pt x="14" y="160"/>
                  </a:lnTo>
                  <a:lnTo>
                    <a:pt x="6" y="164"/>
                  </a:lnTo>
                  <a:lnTo>
                    <a:pt x="0" y="170"/>
                  </a:lnTo>
                  <a:lnTo>
                    <a:pt x="0" y="170"/>
                  </a:lnTo>
                  <a:lnTo>
                    <a:pt x="0" y="174"/>
                  </a:lnTo>
                  <a:lnTo>
                    <a:pt x="2" y="176"/>
                  </a:lnTo>
                  <a:lnTo>
                    <a:pt x="4" y="178"/>
                  </a:lnTo>
                  <a:lnTo>
                    <a:pt x="8" y="176"/>
                  </a:lnTo>
                  <a:lnTo>
                    <a:pt x="8" y="176"/>
                  </a:lnTo>
                  <a:lnTo>
                    <a:pt x="10" y="176"/>
                  </a:lnTo>
                  <a:lnTo>
                    <a:pt x="16" y="176"/>
                  </a:lnTo>
                  <a:lnTo>
                    <a:pt x="24" y="178"/>
                  </a:lnTo>
                  <a:lnTo>
                    <a:pt x="24" y="178"/>
                  </a:lnTo>
                  <a:lnTo>
                    <a:pt x="50" y="180"/>
                  </a:lnTo>
                  <a:lnTo>
                    <a:pt x="50" y="180"/>
                  </a:lnTo>
                  <a:lnTo>
                    <a:pt x="56" y="180"/>
                  </a:lnTo>
                  <a:lnTo>
                    <a:pt x="56" y="180"/>
                  </a:lnTo>
                  <a:lnTo>
                    <a:pt x="54" y="180"/>
                  </a:lnTo>
                  <a:lnTo>
                    <a:pt x="54" y="180"/>
                  </a:lnTo>
                  <a:lnTo>
                    <a:pt x="50" y="184"/>
                  </a:lnTo>
                  <a:lnTo>
                    <a:pt x="50" y="190"/>
                  </a:lnTo>
                  <a:lnTo>
                    <a:pt x="50" y="190"/>
                  </a:lnTo>
                  <a:lnTo>
                    <a:pt x="50" y="198"/>
                  </a:lnTo>
                  <a:lnTo>
                    <a:pt x="50" y="198"/>
                  </a:lnTo>
                  <a:lnTo>
                    <a:pt x="50" y="216"/>
                  </a:lnTo>
                  <a:lnTo>
                    <a:pt x="50" y="216"/>
                  </a:lnTo>
                  <a:lnTo>
                    <a:pt x="50" y="218"/>
                  </a:lnTo>
                  <a:lnTo>
                    <a:pt x="50" y="218"/>
                  </a:lnTo>
                  <a:lnTo>
                    <a:pt x="48" y="220"/>
                  </a:lnTo>
                  <a:lnTo>
                    <a:pt x="48" y="224"/>
                  </a:lnTo>
                  <a:lnTo>
                    <a:pt x="52" y="228"/>
                  </a:lnTo>
                  <a:lnTo>
                    <a:pt x="52" y="228"/>
                  </a:lnTo>
                  <a:lnTo>
                    <a:pt x="52" y="228"/>
                  </a:lnTo>
                  <a:lnTo>
                    <a:pt x="52" y="228"/>
                  </a:lnTo>
                  <a:lnTo>
                    <a:pt x="52" y="228"/>
                  </a:lnTo>
                  <a:lnTo>
                    <a:pt x="52" y="228"/>
                  </a:lnTo>
                  <a:lnTo>
                    <a:pt x="56" y="228"/>
                  </a:lnTo>
                  <a:lnTo>
                    <a:pt x="56" y="228"/>
                  </a:lnTo>
                  <a:lnTo>
                    <a:pt x="62" y="228"/>
                  </a:lnTo>
                  <a:lnTo>
                    <a:pt x="68" y="228"/>
                  </a:lnTo>
                  <a:lnTo>
                    <a:pt x="68" y="228"/>
                  </a:lnTo>
                  <a:lnTo>
                    <a:pt x="74" y="228"/>
                  </a:lnTo>
                  <a:lnTo>
                    <a:pt x="74" y="228"/>
                  </a:lnTo>
                  <a:lnTo>
                    <a:pt x="76" y="250"/>
                  </a:lnTo>
                  <a:lnTo>
                    <a:pt x="76" y="250"/>
                  </a:lnTo>
                  <a:lnTo>
                    <a:pt x="80" y="258"/>
                  </a:lnTo>
                  <a:lnTo>
                    <a:pt x="80" y="258"/>
                  </a:lnTo>
                  <a:lnTo>
                    <a:pt x="80" y="266"/>
                  </a:lnTo>
                  <a:lnTo>
                    <a:pt x="82" y="274"/>
                  </a:lnTo>
                  <a:lnTo>
                    <a:pt x="82" y="274"/>
                  </a:lnTo>
                  <a:lnTo>
                    <a:pt x="84" y="284"/>
                  </a:lnTo>
                  <a:lnTo>
                    <a:pt x="84" y="284"/>
                  </a:lnTo>
                  <a:lnTo>
                    <a:pt x="84" y="286"/>
                  </a:lnTo>
                  <a:lnTo>
                    <a:pt x="84" y="286"/>
                  </a:lnTo>
                  <a:lnTo>
                    <a:pt x="86" y="290"/>
                  </a:lnTo>
                  <a:lnTo>
                    <a:pt x="88" y="294"/>
                  </a:lnTo>
                  <a:lnTo>
                    <a:pt x="88" y="294"/>
                  </a:lnTo>
                  <a:lnTo>
                    <a:pt x="94" y="302"/>
                  </a:lnTo>
                  <a:lnTo>
                    <a:pt x="104" y="308"/>
                  </a:lnTo>
                  <a:lnTo>
                    <a:pt x="104" y="308"/>
                  </a:lnTo>
                  <a:lnTo>
                    <a:pt x="122" y="314"/>
                  </a:lnTo>
                  <a:lnTo>
                    <a:pt x="140" y="322"/>
                  </a:lnTo>
                  <a:lnTo>
                    <a:pt x="140" y="322"/>
                  </a:lnTo>
                  <a:lnTo>
                    <a:pt x="166" y="332"/>
                  </a:lnTo>
                  <a:lnTo>
                    <a:pt x="180" y="336"/>
                  </a:lnTo>
                  <a:lnTo>
                    <a:pt x="194" y="338"/>
                  </a:lnTo>
                  <a:lnTo>
                    <a:pt x="194" y="338"/>
                  </a:lnTo>
                  <a:lnTo>
                    <a:pt x="206" y="336"/>
                  </a:lnTo>
                  <a:lnTo>
                    <a:pt x="220" y="334"/>
                  </a:lnTo>
                  <a:lnTo>
                    <a:pt x="220" y="334"/>
                  </a:lnTo>
                  <a:lnTo>
                    <a:pt x="224" y="334"/>
                  </a:lnTo>
                  <a:lnTo>
                    <a:pt x="224" y="334"/>
                  </a:lnTo>
                  <a:lnTo>
                    <a:pt x="224" y="334"/>
                  </a:lnTo>
                  <a:lnTo>
                    <a:pt x="224" y="334"/>
                  </a:lnTo>
                  <a:lnTo>
                    <a:pt x="224" y="346"/>
                  </a:lnTo>
                  <a:lnTo>
                    <a:pt x="224" y="346"/>
                  </a:lnTo>
                  <a:lnTo>
                    <a:pt x="224" y="348"/>
                  </a:lnTo>
                  <a:lnTo>
                    <a:pt x="224" y="348"/>
                  </a:lnTo>
                  <a:lnTo>
                    <a:pt x="222" y="352"/>
                  </a:lnTo>
                  <a:lnTo>
                    <a:pt x="220" y="358"/>
                  </a:lnTo>
                  <a:lnTo>
                    <a:pt x="222" y="366"/>
                  </a:lnTo>
                  <a:lnTo>
                    <a:pt x="228" y="374"/>
                  </a:lnTo>
                  <a:lnTo>
                    <a:pt x="236" y="380"/>
                  </a:lnTo>
                  <a:lnTo>
                    <a:pt x="236" y="380"/>
                  </a:lnTo>
                  <a:lnTo>
                    <a:pt x="240" y="382"/>
                  </a:lnTo>
                  <a:lnTo>
                    <a:pt x="246" y="382"/>
                  </a:lnTo>
                  <a:lnTo>
                    <a:pt x="250" y="382"/>
                  </a:lnTo>
                  <a:lnTo>
                    <a:pt x="254" y="378"/>
                  </a:lnTo>
                  <a:lnTo>
                    <a:pt x="254" y="378"/>
                  </a:lnTo>
                  <a:lnTo>
                    <a:pt x="260" y="370"/>
                  </a:lnTo>
                  <a:lnTo>
                    <a:pt x="260" y="370"/>
                  </a:lnTo>
                  <a:lnTo>
                    <a:pt x="298" y="368"/>
                  </a:lnTo>
                  <a:lnTo>
                    <a:pt x="298" y="368"/>
                  </a:lnTo>
                  <a:lnTo>
                    <a:pt x="318" y="366"/>
                  </a:lnTo>
                  <a:lnTo>
                    <a:pt x="340" y="364"/>
                  </a:lnTo>
                  <a:lnTo>
                    <a:pt x="340" y="364"/>
                  </a:lnTo>
                  <a:lnTo>
                    <a:pt x="358" y="366"/>
                  </a:lnTo>
                  <a:lnTo>
                    <a:pt x="358" y="366"/>
                  </a:lnTo>
                  <a:lnTo>
                    <a:pt x="362" y="366"/>
                  </a:lnTo>
                  <a:lnTo>
                    <a:pt x="362" y="364"/>
                  </a:lnTo>
                  <a:lnTo>
                    <a:pt x="362" y="362"/>
                  </a:lnTo>
                  <a:lnTo>
                    <a:pt x="360" y="360"/>
                  </a:lnTo>
                  <a:lnTo>
                    <a:pt x="360" y="360"/>
                  </a:lnTo>
                  <a:lnTo>
                    <a:pt x="354" y="358"/>
                  </a:lnTo>
                  <a:lnTo>
                    <a:pt x="354" y="358"/>
                  </a:lnTo>
                  <a:lnTo>
                    <a:pt x="358" y="356"/>
                  </a:lnTo>
                  <a:lnTo>
                    <a:pt x="358" y="352"/>
                  </a:lnTo>
                  <a:lnTo>
                    <a:pt x="358" y="352"/>
                  </a:lnTo>
                  <a:lnTo>
                    <a:pt x="362" y="352"/>
                  </a:lnTo>
                  <a:lnTo>
                    <a:pt x="362" y="352"/>
                  </a:lnTo>
                  <a:lnTo>
                    <a:pt x="364" y="348"/>
                  </a:lnTo>
                  <a:lnTo>
                    <a:pt x="364" y="344"/>
                  </a:lnTo>
                  <a:lnTo>
                    <a:pt x="364" y="344"/>
                  </a:lnTo>
                  <a:lnTo>
                    <a:pt x="382" y="340"/>
                  </a:lnTo>
                  <a:lnTo>
                    <a:pt x="398" y="334"/>
                  </a:lnTo>
                  <a:lnTo>
                    <a:pt x="398" y="334"/>
                  </a:lnTo>
                  <a:lnTo>
                    <a:pt x="396" y="344"/>
                  </a:lnTo>
                  <a:lnTo>
                    <a:pt x="396" y="352"/>
                  </a:lnTo>
                  <a:lnTo>
                    <a:pt x="398" y="362"/>
                  </a:lnTo>
                  <a:lnTo>
                    <a:pt x="402" y="368"/>
                  </a:lnTo>
                  <a:lnTo>
                    <a:pt x="402" y="368"/>
                  </a:lnTo>
                  <a:lnTo>
                    <a:pt x="406" y="372"/>
                  </a:lnTo>
                  <a:lnTo>
                    <a:pt x="410" y="372"/>
                  </a:lnTo>
                  <a:lnTo>
                    <a:pt x="410" y="372"/>
                  </a:lnTo>
                  <a:lnTo>
                    <a:pt x="410" y="372"/>
                  </a:lnTo>
                  <a:lnTo>
                    <a:pt x="410" y="372"/>
                  </a:lnTo>
                  <a:lnTo>
                    <a:pt x="410" y="378"/>
                  </a:lnTo>
                  <a:lnTo>
                    <a:pt x="412" y="382"/>
                  </a:lnTo>
                  <a:lnTo>
                    <a:pt x="416" y="386"/>
                  </a:lnTo>
                  <a:lnTo>
                    <a:pt x="420" y="388"/>
                  </a:lnTo>
                  <a:lnTo>
                    <a:pt x="426" y="388"/>
                  </a:lnTo>
                  <a:lnTo>
                    <a:pt x="430" y="388"/>
                  </a:lnTo>
                  <a:lnTo>
                    <a:pt x="434" y="384"/>
                  </a:lnTo>
                  <a:lnTo>
                    <a:pt x="436" y="380"/>
                  </a:lnTo>
                  <a:lnTo>
                    <a:pt x="436" y="380"/>
                  </a:lnTo>
                  <a:lnTo>
                    <a:pt x="436" y="376"/>
                  </a:lnTo>
                  <a:lnTo>
                    <a:pt x="436" y="376"/>
                  </a:lnTo>
                  <a:lnTo>
                    <a:pt x="440" y="358"/>
                  </a:lnTo>
                  <a:lnTo>
                    <a:pt x="440" y="350"/>
                  </a:lnTo>
                  <a:lnTo>
                    <a:pt x="436" y="340"/>
                  </a:lnTo>
                  <a:lnTo>
                    <a:pt x="436" y="340"/>
                  </a:lnTo>
                  <a:lnTo>
                    <a:pt x="436" y="338"/>
                  </a:lnTo>
                  <a:lnTo>
                    <a:pt x="436" y="338"/>
                  </a:lnTo>
                  <a:lnTo>
                    <a:pt x="434" y="328"/>
                  </a:lnTo>
                  <a:lnTo>
                    <a:pt x="432" y="318"/>
                  </a:lnTo>
                  <a:lnTo>
                    <a:pt x="432" y="318"/>
                  </a:lnTo>
                  <a:lnTo>
                    <a:pt x="428" y="312"/>
                  </a:lnTo>
                  <a:lnTo>
                    <a:pt x="426" y="308"/>
                  </a:lnTo>
                  <a:lnTo>
                    <a:pt x="426" y="308"/>
                  </a:lnTo>
                  <a:lnTo>
                    <a:pt x="426" y="304"/>
                  </a:lnTo>
                  <a:lnTo>
                    <a:pt x="426" y="304"/>
                  </a:lnTo>
                  <a:lnTo>
                    <a:pt x="440" y="306"/>
                  </a:lnTo>
                  <a:lnTo>
                    <a:pt x="454" y="304"/>
                  </a:lnTo>
                  <a:lnTo>
                    <a:pt x="454" y="304"/>
                  </a:lnTo>
                  <a:lnTo>
                    <a:pt x="454" y="312"/>
                  </a:lnTo>
                  <a:lnTo>
                    <a:pt x="456" y="318"/>
                  </a:lnTo>
                  <a:lnTo>
                    <a:pt x="460" y="322"/>
                  </a:lnTo>
                  <a:lnTo>
                    <a:pt x="468" y="324"/>
                  </a:lnTo>
                  <a:lnTo>
                    <a:pt x="468" y="324"/>
                  </a:lnTo>
                  <a:lnTo>
                    <a:pt x="470" y="326"/>
                  </a:lnTo>
                  <a:lnTo>
                    <a:pt x="474" y="326"/>
                  </a:lnTo>
                  <a:lnTo>
                    <a:pt x="474" y="326"/>
                  </a:lnTo>
                  <a:lnTo>
                    <a:pt x="482" y="326"/>
                  </a:lnTo>
                  <a:lnTo>
                    <a:pt x="490" y="324"/>
                  </a:lnTo>
                  <a:lnTo>
                    <a:pt x="496" y="322"/>
                  </a:lnTo>
                  <a:lnTo>
                    <a:pt x="504" y="318"/>
                  </a:lnTo>
                  <a:lnTo>
                    <a:pt x="516" y="306"/>
                  </a:lnTo>
                  <a:lnTo>
                    <a:pt x="526" y="292"/>
                  </a:lnTo>
                  <a:lnTo>
                    <a:pt x="526" y="292"/>
                  </a:lnTo>
                  <a:lnTo>
                    <a:pt x="530" y="284"/>
                  </a:lnTo>
                  <a:lnTo>
                    <a:pt x="532" y="274"/>
                  </a:lnTo>
                  <a:lnTo>
                    <a:pt x="534" y="256"/>
                  </a:lnTo>
                  <a:lnTo>
                    <a:pt x="534" y="256"/>
                  </a:lnTo>
                  <a:lnTo>
                    <a:pt x="536" y="234"/>
                  </a:lnTo>
                  <a:lnTo>
                    <a:pt x="536" y="210"/>
                  </a:lnTo>
                  <a:lnTo>
                    <a:pt x="536" y="210"/>
                  </a:lnTo>
                  <a:lnTo>
                    <a:pt x="536" y="168"/>
                  </a:lnTo>
                  <a:lnTo>
                    <a:pt x="534" y="146"/>
                  </a:lnTo>
                  <a:lnTo>
                    <a:pt x="532" y="124"/>
                  </a:lnTo>
                  <a:lnTo>
                    <a:pt x="532" y="124"/>
                  </a:lnTo>
                  <a:close/>
                  <a:moveTo>
                    <a:pt x="90" y="174"/>
                  </a:moveTo>
                  <a:lnTo>
                    <a:pt x="90" y="174"/>
                  </a:lnTo>
                  <a:lnTo>
                    <a:pt x="90" y="168"/>
                  </a:lnTo>
                  <a:lnTo>
                    <a:pt x="90" y="168"/>
                  </a:lnTo>
                  <a:lnTo>
                    <a:pt x="92" y="154"/>
                  </a:lnTo>
                  <a:lnTo>
                    <a:pt x="92" y="154"/>
                  </a:lnTo>
                  <a:lnTo>
                    <a:pt x="96" y="136"/>
                  </a:lnTo>
                  <a:lnTo>
                    <a:pt x="96" y="136"/>
                  </a:lnTo>
                  <a:lnTo>
                    <a:pt x="96" y="138"/>
                  </a:lnTo>
                  <a:lnTo>
                    <a:pt x="96" y="138"/>
                  </a:lnTo>
                  <a:lnTo>
                    <a:pt x="92" y="164"/>
                  </a:lnTo>
                  <a:lnTo>
                    <a:pt x="92" y="164"/>
                  </a:lnTo>
                  <a:lnTo>
                    <a:pt x="90" y="174"/>
                  </a:lnTo>
                  <a:lnTo>
                    <a:pt x="90" y="174"/>
                  </a:lnTo>
                  <a:close/>
                  <a:moveTo>
                    <a:pt x="94" y="206"/>
                  </a:moveTo>
                  <a:lnTo>
                    <a:pt x="94" y="206"/>
                  </a:lnTo>
                  <a:lnTo>
                    <a:pt x="94" y="200"/>
                  </a:lnTo>
                  <a:lnTo>
                    <a:pt x="94" y="200"/>
                  </a:lnTo>
                  <a:lnTo>
                    <a:pt x="92" y="188"/>
                  </a:lnTo>
                  <a:lnTo>
                    <a:pt x="92" y="188"/>
                  </a:lnTo>
                  <a:lnTo>
                    <a:pt x="98" y="192"/>
                  </a:lnTo>
                  <a:lnTo>
                    <a:pt x="98" y="192"/>
                  </a:lnTo>
                  <a:lnTo>
                    <a:pt x="98" y="192"/>
                  </a:lnTo>
                  <a:lnTo>
                    <a:pt x="94" y="206"/>
                  </a:lnTo>
                  <a:lnTo>
                    <a:pt x="94" y="206"/>
                  </a:lnTo>
                  <a:lnTo>
                    <a:pt x="94" y="206"/>
                  </a:lnTo>
                  <a:lnTo>
                    <a:pt x="94" y="206"/>
                  </a:lnTo>
                  <a:close/>
                  <a:moveTo>
                    <a:pt x="118" y="250"/>
                  </a:moveTo>
                  <a:lnTo>
                    <a:pt x="118" y="250"/>
                  </a:lnTo>
                  <a:lnTo>
                    <a:pt x="118" y="252"/>
                  </a:lnTo>
                  <a:lnTo>
                    <a:pt x="118" y="252"/>
                  </a:lnTo>
                  <a:lnTo>
                    <a:pt x="112" y="262"/>
                  </a:lnTo>
                  <a:lnTo>
                    <a:pt x="112" y="262"/>
                  </a:lnTo>
                  <a:lnTo>
                    <a:pt x="106" y="250"/>
                  </a:lnTo>
                  <a:lnTo>
                    <a:pt x="106" y="250"/>
                  </a:lnTo>
                  <a:lnTo>
                    <a:pt x="104" y="246"/>
                  </a:lnTo>
                  <a:lnTo>
                    <a:pt x="98" y="242"/>
                  </a:lnTo>
                  <a:lnTo>
                    <a:pt x="98" y="242"/>
                  </a:lnTo>
                  <a:lnTo>
                    <a:pt x="98" y="242"/>
                  </a:lnTo>
                  <a:lnTo>
                    <a:pt x="98" y="242"/>
                  </a:lnTo>
                  <a:lnTo>
                    <a:pt x="98" y="240"/>
                  </a:lnTo>
                  <a:lnTo>
                    <a:pt x="98" y="240"/>
                  </a:lnTo>
                  <a:lnTo>
                    <a:pt x="102" y="242"/>
                  </a:lnTo>
                  <a:lnTo>
                    <a:pt x="104" y="242"/>
                  </a:lnTo>
                  <a:lnTo>
                    <a:pt x="108" y="240"/>
                  </a:lnTo>
                  <a:lnTo>
                    <a:pt x="112" y="238"/>
                  </a:lnTo>
                  <a:lnTo>
                    <a:pt x="112" y="238"/>
                  </a:lnTo>
                  <a:lnTo>
                    <a:pt x="116" y="230"/>
                  </a:lnTo>
                  <a:lnTo>
                    <a:pt x="116" y="230"/>
                  </a:lnTo>
                  <a:lnTo>
                    <a:pt x="120" y="228"/>
                  </a:lnTo>
                  <a:lnTo>
                    <a:pt x="120" y="228"/>
                  </a:lnTo>
                  <a:lnTo>
                    <a:pt x="122" y="228"/>
                  </a:lnTo>
                  <a:lnTo>
                    <a:pt x="122" y="228"/>
                  </a:lnTo>
                  <a:lnTo>
                    <a:pt x="118" y="250"/>
                  </a:lnTo>
                  <a:lnTo>
                    <a:pt x="118" y="250"/>
                  </a:lnTo>
                  <a:close/>
                  <a:moveTo>
                    <a:pt x="124" y="96"/>
                  </a:moveTo>
                  <a:lnTo>
                    <a:pt x="124" y="96"/>
                  </a:lnTo>
                  <a:lnTo>
                    <a:pt x="124" y="98"/>
                  </a:lnTo>
                  <a:lnTo>
                    <a:pt x="124" y="98"/>
                  </a:lnTo>
                  <a:lnTo>
                    <a:pt x="122" y="102"/>
                  </a:lnTo>
                  <a:lnTo>
                    <a:pt x="122" y="102"/>
                  </a:lnTo>
                  <a:lnTo>
                    <a:pt x="124" y="90"/>
                  </a:lnTo>
                  <a:lnTo>
                    <a:pt x="124" y="90"/>
                  </a:lnTo>
                  <a:lnTo>
                    <a:pt x="126" y="90"/>
                  </a:lnTo>
                  <a:lnTo>
                    <a:pt x="126" y="90"/>
                  </a:lnTo>
                  <a:lnTo>
                    <a:pt x="126" y="90"/>
                  </a:lnTo>
                  <a:lnTo>
                    <a:pt x="126" y="90"/>
                  </a:lnTo>
                  <a:lnTo>
                    <a:pt x="124" y="96"/>
                  </a:lnTo>
                  <a:lnTo>
                    <a:pt x="124" y="96"/>
                  </a:lnTo>
                  <a:close/>
                  <a:moveTo>
                    <a:pt x="440" y="126"/>
                  </a:moveTo>
                  <a:lnTo>
                    <a:pt x="440" y="126"/>
                  </a:lnTo>
                  <a:lnTo>
                    <a:pt x="444" y="124"/>
                  </a:lnTo>
                  <a:lnTo>
                    <a:pt x="448" y="120"/>
                  </a:lnTo>
                  <a:lnTo>
                    <a:pt x="448" y="116"/>
                  </a:lnTo>
                  <a:lnTo>
                    <a:pt x="446" y="110"/>
                  </a:lnTo>
                  <a:lnTo>
                    <a:pt x="446" y="110"/>
                  </a:lnTo>
                  <a:lnTo>
                    <a:pt x="472" y="112"/>
                  </a:lnTo>
                  <a:lnTo>
                    <a:pt x="472" y="112"/>
                  </a:lnTo>
                  <a:lnTo>
                    <a:pt x="464" y="130"/>
                  </a:lnTo>
                  <a:lnTo>
                    <a:pt x="464" y="130"/>
                  </a:lnTo>
                  <a:lnTo>
                    <a:pt x="460" y="130"/>
                  </a:lnTo>
                  <a:lnTo>
                    <a:pt x="460" y="130"/>
                  </a:lnTo>
                  <a:lnTo>
                    <a:pt x="422" y="130"/>
                  </a:lnTo>
                  <a:lnTo>
                    <a:pt x="422" y="130"/>
                  </a:lnTo>
                  <a:lnTo>
                    <a:pt x="440" y="126"/>
                  </a:lnTo>
                  <a:lnTo>
                    <a:pt x="440" y="126"/>
                  </a:lnTo>
                  <a:close/>
                  <a:moveTo>
                    <a:pt x="250" y="132"/>
                  </a:moveTo>
                  <a:lnTo>
                    <a:pt x="250" y="132"/>
                  </a:lnTo>
                  <a:lnTo>
                    <a:pt x="242" y="134"/>
                  </a:lnTo>
                  <a:lnTo>
                    <a:pt x="242" y="134"/>
                  </a:lnTo>
                  <a:lnTo>
                    <a:pt x="238" y="134"/>
                  </a:lnTo>
                  <a:lnTo>
                    <a:pt x="238" y="134"/>
                  </a:lnTo>
                  <a:lnTo>
                    <a:pt x="238" y="134"/>
                  </a:lnTo>
                  <a:lnTo>
                    <a:pt x="238" y="134"/>
                  </a:lnTo>
                  <a:lnTo>
                    <a:pt x="238" y="134"/>
                  </a:lnTo>
                  <a:lnTo>
                    <a:pt x="238" y="134"/>
                  </a:lnTo>
                  <a:lnTo>
                    <a:pt x="244" y="126"/>
                  </a:lnTo>
                  <a:lnTo>
                    <a:pt x="244" y="126"/>
                  </a:lnTo>
                  <a:lnTo>
                    <a:pt x="252" y="124"/>
                  </a:lnTo>
                  <a:lnTo>
                    <a:pt x="252" y="124"/>
                  </a:lnTo>
                  <a:lnTo>
                    <a:pt x="258" y="124"/>
                  </a:lnTo>
                  <a:lnTo>
                    <a:pt x="258" y="124"/>
                  </a:lnTo>
                  <a:lnTo>
                    <a:pt x="252" y="132"/>
                  </a:lnTo>
                  <a:lnTo>
                    <a:pt x="252" y="132"/>
                  </a:lnTo>
                  <a:lnTo>
                    <a:pt x="250" y="132"/>
                  </a:lnTo>
                  <a:lnTo>
                    <a:pt x="250" y="132"/>
                  </a:lnTo>
                  <a:close/>
                  <a:moveTo>
                    <a:pt x="308" y="26"/>
                  </a:moveTo>
                  <a:lnTo>
                    <a:pt x="308" y="26"/>
                  </a:lnTo>
                  <a:lnTo>
                    <a:pt x="336" y="24"/>
                  </a:lnTo>
                  <a:lnTo>
                    <a:pt x="336" y="24"/>
                  </a:lnTo>
                  <a:lnTo>
                    <a:pt x="360" y="22"/>
                  </a:lnTo>
                  <a:lnTo>
                    <a:pt x="374" y="22"/>
                  </a:lnTo>
                  <a:lnTo>
                    <a:pt x="386" y="24"/>
                  </a:lnTo>
                  <a:lnTo>
                    <a:pt x="386" y="24"/>
                  </a:lnTo>
                  <a:lnTo>
                    <a:pt x="378" y="24"/>
                  </a:lnTo>
                  <a:lnTo>
                    <a:pt x="378" y="24"/>
                  </a:lnTo>
                  <a:lnTo>
                    <a:pt x="342" y="24"/>
                  </a:lnTo>
                  <a:lnTo>
                    <a:pt x="308" y="26"/>
                  </a:lnTo>
                  <a:lnTo>
                    <a:pt x="308" y="26"/>
                  </a:lnTo>
                  <a:lnTo>
                    <a:pt x="308" y="26"/>
                  </a:lnTo>
                  <a:lnTo>
                    <a:pt x="308" y="26"/>
                  </a:lnTo>
                  <a:close/>
                  <a:moveTo>
                    <a:pt x="272" y="52"/>
                  </a:moveTo>
                  <a:lnTo>
                    <a:pt x="272" y="52"/>
                  </a:lnTo>
                  <a:lnTo>
                    <a:pt x="308" y="48"/>
                  </a:lnTo>
                  <a:lnTo>
                    <a:pt x="346" y="46"/>
                  </a:lnTo>
                  <a:lnTo>
                    <a:pt x="346" y="46"/>
                  </a:lnTo>
                  <a:lnTo>
                    <a:pt x="328" y="50"/>
                  </a:lnTo>
                  <a:lnTo>
                    <a:pt x="328" y="50"/>
                  </a:lnTo>
                  <a:lnTo>
                    <a:pt x="296" y="50"/>
                  </a:lnTo>
                  <a:lnTo>
                    <a:pt x="266" y="52"/>
                  </a:lnTo>
                  <a:lnTo>
                    <a:pt x="266" y="52"/>
                  </a:lnTo>
                  <a:lnTo>
                    <a:pt x="272" y="52"/>
                  </a:lnTo>
                  <a:lnTo>
                    <a:pt x="272" y="52"/>
                  </a:lnTo>
                  <a:close/>
                  <a:moveTo>
                    <a:pt x="164" y="76"/>
                  </a:moveTo>
                  <a:lnTo>
                    <a:pt x="164" y="76"/>
                  </a:lnTo>
                  <a:lnTo>
                    <a:pt x="160" y="78"/>
                  </a:lnTo>
                  <a:lnTo>
                    <a:pt x="160" y="78"/>
                  </a:lnTo>
                  <a:lnTo>
                    <a:pt x="160" y="78"/>
                  </a:lnTo>
                  <a:lnTo>
                    <a:pt x="160" y="78"/>
                  </a:lnTo>
                  <a:lnTo>
                    <a:pt x="160" y="76"/>
                  </a:lnTo>
                  <a:lnTo>
                    <a:pt x="160" y="76"/>
                  </a:lnTo>
                  <a:lnTo>
                    <a:pt x="164" y="76"/>
                  </a:lnTo>
                  <a:lnTo>
                    <a:pt x="164" y="76"/>
                  </a:lnTo>
                  <a:close/>
                  <a:moveTo>
                    <a:pt x="162" y="110"/>
                  </a:moveTo>
                  <a:lnTo>
                    <a:pt x="162" y="110"/>
                  </a:lnTo>
                  <a:lnTo>
                    <a:pt x="160" y="138"/>
                  </a:lnTo>
                  <a:lnTo>
                    <a:pt x="160" y="138"/>
                  </a:lnTo>
                  <a:lnTo>
                    <a:pt x="152" y="152"/>
                  </a:lnTo>
                  <a:lnTo>
                    <a:pt x="152" y="152"/>
                  </a:lnTo>
                  <a:lnTo>
                    <a:pt x="152" y="152"/>
                  </a:lnTo>
                  <a:lnTo>
                    <a:pt x="152" y="152"/>
                  </a:lnTo>
                  <a:lnTo>
                    <a:pt x="154" y="146"/>
                  </a:lnTo>
                  <a:lnTo>
                    <a:pt x="154" y="140"/>
                  </a:lnTo>
                  <a:lnTo>
                    <a:pt x="154" y="140"/>
                  </a:lnTo>
                  <a:lnTo>
                    <a:pt x="154" y="138"/>
                  </a:lnTo>
                  <a:lnTo>
                    <a:pt x="154" y="138"/>
                  </a:lnTo>
                  <a:lnTo>
                    <a:pt x="160" y="100"/>
                  </a:lnTo>
                  <a:lnTo>
                    <a:pt x="160" y="100"/>
                  </a:lnTo>
                  <a:lnTo>
                    <a:pt x="170" y="100"/>
                  </a:lnTo>
                  <a:lnTo>
                    <a:pt x="170" y="100"/>
                  </a:lnTo>
                  <a:lnTo>
                    <a:pt x="166" y="104"/>
                  </a:lnTo>
                  <a:lnTo>
                    <a:pt x="164" y="106"/>
                  </a:lnTo>
                  <a:lnTo>
                    <a:pt x="162" y="110"/>
                  </a:lnTo>
                  <a:lnTo>
                    <a:pt x="162" y="110"/>
                  </a:lnTo>
                  <a:close/>
                  <a:moveTo>
                    <a:pt x="176" y="100"/>
                  </a:moveTo>
                  <a:lnTo>
                    <a:pt x="176" y="100"/>
                  </a:lnTo>
                  <a:lnTo>
                    <a:pt x="194" y="96"/>
                  </a:lnTo>
                  <a:lnTo>
                    <a:pt x="194" y="96"/>
                  </a:lnTo>
                  <a:lnTo>
                    <a:pt x="190" y="102"/>
                  </a:lnTo>
                  <a:lnTo>
                    <a:pt x="190" y="102"/>
                  </a:lnTo>
                  <a:lnTo>
                    <a:pt x="184" y="108"/>
                  </a:lnTo>
                  <a:lnTo>
                    <a:pt x="184" y="108"/>
                  </a:lnTo>
                  <a:lnTo>
                    <a:pt x="182" y="102"/>
                  </a:lnTo>
                  <a:lnTo>
                    <a:pt x="176" y="100"/>
                  </a:lnTo>
                  <a:lnTo>
                    <a:pt x="176" y="100"/>
                  </a:lnTo>
                  <a:close/>
                  <a:moveTo>
                    <a:pt x="228" y="308"/>
                  </a:moveTo>
                  <a:lnTo>
                    <a:pt x="228" y="308"/>
                  </a:lnTo>
                  <a:lnTo>
                    <a:pt x="218" y="310"/>
                  </a:lnTo>
                  <a:lnTo>
                    <a:pt x="218" y="310"/>
                  </a:lnTo>
                  <a:lnTo>
                    <a:pt x="212" y="308"/>
                  </a:lnTo>
                  <a:lnTo>
                    <a:pt x="212" y="308"/>
                  </a:lnTo>
                  <a:lnTo>
                    <a:pt x="222" y="302"/>
                  </a:lnTo>
                  <a:lnTo>
                    <a:pt x="226" y="298"/>
                  </a:lnTo>
                  <a:lnTo>
                    <a:pt x="228" y="294"/>
                  </a:lnTo>
                  <a:lnTo>
                    <a:pt x="228" y="294"/>
                  </a:lnTo>
                  <a:lnTo>
                    <a:pt x="230" y="294"/>
                  </a:lnTo>
                  <a:lnTo>
                    <a:pt x="230" y="294"/>
                  </a:lnTo>
                  <a:lnTo>
                    <a:pt x="228" y="308"/>
                  </a:lnTo>
                  <a:lnTo>
                    <a:pt x="228" y="308"/>
                  </a:lnTo>
                  <a:close/>
                  <a:moveTo>
                    <a:pt x="264" y="306"/>
                  </a:moveTo>
                  <a:lnTo>
                    <a:pt x="264" y="306"/>
                  </a:lnTo>
                  <a:lnTo>
                    <a:pt x="266" y="306"/>
                  </a:lnTo>
                  <a:lnTo>
                    <a:pt x="266" y="306"/>
                  </a:lnTo>
                  <a:lnTo>
                    <a:pt x="266" y="306"/>
                  </a:lnTo>
                  <a:lnTo>
                    <a:pt x="266" y="306"/>
                  </a:lnTo>
                  <a:lnTo>
                    <a:pt x="264" y="306"/>
                  </a:lnTo>
                  <a:lnTo>
                    <a:pt x="264" y="306"/>
                  </a:lnTo>
                  <a:lnTo>
                    <a:pt x="264" y="306"/>
                  </a:lnTo>
                  <a:lnTo>
                    <a:pt x="264" y="306"/>
                  </a:lnTo>
                  <a:close/>
                  <a:moveTo>
                    <a:pt x="264" y="338"/>
                  </a:moveTo>
                  <a:lnTo>
                    <a:pt x="264" y="338"/>
                  </a:lnTo>
                  <a:lnTo>
                    <a:pt x="264" y="336"/>
                  </a:lnTo>
                  <a:lnTo>
                    <a:pt x="264" y="336"/>
                  </a:lnTo>
                  <a:lnTo>
                    <a:pt x="276" y="338"/>
                  </a:lnTo>
                  <a:lnTo>
                    <a:pt x="276" y="338"/>
                  </a:lnTo>
                  <a:lnTo>
                    <a:pt x="264" y="338"/>
                  </a:lnTo>
                  <a:lnTo>
                    <a:pt x="264" y="338"/>
                  </a:lnTo>
                  <a:close/>
                  <a:moveTo>
                    <a:pt x="358" y="186"/>
                  </a:moveTo>
                  <a:lnTo>
                    <a:pt x="358" y="186"/>
                  </a:lnTo>
                  <a:lnTo>
                    <a:pt x="378" y="182"/>
                  </a:lnTo>
                  <a:lnTo>
                    <a:pt x="378" y="182"/>
                  </a:lnTo>
                  <a:lnTo>
                    <a:pt x="392" y="182"/>
                  </a:lnTo>
                  <a:lnTo>
                    <a:pt x="392" y="182"/>
                  </a:lnTo>
                  <a:lnTo>
                    <a:pt x="398" y="184"/>
                  </a:lnTo>
                  <a:lnTo>
                    <a:pt x="398" y="184"/>
                  </a:lnTo>
                  <a:lnTo>
                    <a:pt x="358" y="186"/>
                  </a:lnTo>
                  <a:lnTo>
                    <a:pt x="358" y="186"/>
                  </a:lnTo>
                  <a:close/>
                  <a:moveTo>
                    <a:pt x="396" y="304"/>
                  </a:moveTo>
                  <a:lnTo>
                    <a:pt x="396" y="304"/>
                  </a:lnTo>
                  <a:lnTo>
                    <a:pt x="392" y="298"/>
                  </a:lnTo>
                  <a:lnTo>
                    <a:pt x="392" y="298"/>
                  </a:lnTo>
                  <a:lnTo>
                    <a:pt x="404" y="292"/>
                  </a:lnTo>
                  <a:lnTo>
                    <a:pt x="404" y="292"/>
                  </a:lnTo>
                  <a:lnTo>
                    <a:pt x="402" y="298"/>
                  </a:lnTo>
                  <a:lnTo>
                    <a:pt x="396" y="304"/>
                  </a:lnTo>
                  <a:lnTo>
                    <a:pt x="396" y="304"/>
                  </a:lnTo>
                  <a:close/>
                  <a:moveTo>
                    <a:pt x="410" y="244"/>
                  </a:moveTo>
                  <a:lnTo>
                    <a:pt x="410" y="244"/>
                  </a:lnTo>
                  <a:lnTo>
                    <a:pt x="406" y="246"/>
                  </a:lnTo>
                  <a:lnTo>
                    <a:pt x="406" y="246"/>
                  </a:lnTo>
                  <a:lnTo>
                    <a:pt x="404" y="246"/>
                  </a:lnTo>
                  <a:lnTo>
                    <a:pt x="404" y="246"/>
                  </a:lnTo>
                  <a:lnTo>
                    <a:pt x="410" y="244"/>
                  </a:lnTo>
                  <a:lnTo>
                    <a:pt x="410" y="244"/>
                  </a:lnTo>
                  <a:lnTo>
                    <a:pt x="410" y="244"/>
                  </a:lnTo>
                  <a:lnTo>
                    <a:pt x="410" y="244"/>
                  </a:lnTo>
                  <a:close/>
                  <a:moveTo>
                    <a:pt x="414" y="210"/>
                  </a:moveTo>
                  <a:lnTo>
                    <a:pt x="414" y="210"/>
                  </a:lnTo>
                  <a:lnTo>
                    <a:pt x="404" y="210"/>
                  </a:lnTo>
                  <a:lnTo>
                    <a:pt x="404" y="210"/>
                  </a:lnTo>
                  <a:lnTo>
                    <a:pt x="422" y="208"/>
                  </a:lnTo>
                  <a:lnTo>
                    <a:pt x="422" y="208"/>
                  </a:lnTo>
                  <a:lnTo>
                    <a:pt x="422" y="212"/>
                  </a:lnTo>
                  <a:lnTo>
                    <a:pt x="422" y="212"/>
                  </a:lnTo>
                  <a:lnTo>
                    <a:pt x="414" y="210"/>
                  </a:lnTo>
                  <a:lnTo>
                    <a:pt x="414" y="210"/>
                  </a:lnTo>
                  <a:close/>
                  <a:moveTo>
                    <a:pt x="462" y="276"/>
                  </a:moveTo>
                  <a:lnTo>
                    <a:pt x="462" y="276"/>
                  </a:lnTo>
                  <a:lnTo>
                    <a:pt x="466" y="274"/>
                  </a:lnTo>
                  <a:lnTo>
                    <a:pt x="466" y="274"/>
                  </a:lnTo>
                  <a:lnTo>
                    <a:pt x="482" y="260"/>
                  </a:lnTo>
                  <a:lnTo>
                    <a:pt x="482" y="260"/>
                  </a:lnTo>
                  <a:lnTo>
                    <a:pt x="482" y="264"/>
                  </a:lnTo>
                  <a:lnTo>
                    <a:pt x="482" y="264"/>
                  </a:lnTo>
                  <a:lnTo>
                    <a:pt x="472" y="272"/>
                  </a:lnTo>
                  <a:lnTo>
                    <a:pt x="462" y="276"/>
                  </a:lnTo>
                  <a:lnTo>
                    <a:pt x="462" y="276"/>
                  </a:lnTo>
                  <a:close/>
                </a:path>
              </a:pathLst>
            </a:custGeom>
            <a:solidFill>
              <a:srgbClr val="DB92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4" name="Freeform 147"/>
            <p:cNvSpPr>
              <a:spLocks/>
            </p:cNvSpPr>
            <p:nvPr/>
          </p:nvSpPr>
          <p:spPr bwMode="auto">
            <a:xfrm>
              <a:off x="3079750" y="5172075"/>
              <a:ext cx="31750" cy="136525"/>
            </a:xfrm>
            <a:custGeom>
              <a:avLst/>
              <a:gdLst>
                <a:gd name="T0" fmla="*/ 0 w 20"/>
                <a:gd name="T1" fmla="*/ 86 h 86"/>
                <a:gd name="T2" fmla="*/ 0 w 20"/>
                <a:gd name="T3" fmla="*/ 86 h 86"/>
                <a:gd name="T4" fmla="*/ 4 w 20"/>
                <a:gd name="T5" fmla="*/ 86 h 86"/>
                <a:gd name="T6" fmla="*/ 4 w 20"/>
                <a:gd name="T7" fmla="*/ 86 h 86"/>
                <a:gd name="T8" fmla="*/ 4 w 20"/>
                <a:gd name="T9" fmla="*/ 84 h 86"/>
                <a:gd name="T10" fmla="*/ 4 w 20"/>
                <a:gd name="T11" fmla="*/ 84 h 86"/>
                <a:gd name="T12" fmla="*/ 8 w 20"/>
                <a:gd name="T13" fmla="*/ 54 h 86"/>
                <a:gd name="T14" fmla="*/ 8 w 20"/>
                <a:gd name="T15" fmla="*/ 54 h 86"/>
                <a:gd name="T16" fmla="*/ 12 w 20"/>
                <a:gd name="T17" fmla="*/ 28 h 86"/>
                <a:gd name="T18" fmla="*/ 14 w 20"/>
                <a:gd name="T19" fmla="*/ 14 h 86"/>
                <a:gd name="T20" fmla="*/ 20 w 20"/>
                <a:gd name="T21" fmla="*/ 0 h 86"/>
                <a:gd name="T22" fmla="*/ 20 w 20"/>
                <a:gd name="T23" fmla="*/ 0 h 86"/>
                <a:gd name="T24" fmla="*/ 18 w 20"/>
                <a:gd name="T25" fmla="*/ 0 h 86"/>
                <a:gd name="T26" fmla="*/ 18 w 20"/>
                <a:gd name="T27" fmla="*/ 0 h 86"/>
                <a:gd name="T28" fmla="*/ 18 w 20"/>
                <a:gd name="T29" fmla="*/ 0 h 86"/>
                <a:gd name="T30" fmla="*/ 12 w 20"/>
                <a:gd name="T31" fmla="*/ 12 h 86"/>
                <a:gd name="T32" fmla="*/ 10 w 20"/>
                <a:gd name="T33" fmla="*/ 24 h 86"/>
                <a:gd name="T34" fmla="*/ 10 w 20"/>
                <a:gd name="T35" fmla="*/ 24 h 86"/>
                <a:gd name="T36" fmla="*/ 4 w 20"/>
                <a:gd name="T37" fmla="*/ 54 h 86"/>
                <a:gd name="T38" fmla="*/ 4 w 20"/>
                <a:gd name="T39" fmla="*/ 54 h 86"/>
                <a:gd name="T40" fmla="*/ 0 w 20"/>
                <a:gd name="T41" fmla="*/ 86 h 86"/>
                <a:gd name="T42" fmla="*/ 0 w 20"/>
                <a:gd name="T43" fmla="*/ 86 h 86"/>
                <a:gd name="T44" fmla="*/ 0 w 20"/>
                <a:gd name="T45" fmla="*/ 86 h 86"/>
                <a:gd name="T46" fmla="*/ 0 w 20"/>
                <a:gd name="T4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86">
                  <a:moveTo>
                    <a:pt x="0" y="86"/>
                  </a:moveTo>
                  <a:lnTo>
                    <a:pt x="0" y="86"/>
                  </a:lnTo>
                  <a:lnTo>
                    <a:pt x="4" y="86"/>
                  </a:lnTo>
                  <a:lnTo>
                    <a:pt x="4" y="86"/>
                  </a:lnTo>
                  <a:lnTo>
                    <a:pt x="4" y="84"/>
                  </a:lnTo>
                  <a:lnTo>
                    <a:pt x="4" y="84"/>
                  </a:lnTo>
                  <a:lnTo>
                    <a:pt x="8" y="54"/>
                  </a:lnTo>
                  <a:lnTo>
                    <a:pt x="8" y="54"/>
                  </a:lnTo>
                  <a:lnTo>
                    <a:pt x="12" y="28"/>
                  </a:lnTo>
                  <a:lnTo>
                    <a:pt x="14" y="14"/>
                  </a:lnTo>
                  <a:lnTo>
                    <a:pt x="20" y="0"/>
                  </a:lnTo>
                  <a:lnTo>
                    <a:pt x="20" y="0"/>
                  </a:lnTo>
                  <a:lnTo>
                    <a:pt x="18" y="0"/>
                  </a:lnTo>
                  <a:lnTo>
                    <a:pt x="18" y="0"/>
                  </a:lnTo>
                  <a:lnTo>
                    <a:pt x="18" y="0"/>
                  </a:lnTo>
                  <a:lnTo>
                    <a:pt x="12" y="12"/>
                  </a:lnTo>
                  <a:lnTo>
                    <a:pt x="10" y="24"/>
                  </a:lnTo>
                  <a:lnTo>
                    <a:pt x="10" y="24"/>
                  </a:lnTo>
                  <a:lnTo>
                    <a:pt x="4" y="54"/>
                  </a:lnTo>
                  <a:lnTo>
                    <a:pt x="4" y="54"/>
                  </a:lnTo>
                  <a:lnTo>
                    <a:pt x="0" y="86"/>
                  </a:lnTo>
                  <a:lnTo>
                    <a:pt x="0" y="86"/>
                  </a:lnTo>
                  <a:lnTo>
                    <a:pt x="0" y="86"/>
                  </a:lnTo>
                  <a:lnTo>
                    <a:pt x="0" y="8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5" name="Freeform 148"/>
            <p:cNvSpPr>
              <a:spLocks/>
            </p:cNvSpPr>
            <p:nvPr/>
          </p:nvSpPr>
          <p:spPr bwMode="auto">
            <a:xfrm>
              <a:off x="3089275" y="5432425"/>
              <a:ext cx="50800" cy="98425"/>
            </a:xfrm>
            <a:custGeom>
              <a:avLst/>
              <a:gdLst>
                <a:gd name="T0" fmla="*/ 16 w 32"/>
                <a:gd name="T1" fmla="*/ 42 h 62"/>
                <a:gd name="T2" fmla="*/ 16 w 32"/>
                <a:gd name="T3" fmla="*/ 42 h 62"/>
                <a:gd name="T4" fmla="*/ 10 w 32"/>
                <a:gd name="T5" fmla="*/ 30 h 62"/>
                <a:gd name="T6" fmla="*/ 8 w 32"/>
                <a:gd name="T7" fmla="*/ 18 h 62"/>
                <a:gd name="T8" fmla="*/ 8 w 32"/>
                <a:gd name="T9" fmla="*/ 18 h 62"/>
                <a:gd name="T10" fmla="*/ 4 w 32"/>
                <a:gd name="T11" fmla="*/ 0 h 62"/>
                <a:gd name="T12" fmla="*/ 4 w 32"/>
                <a:gd name="T13" fmla="*/ 0 h 62"/>
                <a:gd name="T14" fmla="*/ 2 w 32"/>
                <a:gd name="T15" fmla="*/ 0 h 62"/>
                <a:gd name="T16" fmla="*/ 2 w 32"/>
                <a:gd name="T17" fmla="*/ 0 h 62"/>
                <a:gd name="T18" fmla="*/ 0 w 32"/>
                <a:gd name="T19" fmla="*/ 0 h 62"/>
                <a:gd name="T20" fmla="*/ 0 w 32"/>
                <a:gd name="T21" fmla="*/ 0 h 62"/>
                <a:gd name="T22" fmla="*/ 4 w 32"/>
                <a:gd name="T23" fmla="*/ 22 h 62"/>
                <a:gd name="T24" fmla="*/ 4 w 32"/>
                <a:gd name="T25" fmla="*/ 22 h 62"/>
                <a:gd name="T26" fmla="*/ 8 w 32"/>
                <a:gd name="T27" fmla="*/ 34 h 62"/>
                <a:gd name="T28" fmla="*/ 14 w 32"/>
                <a:gd name="T29" fmla="*/ 46 h 62"/>
                <a:gd name="T30" fmla="*/ 20 w 32"/>
                <a:gd name="T31" fmla="*/ 54 h 62"/>
                <a:gd name="T32" fmla="*/ 30 w 32"/>
                <a:gd name="T33" fmla="*/ 62 h 62"/>
                <a:gd name="T34" fmla="*/ 30 w 32"/>
                <a:gd name="T35" fmla="*/ 62 h 62"/>
                <a:gd name="T36" fmla="*/ 32 w 32"/>
                <a:gd name="T37" fmla="*/ 60 h 62"/>
                <a:gd name="T38" fmla="*/ 32 w 32"/>
                <a:gd name="T39" fmla="*/ 60 h 62"/>
                <a:gd name="T40" fmla="*/ 28 w 32"/>
                <a:gd name="T41" fmla="*/ 56 h 62"/>
                <a:gd name="T42" fmla="*/ 24 w 32"/>
                <a:gd name="T43" fmla="*/ 52 h 62"/>
                <a:gd name="T44" fmla="*/ 16 w 32"/>
                <a:gd name="T45" fmla="*/ 42 h 62"/>
                <a:gd name="T46" fmla="*/ 16 w 32"/>
                <a:gd name="T47"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62">
                  <a:moveTo>
                    <a:pt x="16" y="42"/>
                  </a:moveTo>
                  <a:lnTo>
                    <a:pt x="16" y="42"/>
                  </a:lnTo>
                  <a:lnTo>
                    <a:pt x="10" y="30"/>
                  </a:lnTo>
                  <a:lnTo>
                    <a:pt x="8" y="18"/>
                  </a:lnTo>
                  <a:lnTo>
                    <a:pt x="8" y="18"/>
                  </a:lnTo>
                  <a:lnTo>
                    <a:pt x="4" y="0"/>
                  </a:lnTo>
                  <a:lnTo>
                    <a:pt x="4" y="0"/>
                  </a:lnTo>
                  <a:lnTo>
                    <a:pt x="2" y="0"/>
                  </a:lnTo>
                  <a:lnTo>
                    <a:pt x="2" y="0"/>
                  </a:lnTo>
                  <a:lnTo>
                    <a:pt x="0" y="0"/>
                  </a:lnTo>
                  <a:lnTo>
                    <a:pt x="0" y="0"/>
                  </a:lnTo>
                  <a:lnTo>
                    <a:pt x="4" y="22"/>
                  </a:lnTo>
                  <a:lnTo>
                    <a:pt x="4" y="22"/>
                  </a:lnTo>
                  <a:lnTo>
                    <a:pt x="8" y="34"/>
                  </a:lnTo>
                  <a:lnTo>
                    <a:pt x="14" y="46"/>
                  </a:lnTo>
                  <a:lnTo>
                    <a:pt x="20" y="54"/>
                  </a:lnTo>
                  <a:lnTo>
                    <a:pt x="30" y="62"/>
                  </a:lnTo>
                  <a:lnTo>
                    <a:pt x="30" y="62"/>
                  </a:lnTo>
                  <a:lnTo>
                    <a:pt x="32" y="60"/>
                  </a:lnTo>
                  <a:lnTo>
                    <a:pt x="32" y="60"/>
                  </a:lnTo>
                  <a:lnTo>
                    <a:pt x="28" y="56"/>
                  </a:lnTo>
                  <a:lnTo>
                    <a:pt x="24" y="52"/>
                  </a:lnTo>
                  <a:lnTo>
                    <a:pt x="16" y="42"/>
                  </a:lnTo>
                  <a:lnTo>
                    <a:pt x="16" y="42"/>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6" name="Freeform 149"/>
            <p:cNvSpPr>
              <a:spLocks/>
            </p:cNvSpPr>
            <p:nvPr/>
          </p:nvSpPr>
          <p:spPr bwMode="auto">
            <a:xfrm>
              <a:off x="3114675" y="5146675"/>
              <a:ext cx="88900" cy="171450"/>
            </a:xfrm>
            <a:custGeom>
              <a:avLst/>
              <a:gdLst>
                <a:gd name="T0" fmla="*/ 0 w 56"/>
                <a:gd name="T1" fmla="*/ 106 h 108"/>
                <a:gd name="T2" fmla="*/ 2 w 56"/>
                <a:gd name="T3" fmla="*/ 74 h 108"/>
                <a:gd name="T4" fmla="*/ 6 w 56"/>
                <a:gd name="T5" fmla="*/ 48 h 108"/>
                <a:gd name="T6" fmla="*/ 8 w 56"/>
                <a:gd name="T7" fmla="*/ 36 h 108"/>
                <a:gd name="T8" fmla="*/ 18 w 56"/>
                <a:gd name="T9" fmla="*/ 14 h 108"/>
                <a:gd name="T10" fmla="*/ 26 w 56"/>
                <a:gd name="T11" fmla="*/ 6 h 108"/>
                <a:gd name="T12" fmla="*/ 18 w 56"/>
                <a:gd name="T13" fmla="*/ 10 h 108"/>
                <a:gd name="T14" fmla="*/ 10 w 56"/>
                <a:gd name="T15" fmla="*/ 16 h 108"/>
                <a:gd name="T16" fmla="*/ 8 w 56"/>
                <a:gd name="T17" fmla="*/ 14 h 108"/>
                <a:gd name="T18" fmla="*/ 20 w 56"/>
                <a:gd name="T19" fmla="*/ 2 h 108"/>
                <a:gd name="T20" fmla="*/ 26 w 56"/>
                <a:gd name="T21" fmla="*/ 0 h 108"/>
                <a:gd name="T22" fmla="*/ 36 w 56"/>
                <a:gd name="T23" fmla="*/ 2 h 108"/>
                <a:gd name="T24" fmla="*/ 42 w 56"/>
                <a:gd name="T25" fmla="*/ 8 h 108"/>
                <a:gd name="T26" fmla="*/ 52 w 56"/>
                <a:gd name="T27" fmla="*/ 26 h 108"/>
                <a:gd name="T28" fmla="*/ 56 w 56"/>
                <a:gd name="T29" fmla="*/ 48 h 108"/>
                <a:gd name="T30" fmla="*/ 54 w 56"/>
                <a:gd name="T31" fmla="*/ 48 h 108"/>
                <a:gd name="T32" fmla="*/ 44 w 56"/>
                <a:gd name="T33" fmla="*/ 18 h 108"/>
                <a:gd name="T34" fmla="*/ 38 w 56"/>
                <a:gd name="T35" fmla="*/ 10 h 108"/>
                <a:gd name="T36" fmla="*/ 38 w 56"/>
                <a:gd name="T37" fmla="*/ 10 h 108"/>
                <a:gd name="T38" fmla="*/ 36 w 56"/>
                <a:gd name="T39" fmla="*/ 14 h 108"/>
                <a:gd name="T40" fmla="*/ 32 w 56"/>
                <a:gd name="T41" fmla="*/ 20 h 108"/>
                <a:gd name="T42" fmla="*/ 24 w 56"/>
                <a:gd name="T43" fmla="*/ 36 h 108"/>
                <a:gd name="T44" fmla="*/ 8 w 56"/>
                <a:gd name="T45" fmla="*/ 68 h 108"/>
                <a:gd name="T46" fmla="*/ 6 w 56"/>
                <a:gd name="T47" fmla="*/ 66 h 108"/>
                <a:gd name="T48" fmla="*/ 20 w 56"/>
                <a:gd name="T49" fmla="*/ 36 h 108"/>
                <a:gd name="T50" fmla="*/ 28 w 56"/>
                <a:gd name="T51" fmla="*/ 22 h 108"/>
                <a:gd name="T52" fmla="*/ 32 w 56"/>
                <a:gd name="T53" fmla="*/ 16 h 108"/>
                <a:gd name="T54" fmla="*/ 36 w 56"/>
                <a:gd name="T55" fmla="*/ 10 h 108"/>
                <a:gd name="T56" fmla="*/ 36 w 56"/>
                <a:gd name="T57" fmla="*/ 10 h 108"/>
                <a:gd name="T58" fmla="*/ 36 w 56"/>
                <a:gd name="T59" fmla="*/ 8 h 108"/>
                <a:gd name="T60" fmla="*/ 38 w 56"/>
                <a:gd name="T61" fmla="*/ 8 h 108"/>
                <a:gd name="T62" fmla="*/ 32 w 56"/>
                <a:gd name="T63" fmla="*/ 6 h 108"/>
                <a:gd name="T64" fmla="*/ 30 w 56"/>
                <a:gd name="T65" fmla="*/ 6 h 108"/>
                <a:gd name="T66" fmla="*/ 16 w 56"/>
                <a:gd name="T67" fmla="*/ 26 h 108"/>
                <a:gd name="T68" fmla="*/ 8 w 56"/>
                <a:gd name="T69" fmla="*/ 50 h 108"/>
                <a:gd name="T70" fmla="*/ 4 w 56"/>
                <a:gd name="T71" fmla="*/ 76 h 108"/>
                <a:gd name="T72" fmla="*/ 2 w 56"/>
                <a:gd name="T73" fmla="*/ 92 h 108"/>
                <a:gd name="T74" fmla="*/ 2 w 56"/>
                <a:gd name="T75" fmla="*/ 100 h 108"/>
                <a:gd name="T76" fmla="*/ 0 w 56"/>
                <a:gd name="T77" fmla="*/ 108 h 108"/>
                <a:gd name="T78" fmla="*/ 0 w 56"/>
                <a:gd name="T79"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108">
                  <a:moveTo>
                    <a:pt x="0" y="106"/>
                  </a:moveTo>
                  <a:lnTo>
                    <a:pt x="0" y="106"/>
                  </a:lnTo>
                  <a:lnTo>
                    <a:pt x="0" y="90"/>
                  </a:lnTo>
                  <a:lnTo>
                    <a:pt x="2" y="74"/>
                  </a:lnTo>
                  <a:lnTo>
                    <a:pt x="2" y="74"/>
                  </a:lnTo>
                  <a:lnTo>
                    <a:pt x="6" y="48"/>
                  </a:lnTo>
                  <a:lnTo>
                    <a:pt x="6" y="48"/>
                  </a:lnTo>
                  <a:lnTo>
                    <a:pt x="8" y="36"/>
                  </a:lnTo>
                  <a:lnTo>
                    <a:pt x="12" y="24"/>
                  </a:lnTo>
                  <a:lnTo>
                    <a:pt x="18" y="14"/>
                  </a:lnTo>
                  <a:lnTo>
                    <a:pt x="26" y="6"/>
                  </a:lnTo>
                  <a:lnTo>
                    <a:pt x="26" y="6"/>
                  </a:lnTo>
                  <a:lnTo>
                    <a:pt x="22" y="6"/>
                  </a:lnTo>
                  <a:lnTo>
                    <a:pt x="18" y="10"/>
                  </a:lnTo>
                  <a:lnTo>
                    <a:pt x="10" y="16"/>
                  </a:lnTo>
                  <a:lnTo>
                    <a:pt x="10" y="16"/>
                  </a:lnTo>
                  <a:lnTo>
                    <a:pt x="8" y="14"/>
                  </a:lnTo>
                  <a:lnTo>
                    <a:pt x="8" y="14"/>
                  </a:lnTo>
                  <a:lnTo>
                    <a:pt x="16" y="6"/>
                  </a:lnTo>
                  <a:lnTo>
                    <a:pt x="20" y="2"/>
                  </a:lnTo>
                  <a:lnTo>
                    <a:pt x="26" y="0"/>
                  </a:lnTo>
                  <a:lnTo>
                    <a:pt x="26" y="0"/>
                  </a:lnTo>
                  <a:lnTo>
                    <a:pt x="30" y="0"/>
                  </a:lnTo>
                  <a:lnTo>
                    <a:pt x="36" y="2"/>
                  </a:lnTo>
                  <a:lnTo>
                    <a:pt x="42" y="8"/>
                  </a:lnTo>
                  <a:lnTo>
                    <a:pt x="42" y="8"/>
                  </a:lnTo>
                  <a:lnTo>
                    <a:pt x="48" y="16"/>
                  </a:lnTo>
                  <a:lnTo>
                    <a:pt x="52" y="26"/>
                  </a:lnTo>
                  <a:lnTo>
                    <a:pt x="56" y="48"/>
                  </a:lnTo>
                  <a:lnTo>
                    <a:pt x="56" y="48"/>
                  </a:lnTo>
                  <a:lnTo>
                    <a:pt x="54" y="48"/>
                  </a:lnTo>
                  <a:lnTo>
                    <a:pt x="54" y="48"/>
                  </a:lnTo>
                  <a:lnTo>
                    <a:pt x="50" y="32"/>
                  </a:lnTo>
                  <a:lnTo>
                    <a:pt x="44" y="18"/>
                  </a:lnTo>
                  <a:lnTo>
                    <a:pt x="44" y="18"/>
                  </a:lnTo>
                  <a:lnTo>
                    <a:pt x="38" y="10"/>
                  </a:lnTo>
                  <a:lnTo>
                    <a:pt x="38" y="10"/>
                  </a:lnTo>
                  <a:lnTo>
                    <a:pt x="38" y="10"/>
                  </a:lnTo>
                  <a:lnTo>
                    <a:pt x="38" y="10"/>
                  </a:lnTo>
                  <a:lnTo>
                    <a:pt x="36" y="14"/>
                  </a:lnTo>
                  <a:lnTo>
                    <a:pt x="32" y="20"/>
                  </a:lnTo>
                  <a:lnTo>
                    <a:pt x="32" y="20"/>
                  </a:lnTo>
                  <a:lnTo>
                    <a:pt x="24" y="36"/>
                  </a:lnTo>
                  <a:lnTo>
                    <a:pt x="24" y="36"/>
                  </a:lnTo>
                  <a:lnTo>
                    <a:pt x="18" y="52"/>
                  </a:lnTo>
                  <a:lnTo>
                    <a:pt x="8" y="68"/>
                  </a:lnTo>
                  <a:lnTo>
                    <a:pt x="8" y="68"/>
                  </a:lnTo>
                  <a:lnTo>
                    <a:pt x="6" y="66"/>
                  </a:lnTo>
                  <a:lnTo>
                    <a:pt x="6" y="66"/>
                  </a:lnTo>
                  <a:lnTo>
                    <a:pt x="20" y="36"/>
                  </a:lnTo>
                  <a:lnTo>
                    <a:pt x="20" y="36"/>
                  </a:lnTo>
                  <a:lnTo>
                    <a:pt x="28" y="22"/>
                  </a:lnTo>
                  <a:lnTo>
                    <a:pt x="28" y="22"/>
                  </a:lnTo>
                  <a:lnTo>
                    <a:pt x="32" y="16"/>
                  </a:lnTo>
                  <a:lnTo>
                    <a:pt x="36" y="10"/>
                  </a:lnTo>
                  <a:lnTo>
                    <a:pt x="36" y="10"/>
                  </a:lnTo>
                  <a:lnTo>
                    <a:pt x="36" y="10"/>
                  </a:lnTo>
                  <a:lnTo>
                    <a:pt x="36" y="10"/>
                  </a:lnTo>
                  <a:lnTo>
                    <a:pt x="36" y="8"/>
                  </a:lnTo>
                  <a:lnTo>
                    <a:pt x="36" y="8"/>
                  </a:lnTo>
                  <a:lnTo>
                    <a:pt x="38" y="8"/>
                  </a:lnTo>
                  <a:lnTo>
                    <a:pt x="38" y="8"/>
                  </a:lnTo>
                  <a:lnTo>
                    <a:pt x="32" y="6"/>
                  </a:lnTo>
                  <a:lnTo>
                    <a:pt x="32" y="6"/>
                  </a:lnTo>
                  <a:lnTo>
                    <a:pt x="30" y="6"/>
                  </a:lnTo>
                  <a:lnTo>
                    <a:pt x="30" y="6"/>
                  </a:lnTo>
                  <a:lnTo>
                    <a:pt x="22" y="16"/>
                  </a:lnTo>
                  <a:lnTo>
                    <a:pt x="16" y="26"/>
                  </a:lnTo>
                  <a:lnTo>
                    <a:pt x="12" y="38"/>
                  </a:lnTo>
                  <a:lnTo>
                    <a:pt x="8" y="50"/>
                  </a:lnTo>
                  <a:lnTo>
                    <a:pt x="8" y="50"/>
                  </a:lnTo>
                  <a:lnTo>
                    <a:pt x="4" y="76"/>
                  </a:lnTo>
                  <a:lnTo>
                    <a:pt x="4" y="76"/>
                  </a:lnTo>
                  <a:lnTo>
                    <a:pt x="2" y="92"/>
                  </a:lnTo>
                  <a:lnTo>
                    <a:pt x="2" y="92"/>
                  </a:lnTo>
                  <a:lnTo>
                    <a:pt x="2" y="100"/>
                  </a:lnTo>
                  <a:lnTo>
                    <a:pt x="0" y="108"/>
                  </a:lnTo>
                  <a:lnTo>
                    <a:pt x="0" y="108"/>
                  </a:lnTo>
                  <a:lnTo>
                    <a:pt x="0" y="106"/>
                  </a:lnTo>
                  <a:lnTo>
                    <a:pt x="0" y="106"/>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7" name="Freeform 150"/>
            <p:cNvSpPr>
              <a:spLocks/>
            </p:cNvSpPr>
            <p:nvPr/>
          </p:nvSpPr>
          <p:spPr bwMode="auto">
            <a:xfrm>
              <a:off x="3140075" y="5235575"/>
              <a:ext cx="63500" cy="111125"/>
            </a:xfrm>
            <a:custGeom>
              <a:avLst/>
              <a:gdLst>
                <a:gd name="T0" fmla="*/ 40 w 40"/>
                <a:gd name="T1" fmla="*/ 0 h 70"/>
                <a:gd name="T2" fmla="*/ 40 w 40"/>
                <a:gd name="T3" fmla="*/ 0 h 70"/>
                <a:gd name="T4" fmla="*/ 32 w 40"/>
                <a:gd name="T5" fmla="*/ 12 h 70"/>
                <a:gd name="T6" fmla="*/ 26 w 40"/>
                <a:gd name="T7" fmla="*/ 24 h 70"/>
                <a:gd name="T8" fmla="*/ 26 w 40"/>
                <a:gd name="T9" fmla="*/ 24 h 70"/>
                <a:gd name="T10" fmla="*/ 18 w 40"/>
                <a:gd name="T11" fmla="*/ 38 h 70"/>
                <a:gd name="T12" fmla="*/ 10 w 40"/>
                <a:gd name="T13" fmla="*/ 50 h 70"/>
                <a:gd name="T14" fmla="*/ 10 w 40"/>
                <a:gd name="T15" fmla="*/ 50 h 70"/>
                <a:gd name="T16" fmla="*/ 0 w 40"/>
                <a:gd name="T17" fmla="*/ 70 h 70"/>
                <a:gd name="T18" fmla="*/ 0 w 40"/>
                <a:gd name="T19" fmla="*/ 70 h 70"/>
                <a:gd name="T20" fmla="*/ 6 w 40"/>
                <a:gd name="T21" fmla="*/ 68 h 70"/>
                <a:gd name="T22" fmla="*/ 6 w 40"/>
                <a:gd name="T23" fmla="*/ 68 h 70"/>
                <a:gd name="T24" fmla="*/ 12 w 40"/>
                <a:gd name="T25" fmla="*/ 52 h 70"/>
                <a:gd name="T26" fmla="*/ 12 w 40"/>
                <a:gd name="T27" fmla="*/ 52 h 70"/>
                <a:gd name="T28" fmla="*/ 28 w 40"/>
                <a:gd name="T29" fmla="*/ 26 h 70"/>
                <a:gd name="T30" fmla="*/ 28 w 40"/>
                <a:gd name="T31" fmla="*/ 26 h 70"/>
                <a:gd name="T32" fmla="*/ 40 w 40"/>
                <a:gd name="T33" fmla="*/ 2 h 70"/>
                <a:gd name="T34" fmla="*/ 40 w 40"/>
                <a:gd name="T35" fmla="*/ 2 h 70"/>
                <a:gd name="T36" fmla="*/ 40 w 40"/>
                <a:gd name="T37" fmla="*/ 0 h 70"/>
                <a:gd name="T38" fmla="*/ 40 w 40"/>
                <a:gd name="T39" fmla="*/ 0 h 70"/>
                <a:gd name="T40" fmla="*/ 40 w 40"/>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70">
                  <a:moveTo>
                    <a:pt x="40" y="0"/>
                  </a:moveTo>
                  <a:lnTo>
                    <a:pt x="40" y="0"/>
                  </a:lnTo>
                  <a:lnTo>
                    <a:pt x="32" y="12"/>
                  </a:lnTo>
                  <a:lnTo>
                    <a:pt x="26" y="24"/>
                  </a:lnTo>
                  <a:lnTo>
                    <a:pt x="26" y="24"/>
                  </a:lnTo>
                  <a:lnTo>
                    <a:pt x="18" y="38"/>
                  </a:lnTo>
                  <a:lnTo>
                    <a:pt x="10" y="50"/>
                  </a:lnTo>
                  <a:lnTo>
                    <a:pt x="10" y="50"/>
                  </a:lnTo>
                  <a:lnTo>
                    <a:pt x="0" y="70"/>
                  </a:lnTo>
                  <a:lnTo>
                    <a:pt x="0" y="70"/>
                  </a:lnTo>
                  <a:lnTo>
                    <a:pt x="6" y="68"/>
                  </a:lnTo>
                  <a:lnTo>
                    <a:pt x="6" y="68"/>
                  </a:lnTo>
                  <a:lnTo>
                    <a:pt x="12" y="52"/>
                  </a:lnTo>
                  <a:lnTo>
                    <a:pt x="12" y="52"/>
                  </a:lnTo>
                  <a:lnTo>
                    <a:pt x="28" y="26"/>
                  </a:lnTo>
                  <a:lnTo>
                    <a:pt x="28" y="26"/>
                  </a:lnTo>
                  <a:lnTo>
                    <a:pt x="40" y="2"/>
                  </a:lnTo>
                  <a:lnTo>
                    <a:pt x="40" y="2"/>
                  </a:lnTo>
                  <a:lnTo>
                    <a:pt x="40" y="0"/>
                  </a:lnTo>
                  <a:lnTo>
                    <a:pt x="40" y="0"/>
                  </a:lnTo>
                  <a:lnTo>
                    <a:pt x="40"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8" name="Freeform 151"/>
            <p:cNvSpPr>
              <a:spLocks noEditPoints="1"/>
            </p:cNvSpPr>
            <p:nvPr/>
          </p:nvSpPr>
          <p:spPr bwMode="auto">
            <a:xfrm>
              <a:off x="3108325" y="5241925"/>
              <a:ext cx="111125" cy="266700"/>
            </a:xfrm>
            <a:custGeom>
              <a:avLst/>
              <a:gdLst>
                <a:gd name="T0" fmla="*/ 66 w 70"/>
                <a:gd name="T1" fmla="*/ 24 h 168"/>
                <a:gd name="T2" fmla="*/ 62 w 70"/>
                <a:gd name="T3" fmla="*/ 0 h 168"/>
                <a:gd name="T4" fmla="*/ 62 w 70"/>
                <a:gd name="T5" fmla="*/ 24 h 168"/>
                <a:gd name="T6" fmla="*/ 66 w 70"/>
                <a:gd name="T7" fmla="*/ 66 h 168"/>
                <a:gd name="T8" fmla="*/ 64 w 70"/>
                <a:gd name="T9" fmla="*/ 66 h 168"/>
                <a:gd name="T10" fmla="*/ 54 w 70"/>
                <a:gd name="T11" fmla="*/ 88 h 168"/>
                <a:gd name="T12" fmla="*/ 52 w 70"/>
                <a:gd name="T13" fmla="*/ 88 h 168"/>
                <a:gd name="T14" fmla="*/ 50 w 70"/>
                <a:gd name="T15" fmla="*/ 80 h 168"/>
                <a:gd name="T16" fmla="*/ 48 w 70"/>
                <a:gd name="T17" fmla="*/ 94 h 168"/>
                <a:gd name="T18" fmla="*/ 44 w 70"/>
                <a:gd name="T19" fmla="*/ 104 h 168"/>
                <a:gd name="T20" fmla="*/ 40 w 70"/>
                <a:gd name="T21" fmla="*/ 110 h 168"/>
                <a:gd name="T22" fmla="*/ 34 w 70"/>
                <a:gd name="T23" fmla="*/ 112 h 168"/>
                <a:gd name="T24" fmla="*/ 16 w 70"/>
                <a:gd name="T25" fmla="*/ 102 h 168"/>
                <a:gd name="T26" fmla="*/ 12 w 70"/>
                <a:gd name="T27" fmla="*/ 102 h 168"/>
                <a:gd name="T28" fmla="*/ 18 w 70"/>
                <a:gd name="T29" fmla="*/ 114 h 168"/>
                <a:gd name="T30" fmla="*/ 32 w 70"/>
                <a:gd name="T31" fmla="*/ 120 h 168"/>
                <a:gd name="T32" fmla="*/ 36 w 70"/>
                <a:gd name="T33" fmla="*/ 120 h 168"/>
                <a:gd name="T34" fmla="*/ 26 w 70"/>
                <a:gd name="T35" fmla="*/ 144 h 168"/>
                <a:gd name="T36" fmla="*/ 32 w 70"/>
                <a:gd name="T37" fmla="*/ 136 h 168"/>
                <a:gd name="T38" fmla="*/ 40 w 70"/>
                <a:gd name="T39" fmla="*/ 118 h 168"/>
                <a:gd name="T40" fmla="*/ 50 w 70"/>
                <a:gd name="T41" fmla="*/ 108 h 168"/>
                <a:gd name="T42" fmla="*/ 54 w 70"/>
                <a:gd name="T43" fmla="*/ 96 h 168"/>
                <a:gd name="T44" fmla="*/ 66 w 70"/>
                <a:gd name="T45" fmla="*/ 70 h 168"/>
                <a:gd name="T46" fmla="*/ 64 w 70"/>
                <a:gd name="T47" fmla="*/ 106 h 168"/>
                <a:gd name="T48" fmla="*/ 52 w 70"/>
                <a:gd name="T49" fmla="*/ 142 h 168"/>
                <a:gd name="T50" fmla="*/ 38 w 70"/>
                <a:gd name="T51" fmla="*/ 162 h 168"/>
                <a:gd name="T52" fmla="*/ 38 w 70"/>
                <a:gd name="T53" fmla="*/ 160 h 168"/>
                <a:gd name="T54" fmla="*/ 22 w 70"/>
                <a:gd name="T55" fmla="*/ 146 h 168"/>
                <a:gd name="T56" fmla="*/ 14 w 70"/>
                <a:gd name="T57" fmla="*/ 122 h 168"/>
                <a:gd name="T58" fmla="*/ 12 w 70"/>
                <a:gd name="T59" fmla="*/ 120 h 168"/>
                <a:gd name="T60" fmla="*/ 12 w 70"/>
                <a:gd name="T61" fmla="*/ 136 h 168"/>
                <a:gd name="T62" fmla="*/ 6 w 70"/>
                <a:gd name="T63" fmla="*/ 114 h 168"/>
                <a:gd name="T64" fmla="*/ 2 w 70"/>
                <a:gd name="T65" fmla="*/ 114 h 168"/>
                <a:gd name="T66" fmla="*/ 2 w 70"/>
                <a:gd name="T67" fmla="*/ 120 h 168"/>
                <a:gd name="T68" fmla="*/ 0 w 70"/>
                <a:gd name="T69" fmla="*/ 120 h 168"/>
                <a:gd name="T70" fmla="*/ 8 w 70"/>
                <a:gd name="T71" fmla="*/ 148 h 168"/>
                <a:gd name="T72" fmla="*/ 8 w 70"/>
                <a:gd name="T73" fmla="*/ 148 h 168"/>
                <a:gd name="T74" fmla="*/ 20 w 70"/>
                <a:gd name="T75" fmla="*/ 164 h 168"/>
                <a:gd name="T76" fmla="*/ 34 w 70"/>
                <a:gd name="T77" fmla="*/ 168 h 168"/>
                <a:gd name="T78" fmla="*/ 46 w 70"/>
                <a:gd name="T79" fmla="*/ 158 h 168"/>
                <a:gd name="T80" fmla="*/ 56 w 70"/>
                <a:gd name="T81" fmla="*/ 142 h 168"/>
                <a:gd name="T82" fmla="*/ 70 w 70"/>
                <a:gd name="T83" fmla="*/ 90 h 168"/>
                <a:gd name="T84" fmla="*/ 68 w 70"/>
                <a:gd name="T85" fmla="*/ 46 h 168"/>
                <a:gd name="T86" fmla="*/ 16 w 70"/>
                <a:gd name="T87" fmla="*/ 144 h 168"/>
                <a:gd name="T88" fmla="*/ 18 w 70"/>
                <a:gd name="T89" fmla="*/ 150 h 168"/>
                <a:gd name="T90" fmla="*/ 28 w 70"/>
                <a:gd name="T91" fmla="*/ 164 h 168"/>
                <a:gd name="T92" fmla="*/ 28 w 70"/>
                <a:gd name="T93" fmla="*/ 162 h 168"/>
                <a:gd name="T94" fmla="*/ 28 w 70"/>
                <a:gd name="T95" fmla="*/ 16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168">
                  <a:moveTo>
                    <a:pt x="68" y="46"/>
                  </a:moveTo>
                  <a:lnTo>
                    <a:pt x="68" y="46"/>
                  </a:lnTo>
                  <a:lnTo>
                    <a:pt x="66" y="24"/>
                  </a:lnTo>
                  <a:lnTo>
                    <a:pt x="62" y="0"/>
                  </a:lnTo>
                  <a:lnTo>
                    <a:pt x="62" y="0"/>
                  </a:lnTo>
                  <a:lnTo>
                    <a:pt x="62" y="0"/>
                  </a:lnTo>
                  <a:lnTo>
                    <a:pt x="62" y="0"/>
                  </a:lnTo>
                  <a:lnTo>
                    <a:pt x="62" y="12"/>
                  </a:lnTo>
                  <a:lnTo>
                    <a:pt x="62" y="24"/>
                  </a:lnTo>
                  <a:lnTo>
                    <a:pt x="64" y="46"/>
                  </a:lnTo>
                  <a:lnTo>
                    <a:pt x="64" y="46"/>
                  </a:lnTo>
                  <a:lnTo>
                    <a:pt x="66" y="66"/>
                  </a:lnTo>
                  <a:lnTo>
                    <a:pt x="66" y="66"/>
                  </a:lnTo>
                  <a:lnTo>
                    <a:pt x="64" y="66"/>
                  </a:lnTo>
                  <a:lnTo>
                    <a:pt x="64" y="66"/>
                  </a:lnTo>
                  <a:lnTo>
                    <a:pt x="54" y="90"/>
                  </a:lnTo>
                  <a:lnTo>
                    <a:pt x="54" y="90"/>
                  </a:lnTo>
                  <a:lnTo>
                    <a:pt x="54" y="88"/>
                  </a:lnTo>
                  <a:lnTo>
                    <a:pt x="54" y="88"/>
                  </a:lnTo>
                  <a:lnTo>
                    <a:pt x="52" y="88"/>
                  </a:lnTo>
                  <a:lnTo>
                    <a:pt x="52" y="88"/>
                  </a:lnTo>
                  <a:lnTo>
                    <a:pt x="52" y="80"/>
                  </a:lnTo>
                  <a:lnTo>
                    <a:pt x="52" y="80"/>
                  </a:lnTo>
                  <a:lnTo>
                    <a:pt x="50" y="80"/>
                  </a:lnTo>
                  <a:lnTo>
                    <a:pt x="50" y="80"/>
                  </a:lnTo>
                  <a:lnTo>
                    <a:pt x="50" y="80"/>
                  </a:lnTo>
                  <a:lnTo>
                    <a:pt x="48" y="94"/>
                  </a:lnTo>
                  <a:lnTo>
                    <a:pt x="48" y="94"/>
                  </a:lnTo>
                  <a:lnTo>
                    <a:pt x="44" y="104"/>
                  </a:lnTo>
                  <a:lnTo>
                    <a:pt x="44" y="104"/>
                  </a:lnTo>
                  <a:lnTo>
                    <a:pt x="40" y="108"/>
                  </a:lnTo>
                  <a:lnTo>
                    <a:pt x="40" y="108"/>
                  </a:lnTo>
                  <a:lnTo>
                    <a:pt x="40" y="110"/>
                  </a:lnTo>
                  <a:lnTo>
                    <a:pt x="40" y="110"/>
                  </a:lnTo>
                  <a:lnTo>
                    <a:pt x="38" y="112"/>
                  </a:lnTo>
                  <a:lnTo>
                    <a:pt x="34" y="112"/>
                  </a:lnTo>
                  <a:lnTo>
                    <a:pt x="26" y="110"/>
                  </a:lnTo>
                  <a:lnTo>
                    <a:pt x="20" y="106"/>
                  </a:lnTo>
                  <a:lnTo>
                    <a:pt x="16" y="102"/>
                  </a:lnTo>
                  <a:lnTo>
                    <a:pt x="16" y="102"/>
                  </a:lnTo>
                  <a:lnTo>
                    <a:pt x="14" y="102"/>
                  </a:lnTo>
                  <a:lnTo>
                    <a:pt x="12" y="102"/>
                  </a:lnTo>
                  <a:lnTo>
                    <a:pt x="12" y="102"/>
                  </a:lnTo>
                  <a:lnTo>
                    <a:pt x="14" y="110"/>
                  </a:lnTo>
                  <a:lnTo>
                    <a:pt x="18" y="114"/>
                  </a:lnTo>
                  <a:lnTo>
                    <a:pt x="18" y="114"/>
                  </a:lnTo>
                  <a:lnTo>
                    <a:pt x="26" y="118"/>
                  </a:lnTo>
                  <a:lnTo>
                    <a:pt x="32" y="120"/>
                  </a:lnTo>
                  <a:lnTo>
                    <a:pt x="36" y="120"/>
                  </a:lnTo>
                  <a:lnTo>
                    <a:pt x="36" y="120"/>
                  </a:lnTo>
                  <a:lnTo>
                    <a:pt x="36" y="120"/>
                  </a:lnTo>
                  <a:lnTo>
                    <a:pt x="36" y="120"/>
                  </a:lnTo>
                  <a:lnTo>
                    <a:pt x="26" y="144"/>
                  </a:lnTo>
                  <a:lnTo>
                    <a:pt x="26" y="144"/>
                  </a:lnTo>
                  <a:lnTo>
                    <a:pt x="28" y="144"/>
                  </a:lnTo>
                  <a:lnTo>
                    <a:pt x="28" y="144"/>
                  </a:lnTo>
                  <a:lnTo>
                    <a:pt x="32" y="136"/>
                  </a:lnTo>
                  <a:lnTo>
                    <a:pt x="36" y="126"/>
                  </a:lnTo>
                  <a:lnTo>
                    <a:pt x="36" y="126"/>
                  </a:lnTo>
                  <a:lnTo>
                    <a:pt x="40" y="118"/>
                  </a:lnTo>
                  <a:lnTo>
                    <a:pt x="40" y="118"/>
                  </a:lnTo>
                  <a:lnTo>
                    <a:pt x="46" y="114"/>
                  </a:lnTo>
                  <a:lnTo>
                    <a:pt x="50" y="108"/>
                  </a:lnTo>
                  <a:lnTo>
                    <a:pt x="52" y="102"/>
                  </a:lnTo>
                  <a:lnTo>
                    <a:pt x="54" y="96"/>
                  </a:lnTo>
                  <a:lnTo>
                    <a:pt x="54" y="96"/>
                  </a:lnTo>
                  <a:lnTo>
                    <a:pt x="60" y="84"/>
                  </a:lnTo>
                  <a:lnTo>
                    <a:pt x="66" y="70"/>
                  </a:lnTo>
                  <a:lnTo>
                    <a:pt x="66" y="70"/>
                  </a:lnTo>
                  <a:lnTo>
                    <a:pt x="66" y="86"/>
                  </a:lnTo>
                  <a:lnTo>
                    <a:pt x="66" y="86"/>
                  </a:lnTo>
                  <a:lnTo>
                    <a:pt x="64" y="106"/>
                  </a:lnTo>
                  <a:lnTo>
                    <a:pt x="60" y="126"/>
                  </a:lnTo>
                  <a:lnTo>
                    <a:pt x="60" y="126"/>
                  </a:lnTo>
                  <a:lnTo>
                    <a:pt x="52" y="142"/>
                  </a:lnTo>
                  <a:lnTo>
                    <a:pt x="42" y="160"/>
                  </a:lnTo>
                  <a:lnTo>
                    <a:pt x="42" y="160"/>
                  </a:lnTo>
                  <a:lnTo>
                    <a:pt x="38" y="162"/>
                  </a:lnTo>
                  <a:lnTo>
                    <a:pt x="38" y="162"/>
                  </a:lnTo>
                  <a:lnTo>
                    <a:pt x="38" y="160"/>
                  </a:lnTo>
                  <a:lnTo>
                    <a:pt x="38" y="160"/>
                  </a:lnTo>
                  <a:lnTo>
                    <a:pt x="32" y="158"/>
                  </a:lnTo>
                  <a:lnTo>
                    <a:pt x="28" y="154"/>
                  </a:lnTo>
                  <a:lnTo>
                    <a:pt x="22" y="146"/>
                  </a:lnTo>
                  <a:lnTo>
                    <a:pt x="22" y="146"/>
                  </a:lnTo>
                  <a:lnTo>
                    <a:pt x="16" y="134"/>
                  </a:lnTo>
                  <a:lnTo>
                    <a:pt x="14" y="122"/>
                  </a:lnTo>
                  <a:lnTo>
                    <a:pt x="14" y="122"/>
                  </a:lnTo>
                  <a:lnTo>
                    <a:pt x="12" y="120"/>
                  </a:lnTo>
                  <a:lnTo>
                    <a:pt x="12" y="120"/>
                  </a:lnTo>
                  <a:lnTo>
                    <a:pt x="8" y="116"/>
                  </a:lnTo>
                  <a:lnTo>
                    <a:pt x="8" y="116"/>
                  </a:lnTo>
                  <a:lnTo>
                    <a:pt x="12" y="136"/>
                  </a:lnTo>
                  <a:lnTo>
                    <a:pt x="12" y="136"/>
                  </a:lnTo>
                  <a:lnTo>
                    <a:pt x="8" y="126"/>
                  </a:lnTo>
                  <a:lnTo>
                    <a:pt x="6" y="114"/>
                  </a:lnTo>
                  <a:lnTo>
                    <a:pt x="6" y="114"/>
                  </a:lnTo>
                  <a:lnTo>
                    <a:pt x="4" y="112"/>
                  </a:lnTo>
                  <a:lnTo>
                    <a:pt x="2" y="114"/>
                  </a:lnTo>
                  <a:lnTo>
                    <a:pt x="2" y="114"/>
                  </a:lnTo>
                  <a:lnTo>
                    <a:pt x="2" y="120"/>
                  </a:lnTo>
                  <a:lnTo>
                    <a:pt x="2" y="120"/>
                  </a:lnTo>
                  <a:lnTo>
                    <a:pt x="2" y="118"/>
                  </a:lnTo>
                  <a:lnTo>
                    <a:pt x="2" y="118"/>
                  </a:lnTo>
                  <a:lnTo>
                    <a:pt x="0" y="120"/>
                  </a:lnTo>
                  <a:lnTo>
                    <a:pt x="0" y="120"/>
                  </a:lnTo>
                  <a:lnTo>
                    <a:pt x="4" y="134"/>
                  </a:lnTo>
                  <a:lnTo>
                    <a:pt x="8" y="148"/>
                  </a:lnTo>
                  <a:lnTo>
                    <a:pt x="8" y="148"/>
                  </a:lnTo>
                  <a:lnTo>
                    <a:pt x="8" y="148"/>
                  </a:lnTo>
                  <a:lnTo>
                    <a:pt x="8" y="148"/>
                  </a:lnTo>
                  <a:lnTo>
                    <a:pt x="12" y="158"/>
                  </a:lnTo>
                  <a:lnTo>
                    <a:pt x="16" y="162"/>
                  </a:lnTo>
                  <a:lnTo>
                    <a:pt x="20" y="164"/>
                  </a:lnTo>
                  <a:lnTo>
                    <a:pt x="20" y="164"/>
                  </a:lnTo>
                  <a:lnTo>
                    <a:pt x="26" y="168"/>
                  </a:lnTo>
                  <a:lnTo>
                    <a:pt x="34" y="168"/>
                  </a:lnTo>
                  <a:lnTo>
                    <a:pt x="40" y="164"/>
                  </a:lnTo>
                  <a:lnTo>
                    <a:pt x="46" y="158"/>
                  </a:lnTo>
                  <a:lnTo>
                    <a:pt x="46" y="158"/>
                  </a:lnTo>
                  <a:lnTo>
                    <a:pt x="46" y="158"/>
                  </a:lnTo>
                  <a:lnTo>
                    <a:pt x="46" y="158"/>
                  </a:lnTo>
                  <a:lnTo>
                    <a:pt x="56" y="142"/>
                  </a:lnTo>
                  <a:lnTo>
                    <a:pt x="62" y="126"/>
                  </a:lnTo>
                  <a:lnTo>
                    <a:pt x="68" y="108"/>
                  </a:lnTo>
                  <a:lnTo>
                    <a:pt x="70" y="90"/>
                  </a:lnTo>
                  <a:lnTo>
                    <a:pt x="70" y="90"/>
                  </a:lnTo>
                  <a:lnTo>
                    <a:pt x="70" y="68"/>
                  </a:lnTo>
                  <a:lnTo>
                    <a:pt x="68" y="46"/>
                  </a:lnTo>
                  <a:lnTo>
                    <a:pt x="68" y="46"/>
                  </a:lnTo>
                  <a:close/>
                  <a:moveTo>
                    <a:pt x="16" y="144"/>
                  </a:moveTo>
                  <a:lnTo>
                    <a:pt x="16" y="144"/>
                  </a:lnTo>
                  <a:lnTo>
                    <a:pt x="20" y="154"/>
                  </a:lnTo>
                  <a:lnTo>
                    <a:pt x="20" y="154"/>
                  </a:lnTo>
                  <a:lnTo>
                    <a:pt x="18" y="150"/>
                  </a:lnTo>
                  <a:lnTo>
                    <a:pt x="16" y="144"/>
                  </a:lnTo>
                  <a:lnTo>
                    <a:pt x="16" y="144"/>
                  </a:lnTo>
                  <a:close/>
                  <a:moveTo>
                    <a:pt x="28" y="164"/>
                  </a:moveTo>
                  <a:lnTo>
                    <a:pt x="28" y="164"/>
                  </a:lnTo>
                  <a:lnTo>
                    <a:pt x="28" y="162"/>
                  </a:lnTo>
                  <a:lnTo>
                    <a:pt x="28" y="162"/>
                  </a:lnTo>
                  <a:lnTo>
                    <a:pt x="34" y="164"/>
                  </a:lnTo>
                  <a:lnTo>
                    <a:pt x="34" y="164"/>
                  </a:lnTo>
                  <a:lnTo>
                    <a:pt x="28" y="164"/>
                  </a:lnTo>
                  <a:lnTo>
                    <a:pt x="28" y="164"/>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9" name="Freeform 152"/>
            <p:cNvSpPr>
              <a:spLocks/>
            </p:cNvSpPr>
            <p:nvPr/>
          </p:nvSpPr>
          <p:spPr bwMode="auto">
            <a:xfrm>
              <a:off x="3095625" y="5191125"/>
              <a:ext cx="25400" cy="123825"/>
            </a:xfrm>
            <a:custGeom>
              <a:avLst/>
              <a:gdLst>
                <a:gd name="T0" fmla="*/ 4 w 16"/>
                <a:gd name="T1" fmla="*/ 78 h 78"/>
                <a:gd name="T2" fmla="*/ 4 w 16"/>
                <a:gd name="T3" fmla="*/ 78 h 78"/>
                <a:gd name="T4" fmla="*/ 6 w 16"/>
                <a:gd name="T5" fmla="*/ 62 h 78"/>
                <a:gd name="T6" fmla="*/ 6 w 16"/>
                <a:gd name="T7" fmla="*/ 62 h 78"/>
                <a:gd name="T8" fmla="*/ 6 w 16"/>
                <a:gd name="T9" fmla="*/ 46 h 78"/>
                <a:gd name="T10" fmla="*/ 10 w 16"/>
                <a:gd name="T11" fmla="*/ 28 h 78"/>
                <a:gd name="T12" fmla="*/ 10 w 16"/>
                <a:gd name="T13" fmla="*/ 28 h 78"/>
                <a:gd name="T14" fmla="*/ 12 w 16"/>
                <a:gd name="T15" fmla="*/ 14 h 78"/>
                <a:gd name="T16" fmla="*/ 12 w 16"/>
                <a:gd name="T17" fmla="*/ 14 h 78"/>
                <a:gd name="T18" fmla="*/ 14 w 16"/>
                <a:gd name="T19" fmla="*/ 8 h 78"/>
                <a:gd name="T20" fmla="*/ 16 w 16"/>
                <a:gd name="T21" fmla="*/ 0 h 78"/>
                <a:gd name="T22" fmla="*/ 16 w 16"/>
                <a:gd name="T23" fmla="*/ 0 h 78"/>
                <a:gd name="T24" fmla="*/ 14 w 16"/>
                <a:gd name="T25" fmla="*/ 0 h 78"/>
                <a:gd name="T26" fmla="*/ 14 w 16"/>
                <a:gd name="T27" fmla="*/ 0 h 78"/>
                <a:gd name="T28" fmla="*/ 12 w 16"/>
                <a:gd name="T29" fmla="*/ 6 h 78"/>
                <a:gd name="T30" fmla="*/ 12 w 16"/>
                <a:gd name="T31" fmla="*/ 12 h 78"/>
                <a:gd name="T32" fmla="*/ 12 w 16"/>
                <a:gd name="T33" fmla="*/ 12 h 78"/>
                <a:gd name="T34" fmla="*/ 6 w 16"/>
                <a:gd name="T35" fmla="*/ 28 h 78"/>
                <a:gd name="T36" fmla="*/ 6 w 16"/>
                <a:gd name="T37" fmla="*/ 28 h 78"/>
                <a:gd name="T38" fmla="*/ 4 w 16"/>
                <a:gd name="T39" fmla="*/ 44 h 78"/>
                <a:gd name="T40" fmla="*/ 2 w 16"/>
                <a:gd name="T41" fmla="*/ 60 h 78"/>
                <a:gd name="T42" fmla="*/ 2 w 16"/>
                <a:gd name="T43" fmla="*/ 60 h 78"/>
                <a:gd name="T44" fmla="*/ 0 w 16"/>
                <a:gd name="T45" fmla="*/ 76 h 78"/>
                <a:gd name="T46" fmla="*/ 0 w 16"/>
                <a:gd name="T47" fmla="*/ 76 h 78"/>
                <a:gd name="T48" fmla="*/ 4 w 16"/>
                <a:gd name="T49" fmla="*/ 78 h 78"/>
                <a:gd name="T50" fmla="*/ 4 w 16"/>
                <a:gd name="T5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78">
                  <a:moveTo>
                    <a:pt x="4" y="78"/>
                  </a:moveTo>
                  <a:lnTo>
                    <a:pt x="4" y="78"/>
                  </a:lnTo>
                  <a:lnTo>
                    <a:pt x="6" y="62"/>
                  </a:lnTo>
                  <a:lnTo>
                    <a:pt x="6" y="62"/>
                  </a:lnTo>
                  <a:lnTo>
                    <a:pt x="6" y="46"/>
                  </a:lnTo>
                  <a:lnTo>
                    <a:pt x="10" y="28"/>
                  </a:lnTo>
                  <a:lnTo>
                    <a:pt x="10" y="28"/>
                  </a:lnTo>
                  <a:lnTo>
                    <a:pt x="12" y="14"/>
                  </a:lnTo>
                  <a:lnTo>
                    <a:pt x="12" y="14"/>
                  </a:lnTo>
                  <a:lnTo>
                    <a:pt x="14" y="8"/>
                  </a:lnTo>
                  <a:lnTo>
                    <a:pt x="16" y="0"/>
                  </a:lnTo>
                  <a:lnTo>
                    <a:pt x="16" y="0"/>
                  </a:lnTo>
                  <a:lnTo>
                    <a:pt x="14" y="0"/>
                  </a:lnTo>
                  <a:lnTo>
                    <a:pt x="14" y="0"/>
                  </a:lnTo>
                  <a:lnTo>
                    <a:pt x="12" y="6"/>
                  </a:lnTo>
                  <a:lnTo>
                    <a:pt x="12" y="12"/>
                  </a:lnTo>
                  <a:lnTo>
                    <a:pt x="12" y="12"/>
                  </a:lnTo>
                  <a:lnTo>
                    <a:pt x="6" y="28"/>
                  </a:lnTo>
                  <a:lnTo>
                    <a:pt x="6" y="28"/>
                  </a:lnTo>
                  <a:lnTo>
                    <a:pt x="4" y="44"/>
                  </a:lnTo>
                  <a:lnTo>
                    <a:pt x="2" y="60"/>
                  </a:lnTo>
                  <a:lnTo>
                    <a:pt x="2" y="60"/>
                  </a:lnTo>
                  <a:lnTo>
                    <a:pt x="0" y="76"/>
                  </a:lnTo>
                  <a:lnTo>
                    <a:pt x="0" y="76"/>
                  </a:lnTo>
                  <a:lnTo>
                    <a:pt x="4" y="78"/>
                  </a:lnTo>
                  <a:lnTo>
                    <a:pt x="4" y="78"/>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0" name="Freeform 153"/>
            <p:cNvSpPr>
              <a:spLocks/>
            </p:cNvSpPr>
            <p:nvPr/>
          </p:nvSpPr>
          <p:spPr bwMode="auto">
            <a:xfrm>
              <a:off x="3711575" y="5334000"/>
              <a:ext cx="0" cy="15875"/>
            </a:xfrm>
            <a:custGeom>
              <a:avLst/>
              <a:gdLst>
                <a:gd name="T0" fmla="*/ 10 h 10"/>
                <a:gd name="T1" fmla="*/ 10 h 10"/>
                <a:gd name="T2" fmla="*/ 0 h 10"/>
                <a:gd name="T3" fmla="*/ 0 h 10"/>
                <a:gd name="T4" fmla="*/ 0 h 10"/>
                <a:gd name="T5" fmla="*/ 0 h 10"/>
                <a:gd name="T6" fmla="*/ 10 h 10"/>
                <a:gd name="T7" fmla="*/ 10 h 10"/>
                <a:gd name="T8" fmla="*/ 10 h 10"/>
                <a:gd name="T9" fmla="*/ 10 h 1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0">
                  <a:moveTo>
                    <a:pt x="0" y="10"/>
                  </a:moveTo>
                  <a:lnTo>
                    <a:pt x="0" y="10"/>
                  </a:lnTo>
                  <a:lnTo>
                    <a:pt x="0" y="0"/>
                  </a:lnTo>
                  <a:lnTo>
                    <a:pt x="0" y="0"/>
                  </a:lnTo>
                  <a:lnTo>
                    <a:pt x="0" y="0"/>
                  </a:lnTo>
                  <a:lnTo>
                    <a:pt x="0" y="0"/>
                  </a:lnTo>
                  <a:lnTo>
                    <a:pt x="0" y="10"/>
                  </a:lnTo>
                  <a:lnTo>
                    <a:pt x="0" y="10"/>
                  </a:lnTo>
                  <a:lnTo>
                    <a:pt x="0" y="10"/>
                  </a:lnTo>
                  <a:lnTo>
                    <a:pt x="0" y="1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1" name="Freeform 154"/>
            <p:cNvSpPr>
              <a:spLocks/>
            </p:cNvSpPr>
            <p:nvPr/>
          </p:nvSpPr>
          <p:spPr bwMode="auto">
            <a:xfrm>
              <a:off x="3771900" y="528320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2" name="Freeform 155"/>
            <p:cNvSpPr>
              <a:spLocks/>
            </p:cNvSpPr>
            <p:nvPr/>
          </p:nvSpPr>
          <p:spPr bwMode="auto">
            <a:xfrm>
              <a:off x="3359150" y="5133975"/>
              <a:ext cx="320675" cy="22225"/>
            </a:xfrm>
            <a:custGeom>
              <a:avLst/>
              <a:gdLst>
                <a:gd name="T0" fmla="*/ 156 w 202"/>
                <a:gd name="T1" fmla="*/ 8 h 14"/>
                <a:gd name="T2" fmla="*/ 156 w 202"/>
                <a:gd name="T3" fmla="*/ 8 h 14"/>
                <a:gd name="T4" fmla="*/ 128 w 202"/>
                <a:gd name="T5" fmla="*/ 4 h 14"/>
                <a:gd name="T6" fmla="*/ 128 w 202"/>
                <a:gd name="T7" fmla="*/ 4 h 14"/>
                <a:gd name="T8" fmla="*/ 116 w 202"/>
                <a:gd name="T9" fmla="*/ 4 h 14"/>
                <a:gd name="T10" fmla="*/ 102 w 202"/>
                <a:gd name="T11" fmla="*/ 6 h 14"/>
                <a:gd name="T12" fmla="*/ 102 w 202"/>
                <a:gd name="T13" fmla="*/ 6 h 14"/>
                <a:gd name="T14" fmla="*/ 80 w 202"/>
                <a:gd name="T15" fmla="*/ 6 h 14"/>
                <a:gd name="T16" fmla="*/ 56 w 202"/>
                <a:gd name="T17" fmla="*/ 6 h 14"/>
                <a:gd name="T18" fmla="*/ 56 w 202"/>
                <a:gd name="T19" fmla="*/ 6 h 14"/>
                <a:gd name="T20" fmla="*/ 28 w 202"/>
                <a:gd name="T21" fmla="*/ 8 h 14"/>
                <a:gd name="T22" fmla="*/ 0 w 202"/>
                <a:gd name="T23" fmla="*/ 12 h 14"/>
                <a:gd name="T24" fmla="*/ 0 w 202"/>
                <a:gd name="T25" fmla="*/ 12 h 14"/>
                <a:gd name="T26" fmla="*/ 0 w 202"/>
                <a:gd name="T27" fmla="*/ 12 h 14"/>
                <a:gd name="T28" fmla="*/ 0 w 202"/>
                <a:gd name="T29" fmla="*/ 10 h 14"/>
                <a:gd name="T30" fmla="*/ 0 w 202"/>
                <a:gd name="T31" fmla="*/ 10 h 14"/>
                <a:gd name="T32" fmla="*/ 26 w 202"/>
                <a:gd name="T33" fmla="*/ 6 h 14"/>
                <a:gd name="T34" fmla="*/ 50 w 202"/>
                <a:gd name="T35" fmla="*/ 4 h 14"/>
                <a:gd name="T36" fmla="*/ 50 w 202"/>
                <a:gd name="T37" fmla="*/ 4 h 14"/>
                <a:gd name="T38" fmla="*/ 76 w 202"/>
                <a:gd name="T39" fmla="*/ 2 h 14"/>
                <a:gd name="T40" fmla="*/ 102 w 202"/>
                <a:gd name="T41" fmla="*/ 2 h 14"/>
                <a:gd name="T42" fmla="*/ 102 w 202"/>
                <a:gd name="T43" fmla="*/ 2 h 14"/>
                <a:gd name="T44" fmla="*/ 128 w 202"/>
                <a:gd name="T45" fmla="*/ 0 h 14"/>
                <a:gd name="T46" fmla="*/ 128 w 202"/>
                <a:gd name="T47" fmla="*/ 0 h 14"/>
                <a:gd name="T48" fmla="*/ 142 w 202"/>
                <a:gd name="T49" fmla="*/ 0 h 14"/>
                <a:gd name="T50" fmla="*/ 154 w 202"/>
                <a:gd name="T51" fmla="*/ 2 h 14"/>
                <a:gd name="T52" fmla="*/ 154 w 202"/>
                <a:gd name="T53" fmla="*/ 2 h 14"/>
                <a:gd name="T54" fmla="*/ 180 w 202"/>
                <a:gd name="T55" fmla="*/ 6 h 14"/>
                <a:gd name="T56" fmla="*/ 192 w 202"/>
                <a:gd name="T57" fmla="*/ 10 h 14"/>
                <a:gd name="T58" fmla="*/ 202 w 202"/>
                <a:gd name="T59" fmla="*/ 14 h 14"/>
                <a:gd name="T60" fmla="*/ 202 w 202"/>
                <a:gd name="T61" fmla="*/ 14 h 14"/>
                <a:gd name="T62" fmla="*/ 202 w 202"/>
                <a:gd name="T63" fmla="*/ 14 h 14"/>
                <a:gd name="T64" fmla="*/ 202 w 202"/>
                <a:gd name="T65" fmla="*/ 14 h 14"/>
                <a:gd name="T66" fmla="*/ 156 w 202"/>
                <a:gd name="T67" fmla="*/ 8 h 14"/>
                <a:gd name="T68" fmla="*/ 156 w 202"/>
                <a:gd name="T6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 h="14">
                  <a:moveTo>
                    <a:pt x="156" y="8"/>
                  </a:moveTo>
                  <a:lnTo>
                    <a:pt x="156" y="8"/>
                  </a:lnTo>
                  <a:lnTo>
                    <a:pt x="128" y="4"/>
                  </a:lnTo>
                  <a:lnTo>
                    <a:pt x="128" y="4"/>
                  </a:lnTo>
                  <a:lnTo>
                    <a:pt x="116" y="4"/>
                  </a:lnTo>
                  <a:lnTo>
                    <a:pt x="102" y="6"/>
                  </a:lnTo>
                  <a:lnTo>
                    <a:pt x="102" y="6"/>
                  </a:lnTo>
                  <a:lnTo>
                    <a:pt x="80" y="6"/>
                  </a:lnTo>
                  <a:lnTo>
                    <a:pt x="56" y="6"/>
                  </a:lnTo>
                  <a:lnTo>
                    <a:pt x="56" y="6"/>
                  </a:lnTo>
                  <a:lnTo>
                    <a:pt x="28" y="8"/>
                  </a:lnTo>
                  <a:lnTo>
                    <a:pt x="0" y="12"/>
                  </a:lnTo>
                  <a:lnTo>
                    <a:pt x="0" y="12"/>
                  </a:lnTo>
                  <a:lnTo>
                    <a:pt x="0" y="12"/>
                  </a:lnTo>
                  <a:lnTo>
                    <a:pt x="0" y="10"/>
                  </a:lnTo>
                  <a:lnTo>
                    <a:pt x="0" y="10"/>
                  </a:lnTo>
                  <a:lnTo>
                    <a:pt x="26" y="6"/>
                  </a:lnTo>
                  <a:lnTo>
                    <a:pt x="50" y="4"/>
                  </a:lnTo>
                  <a:lnTo>
                    <a:pt x="50" y="4"/>
                  </a:lnTo>
                  <a:lnTo>
                    <a:pt x="76" y="2"/>
                  </a:lnTo>
                  <a:lnTo>
                    <a:pt x="102" y="2"/>
                  </a:lnTo>
                  <a:lnTo>
                    <a:pt x="102" y="2"/>
                  </a:lnTo>
                  <a:lnTo>
                    <a:pt x="128" y="0"/>
                  </a:lnTo>
                  <a:lnTo>
                    <a:pt x="128" y="0"/>
                  </a:lnTo>
                  <a:lnTo>
                    <a:pt x="142" y="0"/>
                  </a:lnTo>
                  <a:lnTo>
                    <a:pt x="154" y="2"/>
                  </a:lnTo>
                  <a:lnTo>
                    <a:pt x="154" y="2"/>
                  </a:lnTo>
                  <a:lnTo>
                    <a:pt x="180" y="6"/>
                  </a:lnTo>
                  <a:lnTo>
                    <a:pt x="192" y="10"/>
                  </a:lnTo>
                  <a:lnTo>
                    <a:pt x="202" y="14"/>
                  </a:lnTo>
                  <a:lnTo>
                    <a:pt x="202" y="14"/>
                  </a:lnTo>
                  <a:lnTo>
                    <a:pt x="202" y="14"/>
                  </a:lnTo>
                  <a:lnTo>
                    <a:pt x="202" y="14"/>
                  </a:lnTo>
                  <a:lnTo>
                    <a:pt x="156" y="8"/>
                  </a:lnTo>
                  <a:lnTo>
                    <a:pt x="156" y="8"/>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3" name="Freeform 156"/>
            <p:cNvSpPr>
              <a:spLocks/>
            </p:cNvSpPr>
            <p:nvPr/>
          </p:nvSpPr>
          <p:spPr bwMode="auto">
            <a:xfrm>
              <a:off x="3673475" y="5153025"/>
              <a:ext cx="6350" cy="0"/>
            </a:xfrm>
            <a:custGeom>
              <a:avLst/>
              <a:gdLst>
                <a:gd name="T0" fmla="*/ 0 w 4"/>
                <a:gd name="T1" fmla="*/ 0 w 4"/>
                <a:gd name="T2" fmla="*/ 0 w 4"/>
                <a:gd name="T3" fmla="*/ 0 w 4"/>
                <a:gd name="T4" fmla="*/ 4 w 4"/>
                <a:gd name="T5" fmla="*/ 4 w 4"/>
                <a:gd name="T6" fmla="*/ 4 w 4"/>
                <a:gd name="T7" fmla="*/ 4 w 4"/>
                <a:gd name="T8" fmla="*/ 0 w 4"/>
                <a:gd name="T9" fmla="*/ 0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4">
                  <a:moveTo>
                    <a:pt x="0" y="0"/>
                  </a:moveTo>
                  <a:lnTo>
                    <a:pt x="0" y="0"/>
                  </a:lnTo>
                  <a:lnTo>
                    <a:pt x="0" y="0"/>
                  </a:lnTo>
                  <a:lnTo>
                    <a:pt x="0" y="0"/>
                  </a:lnTo>
                  <a:lnTo>
                    <a:pt x="4" y="0"/>
                  </a:lnTo>
                  <a:lnTo>
                    <a:pt x="4" y="0"/>
                  </a:lnTo>
                  <a:lnTo>
                    <a:pt x="4" y="0"/>
                  </a:lnTo>
                  <a:lnTo>
                    <a:pt x="4" y="0"/>
                  </a:lnTo>
                  <a:lnTo>
                    <a:pt x="0" y="0"/>
                  </a:lnTo>
                  <a:lnTo>
                    <a:pt x="0"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4" name="Freeform 157"/>
            <p:cNvSpPr>
              <a:spLocks noEditPoints="1"/>
            </p:cNvSpPr>
            <p:nvPr/>
          </p:nvSpPr>
          <p:spPr bwMode="auto">
            <a:xfrm>
              <a:off x="3143250" y="5257800"/>
              <a:ext cx="225425" cy="384175"/>
            </a:xfrm>
            <a:custGeom>
              <a:avLst/>
              <a:gdLst>
                <a:gd name="T0" fmla="*/ 128 w 142"/>
                <a:gd name="T1" fmla="*/ 156 h 242"/>
                <a:gd name="T2" fmla="*/ 142 w 142"/>
                <a:gd name="T3" fmla="*/ 48 h 242"/>
                <a:gd name="T4" fmla="*/ 128 w 142"/>
                <a:gd name="T5" fmla="*/ 134 h 242"/>
                <a:gd name="T6" fmla="*/ 120 w 142"/>
                <a:gd name="T7" fmla="*/ 156 h 242"/>
                <a:gd name="T8" fmla="*/ 108 w 142"/>
                <a:gd name="T9" fmla="*/ 182 h 242"/>
                <a:gd name="T10" fmla="*/ 124 w 142"/>
                <a:gd name="T11" fmla="*/ 134 h 242"/>
                <a:gd name="T12" fmla="*/ 136 w 142"/>
                <a:gd name="T13" fmla="*/ 48 h 242"/>
                <a:gd name="T14" fmla="*/ 104 w 142"/>
                <a:gd name="T15" fmla="*/ 168 h 242"/>
                <a:gd name="T16" fmla="*/ 106 w 142"/>
                <a:gd name="T17" fmla="*/ 158 h 242"/>
                <a:gd name="T18" fmla="*/ 120 w 142"/>
                <a:gd name="T19" fmla="*/ 90 h 242"/>
                <a:gd name="T20" fmla="*/ 98 w 142"/>
                <a:gd name="T21" fmla="*/ 150 h 242"/>
                <a:gd name="T22" fmla="*/ 92 w 142"/>
                <a:gd name="T23" fmla="*/ 148 h 242"/>
                <a:gd name="T24" fmla="*/ 98 w 142"/>
                <a:gd name="T25" fmla="*/ 154 h 242"/>
                <a:gd name="T26" fmla="*/ 74 w 142"/>
                <a:gd name="T27" fmla="*/ 178 h 242"/>
                <a:gd name="T28" fmla="*/ 92 w 142"/>
                <a:gd name="T29" fmla="*/ 130 h 242"/>
                <a:gd name="T30" fmla="*/ 98 w 142"/>
                <a:gd name="T31" fmla="*/ 40 h 242"/>
                <a:gd name="T32" fmla="*/ 82 w 142"/>
                <a:gd name="T33" fmla="*/ 148 h 242"/>
                <a:gd name="T34" fmla="*/ 72 w 142"/>
                <a:gd name="T35" fmla="*/ 146 h 242"/>
                <a:gd name="T36" fmla="*/ 86 w 142"/>
                <a:gd name="T37" fmla="*/ 92 h 242"/>
                <a:gd name="T38" fmla="*/ 84 w 142"/>
                <a:gd name="T39" fmla="*/ 88 h 242"/>
                <a:gd name="T40" fmla="*/ 66 w 142"/>
                <a:gd name="T41" fmla="*/ 142 h 242"/>
                <a:gd name="T42" fmla="*/ 74 w 142"/>
                <a:gd name="T43" fmla="*/ 98 h 242"/>
                <a:gd name="T44" fmla="*/ 62 w 142"/>
                <a:gd name="T45" fmla="*/ 144 h 242"/>
                <a:gd name="T46" fmla="*/ 64 w 142"/>
                <a:gd name="T47" fmla="*/ 102 h 242"/>
                <a:gd name="T48" fmla="*/ 80 w 142"/>
                <a:gd name="T49" fmla="*/ 76 h 242"/>
                <a:gd name="T50" fmla="*/ 64 w 142"/>
                <a:gd name="T51" fmla="*/ 36 h 242"/>
                <a:gd name="T52" fmla="*/ 60 w 142"/>
                <a:gd name="T53" fmla="*/ 54 h 242"/>
                <a:gd name="T54" fmla="*/ 58 w 142"/>
                <a:gd name="T55" fmla="*/ 88 h 242"/>
                <a:gd name="T56" fmla="*/ 50 w 142"/>
                <a:gd name="T57" fmla="*/ 132 h 242"/>
                <a:gd name="T58" fmla="*/ 24 w 142"/>
                <a:gd name="T59" fmla="*/ 170 h 242"/>
                <a:gd name="T60" fmla="*/ 0 w 142"/>
                <a:gd name="T61" fmla="*/ 174 h 242"/>
                <a:gd name="T62" fmla="*/ 20 w 142"/>
                <a:gd name="T63" fmla="*/ 186 h 242"/>
                <a:gd name="T64" fmla="*/ 74 w 142"/>
                <a:gd name="T65" fmla="*/ 206 h 242"/>
                <a:gd name="T66" fmla="*/ 84 w 142"/>
                <a:gd name="T67" fmla="*/ 242 h 242"/>
                <a:gd name="T68" fmla="*/ 82 w 142"/>
                <a:gd name="T69" fmla="*/ 238 h 242"/>
                <a:gd name="T70" fmla="*/ 112 w 142"/>
                <a:gd name="T71" fmla="*/ 212 h 242"/>
                <a:gd name="T72" fmla="*/ 134 w 142"/>
                <a:gd name="T73" fmla="*/ 162 h 242"/>
                <a:gd name="T74" fmla="*/ 126 w 142"/>
                <a:gd name="T75" fmla="*/ 176 h 242"/>
                <a:gd name="T76" fmla="*/ 102 w 142"/>
                <a:gd name="T77" fmla="*/ 210 h 242"/>
                <a:gd name="T78" fmla="*/ 90 w 142"/>
                <a:gd name="T79" fmla="*/ 192 h 242"/>
                <a:gd name="T80" fmla="*/ 90 w 142"/>
                <a:gd name="T81" fmla="*/ 194 h 242"/>
                <a:gd name="T82" fmla="*/ 88 w 142"/>
                <a:gd name="T83" fmla="*/ 196 h 242"/>
                <a:gd name="T84" fmla="*/ 88 w 142"/>
                <a:gd name="T85" fmla="*/ 196 h 242"/>
                <a:gd name="T86" fmla="*/ 88 w 142"/>
                <a:gd name="T87" fmla="*/ 186 h 242"/>
                <a:gd name="T88" fmla="*/ 62 w 142"/>
                <a:gd name="T89" fmla="*/ 178 h 242"/>
                <a:gd name="T90" fmla="*/ 64 w 142"/>
                <a:gd name="T91" fmla="*/ 182 h 242"/>
                <a:gd name="T92" fmla="*/ 60 w 142"/>
                <a:gd name="T93" fmla="*/ 178 h 242"/>
                <a:gd name="T94" fmla="*/ 14 w 142"/>
                <a:gd name="T95" fmla="*/ 180 h 242"/>
                <a:gd name="T96" fmla="*/ 46 w 142"/>
                <a:gd name="T97" fmla="*/ 156 h 242"/>
                <a:gd name="T98" fmla="*/ 56 w 142"/>
                <a:gd name="T99" fmla="*/ 158 h 242"/>
                <a:gd name="T100" fmla="*/ 46 w 142"/>
                <a:gd name="T101" fmla="*/ 170 h 242"/>
                <a:gd name="T102" fmla="*/ 32 w 142"/>
                <a:gd name="T103" fmla="*/ 174 h 242"/>
                <a:gd name="T104" fmla="*/ 38 w 142"/>
                <a:gd name="T105" fmla="*/ 188 h 242"/>
                <a:gd name="T106" fmla="*/ 40 w 142"/>
                <a:gd name="T107" fmla="*/ 188 h 242"/>
                <a:gd name="T108" fmla="*/ 46 w 142"/>
                <a:gd name="T109" fmla="*/ 188 h 242"/>
                <a:gd name="T110" fmla="*/ 54 w 142"/>
                <a:gd name="T111" fmla="*/ 194 h 242"/>
                <a:gd name="T112" fmla="*/ 82 w 142"/>
                <a:gd name="T113" fmla="*/ 196 h 242"/>
                <a:gd name="T114" fmla="*/ 76 w 142"/>
                <a:gd name="T115" fmla="*/ 206 h 242"/>
                <a:gd name="T116" fmla="*/ 82 w 142"/>
                <a:gd name="T117" fmla="*/ 220 h 242"/>
                <a:gd name="T118" fmla="*/ 90 w 142"/>
                <a:gd name="T119" fmla="*/ 224 h 242"/>
                <a:gd name="T120" fmla="*/ 84 w 142"/>
                <a:gd name="T121" fmla="*/ 222 h 242"/>
                <a:gd name="T122" fmla="*/ 100 w 142"/>
                <a:gd name="T123" fmla="*/ 21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242">
                  <a:moveTo>
                    <a:pt x="106" y="206"/>
                  </a:moveTo>
                  <a:lnTo>
                    <a:pt x="106" y="206"/>
                  </a:lnTo>
                  <a:lnTo>
                    <a:pt x="114" y="196"/>
                  </a:lnTo>
                  <a:lnTo>
                    <a:pt x="114" y="196"/>
                  </a:lnTo>
                  <a:lnTo>
                    <a:pt x="122" y="176"/>
                  </a:lnTo>
                  <a:lnTo>
                    <a:pt x="122" y="176"/>
                  </a:lnTo>
                  <a:lnTo>
                    <a:pt x="128" y="156"/>
                  </a:lnTo>
                  <a:lnTo>
                    <a:pt x="134" y="134"/>
                  </a:lnTo>
                  <a:lnTo>
                    <a:pt x="134" y="134"/>
                  </a:lnTo>
                  <a:lnTo>
                    <a:pt x="138" y="114"/>
                  </a:lnTo>
                  <a:lnTo>
                    <a:pt x="142" y="92"/>
                  </a:lnTo>
                  <a:lnTo>
                    <a:pt x="142" y="92"/>
                  </a:lnTo>
                  <a:lnTo>
                    <a:pt x="142" y="48"/>
                  </a:lnTo>
                  <a:lnTo>
                    <a:pt x="142" y="48"/>
                  </a:lnTo>
                  <a:lnTo>
                    <a:pt x="142" y="48"/>
                  </a:lnTo>
                  <a:lnTo>
                    <a:pt x="140" y="48"/>
                  </a:lnTo>
                  <a:lnTo>
                    <a:pt x="140" y="48"/>
                  </a:lnTo>
                  <a:lnTo>
                    <a:pt x="138" y="92"/>
                  </a:lnTo>
                  <a:lnTo>
                    <a:pt x="138" y="92"/>
                  </a:lnTo>
                  <a:lnTo>
                    <a:pt x="134" y="114"/>
                  </a:lnTo>
                  <a:lnTo>
                    <a:pt x="128" y="134"/>
                  </a:lnTo>
                  <a:lnTo>
                    <a:pt x="128" y="134"/>
                  </a:lnTo>
                  <a:lnTo>
                    <a:pt x="124" y="152"/>
                  </a:lnTo>
                  <a:lnTo>
                    <a:pt x="120" y="170"/>
                  </a:lnTo>
                  <a:lnTo>
                    <a:pt x="120" y="170"/>
                  </a:lnTo>
                  <a:lnTo>
                    <a:pt x="122" y="158"/>
                  </a:lnTo>
                  <a:lnTo>
                    <a:pt x="122" y="158"/>
                  </a:lnTo>
                  <a:lnTo>
                    <a:pt x="120" y="156"/>
                  </a:lnTo>
                  <a:lnTo>
                    <a:pt x="118" y="158"/>
                  </a:lnTo>
                  <a:lnTo>
                    <a:pt x="118" y="158"/>
                  </a:lnTo>
                  <a:lnTo>
                    <a:pt x="114" y="168"/>
                  </a:lnTo>
                  <a:lnTo>
                    <a:pt x="110" y="178"/>
                  </a:lnTo>
                  <a:lnTo>
                    <a:pt x="110" y="178"/>
                  </a:lnTo>
                  <a:lnTo>
                    <a:pt x="108" y="182"/>
                  </a:lnTo>
                  <a:lnTo>
                    <a:pt x="108" y="182"/>
                  </a:lnTo>
                  <a:lnTo>
                    <a:pt x="106" y="182"/>
                  </a:lnTo>
                  <a:lnTo>
                    <a:pt x="106" y="182"/>
                  </a:lnTo>
                  <a:lnTo>
                    <a:pt x="110" y="172"/>
                  </a:lnTo>
                  <a:lnTo>
                    <a:pt x="110" y="172"/>
                  </a:lnTo>
                  <a:lnTo>
                    <a:pt x="118" y="154"/>
                  </a:lnTo>
                  <a:lnTo>
                    <a:pt x="124" y="134"/>
                  </a:lnTo>
                  <a:lnTo>
                    <a:pt x="124" y="134"/>
                  </a:lnTo>
                  <a:lnTo>
                    <a:pt x="128" y="114"/>
                  </a:lnTo>
                  <a:lnTo>
                    <a:pt x="134" y="92"/>
                  </a:lnTo>
                  <a:lnTo>
                    <a:pt x="136" y="70"/>
                  </a:lnTo>
                  <a:lnTo>
                    <a:pt x="138" y="48"/>
                  </a:lnTo>
                  <a:lnTo>
                    <a:pt x="138" y="48"/>
                  </a:lnTo>
                  <a:lnTo>
                    <a:pt x="136" y="46"/>
                  </a:lnTo>
                  <a:lnTo>
                    <a:pt x="136" y="48"/>
                  </a:lnTo>
                  <a:lnTo>
                    <a:pt x="136" y="48"/>
                  </a:lnTo>
                  <a:lnTo>
                    <a:pt x="132" y="68"/>
                  </a:lnTo>
                  <a:lnTo>
                    <a:pt x="130" y="90"/>
                  </a:lnTo>
                  <a:lnTo>
                    <a:pt x="120" y="130"/>
                  </a:lnTo>
                  <a:lnTo>
                    <a:pt x="120" y="130"/>
                  </a:lnTo>
                  <a:lnTo>
                    <a:pt x="112" y="150"/>
                  </a:lnTo>
                  <a:lnTo>
                    <a:pt x="104" y="168"/>
                  </a:lnTo>
                  <a:lnTo>
                    <a:pt x="104" y="168"/>
                  </a:lnTo>
                  <a:lnTo>
                    <a:pt x="98" y="182"/>
                  </a:lnTo>
                  <a:lnTo>
                    <a:pt x="98" y="182"/>
                  </a:lnTo>
                  <a:lnTo>
                    <a:pt x="96" y="182"/>
                  </a:lnTo>
                  <a:lnTo>
                    <a:pt x="96" y="182"/>
                  </a:lnTo>
                  <a:lnTo>
                    <a:pt x="106" y="158"/>
                  </a:lnTo>
                  <a:lnTo>
                    <a:pt x="106" y="158"/>
                  </a:lnTo>
                  <a:lnTo>
                    <a:pt x="116" y="124"/>
                  </a:lnTo>
                  <a:lnTo>
                    <a:pt x="120" y="108"/>
                  </a:lnTo>
                  <a:lnTo>
                    <a:pt x="120" y="90"/>
                  </a:lnTo>
                  <a:lnTo>
                    <a:pt x="120" y="90"/>
                  </a:lnTo>
                  <a:lnTo>
                    <a:pt x="120" y="88"/>
                  </a:lnTo>
                  <a:lnTo>
                    <a:pt x="120" y="90"/>
                  </a:lnTo>
                  <a:lnTo>
                    <a:pt x="120" y="90"/>
                  </a:lnTo>
                  <a:lnTo>
                    <a:pt x="118" y="106"/>
                  </a:lnTo>
                  <a:lnTo>
                    <a:pt x="114" y="122"/>
                  </a:lnTo>
                  <a:lnTo>
                    <a:pt x="102" y="152"/>
                  </a:lnTo>
                  <a:lnTo>
                    <a:pt x="102" y="152"/>
                  </a:lnTo>
                  <a:lnTo>
                    <a:pt x="102" y="152"/>
                  </a:lnTo>
                  <a:lnTo>
                    <a:pt x="102" y="152"/>
                  </a:lnTo>
                  <a:lnTo>
                    <a:pt x="98" y="150"/>
                  </a:lnTo>
                  <a:lnTo>
                    <a:pt x="98" y="150"/>
                  </a:lnTo>
                  <a:lnTo>
                    <a:pt x="94" y="150"/>
                  </a:lnTo>
                  <a:lnTo>
                    <a:pt x="94" y="150"/>
                  </a:lnTo>
                  <a:lnTo>
                    <a:pt x="94" y="150"/>
                  </a:lnTo>
                  <a:lnTo>
                    <a:pt x="94" y="150"/>
                  </a:lnTo>
                  <a:lnTo>
                    <a:pt x="94" y="148"/>
                  </a:lnTo>
                  <a:lnTo>
                    <a:pt x="92" y="148"/>
                  </a:lnTo>
                  <a:lnTo>
                    <a:pt x="92" y="148"/>
                  </a:lnTo>
                  <a:lnTo>
                    <a:pt x="92" y="150"/>
                  </a:lnTo>
                  <a:lnTo>
                    <a:pt x="92" y="150"/>
                  </a:lnTo>
                  <a:lnTo>
                    <a:pt x="92" y="150"/>
                  </a:lnTo>
                  <a:lnTo>
                    <a:pt x="94" y="152"/>
                  </a:lnTo>
                  <a:lnTo>
                    <a:pt x="94" y="152"/>
                  </a:lnTo>
                  <a:lnTo>
                    <a:pt x="98" y="154"/>
                  </a:lnTo>
                  <a:lnTo>
                    <a:pt x="102" y="154"/>
                  </a:lnTo>
                  <a:lnTo>
                    <a:pt x="102" y="154"/>
                  </a:lnTo>
                  <a:lnTo>
                    <a:pt x="90" y="182"/>
                  </a:lnTo>
                  <a:lnTo>
                    <a:pt x="90" y="182"/>
                  </a:lnTo>
                  <a:lnTo>
                    <a:pt x="78" y="178"/>
                  </a:lnTo>
                  <a:lnTo>
                    <a:pt x="78" y="178"/>
                  </a:lnTo>
                  <a:lnTo>
                    <a:pt x="74" y="178"/>
                  </a:lnTo>
                  <a:lnTo>
                    <a:pt x="74" y="178"/>
                  </a:lnTo>
                  <a:lnTo>
                    <a:pt x="78" y="168"/>
                  </a:lnTo>
                  <a:lnTo>
                    <a:pt x="78" y="168"/>
                  </a:lnTo>
                  <a:lnTo>
                    <a:pt x="86" y="152"/>
                  </a:lnTo>
                  <a:lnTo>
                    <a:pt x="86" y="152"/>
                  </a:lnTo>
                  <a:lnTo>
                    <a:pt x="92" y="130"/>
                  </a:lnTo>
                  <a:lnTo>
                    <a:pt x="92" y="130"/>
                  </a:lnTo>
                  <a:lnTo>
                    <a:pt x="100" y="86"/>
                  </a:lnTo>
                  <a:lnTo>
                    <a:pt x="102" y="62"/>
                  </a:lnTo>
                  <a:lnTo>
                    <a:pt x="100" y="40"/>
                  </a:lnTo>
                  <a:lnTo>
                    <a:pt x="100" y="40"/>
                  </a:lnTo>
                  <a:lnTo>
                    <a:pt x="100" y="40"/>
                  </a:lnTo>
                  <a:lnTo>
                    <a:pt x="98" y="40"/>
                  </a:lnTo>
                  <a:lnTo>
                    <a:pt x="98" y="40"/>
                  </a:lnTo>
                  <a:lnTo>
                    <a:pt x="98" y="62"/>
                  </a:lnTo>
                  <a:lnTo>
                    <a:pt x="96" y="86"/>
                  </a:lnTo>
                  <a:lnTo>
                    <a:pt x="86" y="130"/>
                  </a:lnTo>
                  <a:lnTo>
                    <a:pt x="86" y="130"/>
                  </a:lnTo>
                  <a:lnTo>
                    <a:pt x="84" y="138"/>
                  </a:lnTo>
                  <a:lnTo>
                    <a:pt x="82" y="148"/>
                  </a:lnTo>
                  <a:lnTo>
                    <a:pt x="82" y="148"/>
                  </a:lnTo>
                  <a:lnTo>
                    <a:pt x="74" y="166"/>
                  </a:lnTo>
                  <a:lnTo>
                    <a:pt x="74" y="166"/>
                  </a:lnTo>
                  <a:lnTo>
                    <a:pt x="68" y="176"/>
                  </a:lnTo>
                  <a:lnTo>
                    <a:pt x="68" y="176"/>
                  </a:lnTo>
                  <a:lnTo>
                    <a:pt x="60" y="174"/>
                  </a:lnTo>
                  <a:lnTo>
                    <a:pt x="60" y="174"/>
                  </a:lnTo>
                  <a:lnTo>
                    <a:pt x="72" y="146"/>
                  </a:lnTo>
                  <a:lnTo>
                    <a:pt x="72" y="146"/>
                  </a:lnTo>
                  <a:lnTo>
                    <a:pt x="78" y="132"/>
                  </a:lnTo>
                  <a:lnTo>
                    <a:pt x="82" y="116"/>
                  </a:lnTo>
                  <a:lnTo>
                    <a:pt x="82" y="116"/>
                  </a:lnTo>
                  <a:lnTo>
                    <a:pt x="86" y="100"/>
                  </a:lnTo>
                  <a:lnTo>
                    <a:pt x="86" y="100"/>
                  </a:lnTo>
                  <a:lnTo>
                    <a:pt x="86" y="92"/>
                  </a:lnTo>
                  <a:lnTo>
                    <a:pt x="86" y="86"/>
                  </a:lnTo>
                  <a:lnTo>
                    <a:pt x="88" y="84"/>
                  </a:lnTo>
                  <a:lnTo>
                    <a:pt x="88" y="84"/>
                  </a:lnTo>
                  <a:lnTo>
                    <a:pt x="88" y="84"/>
                  </a:lnTo>
                  <a:lnTo>
                    <a:pt x="88" y="84"/>
                  </a:lnTo>
                  <a:lnTo>
                    <a:pt x="86" y="84"/>
                  </a:lnTo>
                  <a:lnTo>
                    <a:pt x="84" y="88"/>
                  </a:lnTo>
                  <a:lnTo>
                    <a:pt x="82" y="96"/>
                  </a:lnTo>
                  <a:lnTo>
                    <a:pt x="82" y="96"/>
                  </a:lnTo>
                  <a:lnTo>
                    <a:pt x="72" y="130"/>
                  </a:lnTo>
                  <a:lnTo>
                    <a:pt x="72" y="130"/>
                  </a:lnTo>
                  <a:lnTo>
                    <a:pt x="66" y="144"/>
                  </a:lnTo>
                  <a:lnTo>
                    <a:pt x="66" y="144"/>
                  </a:lnTo>
                  <a:lnTo>
                    <a:pt x="66" y="142"/>
                  </a:lnTo>
                  <a:lnTo>
                    <a:pt x="66" y="142"/>
                  </a:lnTo>
                  <a:lnTo>
                    <a:pt x="74" y="114"/>
                  </a:lnTo>
                  <a:lnTo>
                    <a:pt x="74" y="114"/>
                  </a:lnTo>
                  <a:lnTo>
                    <a:pt x="74" y="106"/>
                  </a:lnTo>
                  <a:lnTo>
                    <a:pt x="74" y="100"/>
                  </a:lnTo>
                  <a:lnTo>
                    <a:pt x="74" y="98"/>
                  </a:lnTo>
                  <a:lnTo>
                    <a:pt x="74" y="98"/>
                  </a:lnTo>
                  <a:lnTo>
                    <a:pt x="72" y="98"/>
                  </a:lnTo>
                  <a:lnTo>
                    <a:pt x="72" y="98"/>
                  </a:lnTo>
                  <a:lnTo>
                    <a:pt x="72" y="102"/>
                  </a:lnTo>
                  <a:lnTo>
                    <a:pt x="72" y="108"/>
                  </a:lnTo>
                  <a:lnTo>
                    <a:pt x="68" y="120"/>
                  </a:lnTo>
                  <a:lnTo>
                    <a:pt x="68" y="120"/>
                  </a:lnTo>
                  <a:lnTo>
                    <a:pt x="62" y="144"/>
                  </a:lnTo>
                  <a:lnTo>
                    <a:pt x="62" y="144"/>
                  </a:lnTo>
                  <a:lnTo>
                    <a:pt x="56" y="140"/>
                  </a:lnTo>
                  <a:lnTo>
                    <a:pt x="56" y="140"/>
                  </a:lnTo>
                  <a:lnTo>
                    <a:pt x="62" y="122"/>
                  </a:lnTo>
                  <a:lnTo>
                    <a:pt x="64" y="112"/>
                  </a:lnTo>
                  <a:lnTo>
                    <a:pt x="64" y="102"/>
                  </a:lnTo>
                  <a:lnTo>
                    <a:pt x="64" y="102"/>
                  </a:lnTo>
                  <a:lnTo>
                    <a:pt x="64" y="76"/>
                  </a:lnTo>
                  <a:lnTo>
                    <a:pt x="64" y="76"/>
                  </a:lnTo>
                  <a:lnTo>
                    <a:pt x="72" y="78"/>
                  </a:lnTo>
                  <a:lnTo>
                    <a:pt x="80" y="78"/>
                  </a:lnTo>
                  <a:lnTo>
                    <a:pt x="80" y="78"/>
                  </a:lnTo>
                  <a:lnTo>
                    <a:pt x="80" y="76"/>
                  </a:lnTo>
                  <a:lnTo>
                    <a:pt x="80" y="76"/>
                  </a:lnTo>
                  <a:lnTo>
                    <a:pt x="72" y="76"/>
                  </a:lnTo>
                  <a:lnTo>
                    <a:pt x="64" y="74"/>
                  </a:lnTo>
                  <a:lnTo>
                    <a:pt x="64" y="74"/>
                  </a:lnTo>
                  <a:lnTo>
                    <a:pt x="64" y="76"/>
                  </a:lnTo>
                  <a:lnTo>
                    <a:pt x="64" y="76"/>
                  </a:lnTo>
                  <a:lnTo>
                    <a:pt x="64" y="76"/>
                  </a:lnTo>
                  <a:lnTo>
                    <a:pt x="64" y="36"/>
                  </a:lnTo>
                  <a:lnTo>
                    <a:pt x="60" y="0"/>
                  </a:lnTo>
                  <a:lnTo>
                    <a:pt x="60" y="0"/>
                  </a:lnTo>
                  <a:lnTo>
                    <a:pt x="58" y="0"/>
                  </a:lnTo>
                  <a:lnTo>
                    <a:pt x="58" y="0"/>
                  </a:lnTo>
                  <a:lnTo>
                    <a:pt x="58" y="26"/>
                  </a:lnTo>
                  <a:lnTo>
                    <a:pt x="60" y="54"/>
                  </a:lnTo>
                  <a:lnTo>
                    <a:pt x="60" y="54"/>
                  </a:lnTo>
                  <a:lnTo>
                    <a:pt x="60" y="74"/>
                  </a:lnTo>
                  <a:lnTo>
                    <a:pt x="60" y="74"/>
                  </a:lnTo>
                  <a:lnTo>
                    <a:pt x="58" y="84"/>
                  </a:lnTo>
                  <a:lnTo>
                    <a:pt x="58" y="84"/>
                  </a:lnTo>
                  <a:lnTo>
                    <a:pt x="58" y="86"/>
                  </a:lnTo>
                  <a:lnTo>
                    <a:pt x="58" y="86"/>
                  </a:lnTo>
                  <a:lnTo>
                    <a:pt x="58" y="88"/>
                  </a:lnTo>
                  <a:lnTo>
                    <a:pt x="58" y="88"/>
                  </a:lnTo>
                  <a:lnTo>
                    <a:pt x="54" y="112"/>
                  </a:lnTo>
                  <a:lnTo>
                    <a:pt x="54" y="112"/>
                  </a:lnTo>
                  <a:lnTo>
                    <a:pt x="52" y="126"/>
                  </a:lnTo>
                  <a:lnTo>
                    <a:pt x="52" y="126"/>
                  </a:lnTo>
                  <a:lnTo>
                    <a:pt x="50" y="132"/>
                  </a:lnTo>
                  <a:lnTo>
                    <a:pt x="50" y="132"/>
                  </a:lnTo>
                  <a:lnTo>
                    <a:pt x="48" y="136"/>
                  </a:lnTo>
                  <a:lnTo>
                    <a:pt x="48" y="136"/>
                  </a:lnTo>
                  <a:lnTo>
                    <a:pt x="46" y="138"/>
                  </a:lnTo>
                  <a:lnTo>
                    <a:pt x="46" y="138"/>
                  </a:lnTo>
                  <a:lnTo>
                    <a:pt x="40" y="148"/>
                  </a:lnTo>
                  <a:lnTo>
                    <a:pt x="40" y="148"/>
                  </a:lnTo>
                  <a:lnTo>
                    <a:pt x="24" y="170"/>
                  </a:lnTo>
                  <a:lnTo>
                    <a:pt x="24" y="170"/>
                  </a:lnTo>
                  <a:lnTo>
                    <a:pt x="14" y="176"/>
                  </a:lnTo>
                  <a:lnTo>
                    <a:pt x="14" y="176"/>
                  </a:lnTo>
                  <a:lnTo>
                    <a:pt x="8" y="176"/>
                  </a:lnTo>
                  <a:lnTo>
                    <a:pt x="2" y="174"/>
                  </a:lnTo>
                  <a:lnTo>
                    <a:pt x="2" y="174"/>
                  </a:lnTo>
                  <a:lnTo>
                    <a:pt x="0" y="174"/>
                  </a:lnTo>
                  <a:lnTo>
                    <a:pt x="0" y="174"/>
                  </a:lnTo>
                  <a:lnTo>
                    <a:pt x="0" y="174"/>
                  </a:lnTo>
                  <a:lnTo>
                    <a:pt x="6" y="178"/>
                  </a:lnTo>
                  <a:lnTo>
                    <a:pt x="6" y="178"/>
                  </a:lnTo>
                  <a:lnTo>
                    <a:pt x="6" y="180"/>
                  </a:lnTo>
                  <a:lnTo>
                    <a:pt x="6" y="180"/>
                  </a:lnTo>
                  <a:lnTo>
                    <a:pt x="20" y="186"/>
                  </a:lnTo>
                  <a:lnTo>
                    <a:pt x="34" y="192"/>
                  </a:lnTo>
                  <a:lnTo>
                    <a:pt x="34" y="192"/>
                  </a:lnTo>
                  <a:lnTo>
                    <a:pt x="62" y="202"/>
                  </a:lnTo>
                  <a:lnTo>
                    <a:pt x="62" y="202"/>
                  </a:lnTo>
                  <a:lnTo>
                    <a:pt x="74" y="206"/>
                  </a:lnTo>
                  <a:lnTo>
                    <a:pt x="74" y="206"/>
                  </a:lnTo>
                  <a:lnTo>
                    <a:pt x="74" y="206"/>
                  </a:lnTo>
                  <a:lnTo>
                    <a:pt x="74" y="206"/>
                  </a:lnTo>
                  <a:lnTo>
                    <a:pt x="72" y="222"/>
                  </a:lnTo>
                  <a:lnTo>
                    <a:pt x="74" y="236"/>
                  </a:lnTo>
                  <a:lnTo>
                    <a:pt x="74" y="236"/>
                  </a:lnTo>
                  <a:lnTo>
                    <a:pt x="76" y="240"/>
                  </a:lnTo>
                  <a:lnTo>
                    <a:pt x="80" y="242"/>
                  </a:lnTo>
                  <a:lnTo>
                    <a:pt x="84" y="242"/>
                  </a:lnTo>
                  <a:lnTo>
                    <a:pt x="88" y="240"/>
                  </a:lnTo>
                  <a:lnTo>
                    <a:pt x="88" y="240"/>
                  </a:lnTo>
                  <a:lnTo>
                    <a:pt x="88" y="240"/>
                  </a:lnTo>
                  <a:lnTo>
                    <a:pt x="88" y="238"/>
                  </a:lnTo>
                  <a:lnTo>
                    <a:pt x="88" y="238"/>
                  </a:lnTo>
                  <a:lnTo>
                    <a:pt x="82" y="238"/>
                  </a:lnTo>
                  <a:lnTo>
                    <a:pt x="82" y="238"/>
                  </a:lnTo>
                  <a:lnTo>
                    <a:pt x="82" y="238"/>
                  </a:lnTo>
                  <a:lnTo>
                    <a:pt x="82" y="238"/>
                  </a:lnTo>
                  <a:lnTo>
                    <a:pt x="92" y="226"/>
                  </a:lnTo>
                  <a:lnTo>
                    <a:pt x="92" y="226"/>
                  </a:lnTo>
                  <a:lnTo>
                    <a:pt x="104" y="214"/>
                  </a:lnTo>
                  <a:lnTo>
                    <a:pt x="104" y="214"/>
                  </a:lnTo>
                  <a:lnTo>
                    <a:pt x="112" y="212"/>
                  </a:lnTo>
                  <a:lnTo>
                    <a:pt x="118" y="206"/>
                  </a:lnTo>
                  <a:lnTo>
                    <a:pt x="118" y="206"/>
                  </a:lnTo>
                  <a:lnTo>
                    <a:pt x="124" y="198"/>
                  </a:lnTo>
                  <a:lnTo>
                    <a:pt x="128" y="188"/>
                  </a:lnTo>
                  <a:lnTo>
                    <a:pt x="128" y="188"/>
                  </a:lnTo>
                  <a:lnTo>
                    <a:pt x="132" y="174"/>
                  </a:lnTo>
                  <a:lnTo>
                    <a:pt x="134" y="162"/>
                  </a:lnTo>
                  <a:lnTo>
                    <a:pt x="134" y="162"/>
                  </a:lnTo>
                  <a:lnTo>
                    <a:pt x="138" y="132"/>
                  </a:lnTo>
                  <a:lnTo>
                    <a:pt x="138" y="132"/>
                  </a:lnTo>
                  <a:lnTo>
                    <a:pt x="138" y="132"/>
                  </a:lnTo>
                  <a:lnTo>
                    <a:pt x="138" y="132"/>
                  </a:lnTo>
                  <a:lnTo>
                    <a:pt x="126" y="176"/>
                  </a:lnTo>
                  <a:lnTo>
                    <a:pt x="126" y="176"/>
                  </a:lnTo>
                  <a:lnTo>
                    <a:pt x="124" y="188"/>
                  </a:lnTo>
                  <a:lnTo>
                    <a:pt x="118" y="198"/>
                  </a:lnTo>
                  <a:lnTo>
                    <a:pt x="118" y="198"/>
                  </a:lnTo>
                  <a:lnTo>
                    <a:pt x="114" y="202"/>
                  </a:lnTo>
                  <a:lnTo>
                    <a:pt x="110" y="206"/>
                  </a:lnTo>
                  <a:lnTo>
                    <a:pt x="110" y="206"/>
                  </a:lnTo>
                  <a:lnTo>
                    <a:pt x="102" y="210"/>
                  </a:lnTo>
                  <a:lnTo>
                    <a:pt x="102" y="210"/>
                  </a:lnTo>
                  <a:lnTo>
                    <a:pt x="102" y="210"/>
                  </a:lnTo>
                  <a:lnTo>
                    <a:pt x="102" y="210"/>
                  </a:lnTo>
                  <a:lnTo>
                    <a:pt x="106" y="206"/>
                  </a:lnTo>
                  <a:lnTo>
                    <a:pt x="106" y="206"/>
                  </a:lnTo>
                  <a:close/>
                  <a:moveTo>
                    <a:pt x="90" y="192"/>
                  </a:moveTo>
                  <a:lnTo>
                    <a:pt x="90" y="192"/>
                  </a:lnTo>
                  <a:lnTo>
                    <a:pt x="92" y="188"/>
                  </a:lnTo>
                  <a:lnTo>
                    <a:pt x="92" y="188"/>
                  </a:lnTo>
                  <a:lnTo>
                    <a:pt x="94" y="188"/>
                  </a:lnTo>
                  <a:lnTo>
                    <a:pt x="94" y="188"/>
                  </a:lnTo>
                  <a:lnTo>
                    <a:pt x="90" y="194"/>
                  </a:lnTo>
                  <a:lnTo>
                    <a:pt x="90" y="194"/>
                  </a:lnTo>
                  <a:lnTo>
                    <a:pt x="90" y="194"/>
                  </a:lnTo>
                  <a:lnTo>
                    <a:pt x="90" y="194"/>
                  </a:lnTo>
                  <a:lnTo>
                    <a:pt x="90" y="192"/>
                  </a:lnTo>
                  <a:lnTo>
                    <a:pt x="90" y="192"/>
                  </a:lnTo>
                  <a:close/>
                  <a:moveTo>
                    <a:pt x="88" y="196"/>
                  </a:moveTo>
                  <a:lnTo>
                    <a:pt x="88" y="196"/>
                  </a:lnTo>
                  <a:lnTo>
                    <a:pt x="88" y="196"/>
                  </a:lnTo>
                  <a:lnTo>
                    <a:pt x="88" y="196"/>
                  </a:lnTo>
                  <a:lnTo>
                    <a:pt x="84" y="204"/>
                  </a:lnTo>
                  <a:lnTo>
                    <a:pt x="84" y="204"/>
                  </a:lnTo>
                  <a:lnTo>
                    <a:pt x="82" y="204"/>
                  </a:lnTo>
                  <a:lnTo>
                    <a:pt x="82" y="204"/>
                  </a:lnTo>
                  <a:lnTo>
                    <a:pt x="88" y="196"/>
                  </a:lnTo>
                  <a:lnTo>
                    <a:pt x="88" y="196"/>
                  </a:lnTo>
                  <a:lnTo>
                    <a:pt x="88" y="196"/>
                  </a:lnTo>
                  <a:lnTo>
                    <a:pt x="88" y="196"/>
                  </a:lnTo>
                  <a:close/>
                  <a:moveTo>
                    <a:pt x="72" y="180"/>
                  </a:moveTo>
                  <a:lnTo>
                    <a:pt x="72" y="180"/>
                  </a:lnTo>
                  <a:lnTo>
                    <a:pt x="76" y="182"/>
                  </a:lnTo>
                  <a:lnTo>
                    <a:pt x="76" y="182"/>
                  </a:lnTo>
                  <a:lnTo>
                    <a:pt x="88" y="186"/>
                  </a:lnTo>
                  <a:lnTo>
                    <a:pt x="88" y="186"/>
                  </a:lnTo>
                  <a:lnTo>
                    <a:pt x="84" y="192"/>
                  </a:lnTo>
                  <a:lnTo>
                    <a:pt x="84" y="192"/>
                  </a:lnTo>
                  <a:lnTo>
                    <a:pt x="66" y="188"/>
                  </a:lnTo>
                  <a:lnTo>
                    <a:pt x="66" y="188"/>
                  </a:lnTo>
                  <a:lnTo>
                    <a:pt x="72" y="180"/>
                  </a:lnTo>
                  <a:lnTo>
                    <a:pt x="72" y="180"/>
                  </a:lnTo>
                  <a:close/>
                  <a:moveTo>
                    <a:pt x="62" y="178"/>
                  </a:moveTo>
                  <a:lnTo>
                    <a:pt x="62" y="178"/>
                  </a:lnTo>
                  <a:lnTo>
                    <a:pt x="62" y="178"/>
                  </a:lnTo>
                  <a:lnTo>
                    <a:pt x="62" y="178"/>
                  </a:lnTo>
                  <a:lnTo>
                    <a:pt x="66" y="180"/>
                  </a:lnTo>
                  <a:lnTo>
                    <a:pt x="66" y="180"/>
                  </a:lnTo>
                  <a:lnTo>
                    <a:pt x="64" y="182"/>
                  </a:lnTo>
                  <a:lnTo>
                    <a:pt x="64" y="182"/>
                  </a:lnTo>
                  <a:lnTo>
                    <a:pt x="60" y="186"/>
                  </a:lnTo>
                  <a:lnTo>
                    <a:pt x="60" y="186"/>
                  </a:lnTo>
                  <a:lnTo>
                    <a:pt x="56" y="184"/>
                  </a:lnTo>
                  <a:lnTo>
                    <a:pt x="56" y="184"/>
                  </a:lnTo>
                  <a:lnTo>
                    <a:pt x="60" y="176"/>
                  </a:lnTo>
                  <a:lnTo>
                    <a:pt x="60" y="176"/>
                  </a:lnTo>
                  <a:lnTo>
                    <a:pt x="60" y="178"/>
                  </a:lnTo>
                  <a:lnTo>
                    <a:pt x="60" y="178"/>
                  </a:lnTo>
                  <a:lnTo>
                    <a:pt x="62" y="178"/>
                  </a:lnTo>
                  <a:lnTo>
                    <a:pt x="62" y="178"/>
                  </a:lnTo>
                  <a:close/>
                  <a:moveTo>
                    <a:pt x="30" y="186"/>
                  </a:moveTo>
                  <a:lnTo>
                    <a:pt x="30" y="186"/>
                  </a:lnTo>
                  <a:lnTo>
                    <a:pt x="14" y="180"/>
                  </a:lnTo>
                  <a:lnTo>
                    <a:pt x="14" y="180"/>
                  </a:lnTo>
                  <a:lnTo>
                    <a:pt x="16" y="180"/>
                  </a:lnTo>
                  <a:lnTo>
                    <a:pt x="16" y="180"/>
                  </a:lnTo>
                  <a:lnTo>
                    <a:pt x="20" y="180"/>
                  </a:lnTo>
                  <a:lnTo>
                    <a:pt x="20" y="180"/>
                  </a:lnTo>
                  <a:lnTo>
                    <a:pt x="30" y="174"/>
                  </a:lnTo>
                  <a:lnTo>
                    <a:pt x="38" y="166"/>
                  </a:lnTo>
                  <a:lnTo>
                    <a:pt x="46" y="156"/>
                  </a:lnTo>
                  <a:lnTo>
                    <a:pt x="52" y="148"/>
                  </a:lnTo>
                  <a:lnTo>
                    <a:pt x="52" y="148"/>
                  </a:lnTo>
                  <a:lnTo>
                    <a:pt x="54" y="144"/>
                  </a:lnTo>
                  <a:lnTo>
                    <a:pt x="54" y="144"/>
                  </a:lnTo>
                  <a:lnTo>
                    <a:pt x="60" y="146"/>
                  </a:lnTo>
                  <a:lnTo>
                    <a:pt x="60" y="146"/>
                  </a:lnTo>
                  <a:lnTo>
                    <a:pt x="56" y="158"/>
                  </a:lnTo>
                  <a:lnTo>
                    <a:pt x="52" y="168"/>
                  </a:lnTo>
                  <a:lnTo>
                    <a:pt x="52" y="168"/>
                  </a:lnTo>
                  <a:lnTo>
                    <a:pt x="48" y="166"/>
                  </a:lnTo>
                  <a:lnTo>
                    <a:pt x="48" y="166"/>
                  </a:lnTo>
                  <a:lnTo>
                    <a:pt x="46" y="168"/>
                  </a:lnTo>
                  <a:lnTo>
                    <a:pt x="46" y="170"/>
                  </a:lnTo>
                  <a:lnTo>
                    <a:pt x="46" y="170"/>
                  </a:lnTo>
                  <a:lnTo>
                    <a:pt x="50" y="172"/>
                  </a:lnTo>
                  <a:lnTo>
                    <a:pt x="50" y="172"/>
                  </a:lnTo>
                  <a:lnTo>
                    <a:pt x="50" y="172"/>
                  </a:lnTo>
                  <a:lnTo>
                    <a:pt x="50" y="172"/>
                  </a:lnTo>
                  <a:lnTo>
                    <a:pt x="44" y="180"/>
                  </a:lnTo>
                  <a:lnTo>
                    <a:pt x="44" y="180"/>
                  </a:lnTo>
                  <a:lnTo>
                    <a:pt x="32" y="174"/>
                  </a:lnTo>
                  <a:lnTo>
                    <a:pt x="32" y="174"/>
                  </a:lnTo>
                  <a:lnTo>
                    <a:pt x="30" y="174"/>
                  </a:lnTo>
                  <a:lnTo>
                    <a:pt x="30" y="176"/>
                  </a:lnTo>
                  <a:lnTo>
                    <a:pt x="30" y="176"/>
                  </a:lnTo>
                  <a:lnTo>
                    <a:pt x="42" y="182"/>
                  </a:lnTo>
                  <a:lnTo>
                    <a:pt x="42" y="182"/>
                  </a:lnTo>
                  <a:lnTo>
                    <a:pt x="38" y="188"/>
                  </a:lnTo>
                  <a:lnTo>
                    <a:pt x="38" y="188"/>
                  </a:lnTo>
                  <a:lnTo>
                    <a:pt x="30" y="186"/>
                  </a:lnTo>
                  <a:lnTo>
                    <a:pt x="30" y="186"/>
                  </a:lnTo>
                  <a:close/>
                  <a:moveTo>
                    <a:pt x="54" y="194"/>
                  </a:moveTo>
                  <a:lnTo>
                    <a:pt x="54" y="194"/>
                  </a:lnTo>
                  <a:lnTo>
                    <a:pt x="40" y="188"/>
                  </a:lnTo>
                  <a:lnTo>
                    <a:pt x="40" y="188"/>
                  </a:lnTo>
                  <a:lnTo>
                    <a:pt x="46" y="184"/>
                  </a:lnTo>
                  <a:lnTo>
                    <a:pt x="46" y="184"/>
                  </a:lnTo>
                  <a:lnTo>
                    <a:pt x="46" y="184"/>
                  </a:lnTo>
                  <a:lnTo>
                    <a:pt x="46" y="184"/>
                  </a:lnTo>
                  <a:lnTo>
                    <a:pt x="46" y="186"/>
                  </a:lnTo>
                  <a:lnTo>
                    <a:pt x="46" y="186"/>
                  </a:lnTo>
                  <a:lnTo>
                    <a:pt x="46" y="188"/>
                  </a:lnTo>
                  <a:lnTo>
                    <a:pt x="46" y="188"/>
                  </a:lnTo>
                  <a:lnTo>
                    <a:pt x="46" y="188"/>
                  </a:lnTo>
                  <a:lnTo>
                    <a:pt x="52" y="186"/>
                  </a:lnTo>
                  <a:lnTo>
                    <a:pt x="52" y="186"/>
                  </a:lnTo>
                  <a:lnTo>
                    <a:pt x="58" y="188"/>
                  </a:lnTo>
                  <a:lnTo>
                    <a:pt x="58" y="188"/>
                  </a:lnTo>
                  <a:lnTo>
                    <a:pt x="54" y="194"/>
                  </a:lnTo>
                  <a:lnTo>
                    <a:pt x="54" y="194"/>
                  </a:lnTo>
                  <a:close/>
                  <a:moveTo>
                    <a:pt x="58" y="196"/>
                  </a:moveTo>
                  <a:lnTo>
                    <a:pt x="58" y="196"/>
                  </a:lnTo>
                  <a:lnTo>
                    <a:pt x="64" y="190"/>
                  </a:lnTo>
                  <a:lnTo>
                    <a:pt x="64" y="190"/>
                  </a:lnTo>
                  <a:lnTo>
                    <a:pt x="82" y="196"/>
                  </a:lnTo>
                  <a:lnTo>
                    <a:pt x="82" y="196"/>
                  </a:lnTo>
                  <a:lnTo>
                    <a:pt x="78" y="202"/>
                  </a:lnTo>
                  <a:lnTo>
                    <a:pt x="78" y="202"/>
                  </a:lnTo>
                  <a:lnTo>
                    <a:pt x="58" y="196"/>
                  </a:lnTo>
                  <a:lnTo>
                    <a:pt x="58" y="196"/>
                  </a:lnTo>
                  <a:close/>
                  <a:moveTo>
                    <a:pt x="76" y="206"/>
                  </a:moveTo>
                  <a:lnTo>
                    <a:pt x="76" y="206"/>
                  </a:lnTo>
                  <a:lnTo>
                    <a:pt x="76" y="206"/>
                  </a:lnTo>
                  <a:lnTo>
                    <a:pt x="76" y="206"/>
                  </a:lnTo>
                  <a:lnTo>
                    <a:pt x="92" y="212"/>
                  </a:lnTo>
                  <a:lnTo>
                    <a:pt x="92" y="212"/>
                  </a:lnTo>
                  <a:lnTo>
                    <a:pt x="92" y="212"/>
                  </a:lnTo>
                  <a:lnTo>
                    <a:pt x="92" y="212"/>
                  </a:lnTo>
                  <a:lnTo>
                    <a:pt x="82" y="220"/>
                  </a:lnTo>
                  <a:lnTo>
                    <a:pt x="82" y="220"/>
                  </a:lnTo>
                  <a:lnTo>
                    <a:pt x="78" y="224"/>
                  </a:lnTo>
                  <a:lnTo>
                    <a:pt x="78" y="224"/>
                  </a:lnTo>
                  <a:lnTo>
                    <a:pt x="78" y="216"/>
                  </a:lnTo>
                  <a:lnTo>
                    <a:pt x="76" y="206"/>
                  </a:lnTo>
                  <a:lnTo>
                    <a:pt x="76" y="206"/>
                  </a:lnTo>
                  <a:close/>
                  <a:moveTo>
                    <a:pt x="90" y="224"/>
                  </a:moveTo>
                  <a:lnTo>
                    <a:pt x="90" y="224"/>
                  </a:lnTo>
                  <a:lnTo>
                    <a:pt x="84" y="230"/>
                  </a:lnTo>
                  <a:lnTo>
                    <a:pt x="80" y="236"/>
                  </a:lnTo>
                  <a:lnTo>
                    <a:pt x="80" y="236"/>
                  </a:lnTo>
                  <a:lnTo>
                    <a:pt x="78" y="228"/>
                  </a:lnTo>
                  <a:lnTo>
                    <a:pt x="78" y="228"/>
                  </a:lnTo>
                  <a:lnTo>
                    <a:pt x="84" y="222"/>
                  </a:lnTo>
                  <a:lnTo>
                    <a:pt x="84" y="222"/>
                  </a:lnTo>
                  <a:lnTo>
                    <a:pt x="94" y="214"/>
                  </a:lnTo>
                  <a:lnTo>
                    <a:pt x="94" y="214"/>
                  </a:lnTo>
                  <a:lnTo>
                    <a:pt x="94" y="214"/>
                  </a:lnTo>
                  <a:lnTo>
                    <a:pt x="94" y="214"/>
                  </a:lnTo>
                  <a:lnTo>
                    <a:pt x="98" y="212"/>
                  </a:lnTo>
                  <a:lnTo>
                    <a:pt x="98" y="212"/>
                  </a:lnTo>
                  <a:lnTo>
                    <a:pt x="100" y="214"/>
                  </a:lnTo>
                  <a:lnTo>
                    <a:pt x="100" y="214"/>
                  </a:lnTo>
                  <a:lnTo>
                    <a:pt x="90" y="224"/>
                  </a:lnTo>
                  <a:lnTo>
                    <a:pt x="90" y="224"/>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5" name="Freeform 158"/>
            <p:cNvSpPr>
              <a:spLocks noEditPoints="1"/>
            </p:cNvSpPr>
            <p:nvPr/>
          </p:nvSpPr>
          <p:spPr bwMode="auto">
            <a:xfrm>
              <a:off x="3286125" y="5441950"/>
              <a:ext cx="396875" cy="234950"/>
            </a:xfrm>
            <a:custGeom>
              <a:avLst/>
              <a:gdLst>
                <a:gd name="T0" fmla="*/ 240 w 250"/>
                <a:gd name="T1" fmla="*/ 0 h 148"/>
                <a:gd name="T2" fmla="*/ 234 w 250"/>
                <a:gd name="T3" fmla="*/ 10 h 148"/>
                <a:gd name="T4" fmla="*/ 200 w 250"/>
                <a:gd name="T5" fmla="*/ 48 h 148"/>
                <a:gd name="T6" fmla="*/ 140 w 250"/>
                <a:gd name="T7" fmla="*/ 46 h 148"/>
                <a:gd name="T8" fmla="*/ 134 w 250"/>
                <a:gd name="T9" fmla="*/ 48 h 148"/>
                <a:gd name="T10" fmla="*/ 128 w 250"/>
                <a:gd name="T11" fmla="*/ 44 h 148"/>
                <a:gd name="T12" fmla="*/ 116 w 250"/>
                <a:gd name="T13" fmla="*/ 46 h 148"/>
                <a:gd name="T14" fmla="*/ 68 w 250"/>
                <a:gd name="T15" fmla="*/ 46 h 148"/>
                <a:gd name="T16" fmla="*/ 60 w 250"/>
                <a:gd name="T17" fmla="*/ 2 h 148"/>
                <a:gd name="T18" fmla="*/ 46 w 250"/>
                <a:gd name="T19" fmla="*/ 10 h 148"/>
                <a:gd name="T20" fmla="*/ 50 w 250"/>
                <a:gd name="T21" fmla="*/ 10 h 148"/>
                <a:gd name="T22" fmla="*/ 60 w 250"/>
                <a:gd name="T23" fmla="*/ 24 h 148"/>
                <a:gd name="T24" fmla="*/ 62 w 250"/>
                <a:gd name="T25" fmla="*/ 50 h 148"/>
                <a:gd name="T26" fmla="*/ 62 w 250"/>
                <a:gd name="T27" fmla="*/ 78 h 148"/>
                <a:gd name="T28" fmla="*/ 62 w 250"/>
                <a:gd name="T29" fmla="*/ 116 h 148"/>
                <a:gd name="T30" fmla="*/ 54 w 250"/>
                <a:gd name="T31" fmla="*/ 142 h 148"/>
                <a:gd name="T32" fmla="*/ 44 w 250"/>
                <a:gd name="T33" fmla="*/ 136 h 148"/>
                <a:gd name="T34" fmla="*/ 58 w 250"/>
                <a:gd name="T35" fmla="*/ 116 h 148"/>
                <a:gd name="T36" fmla="*/ 42 w 250"/>
                <a:gd name="T37" fmla="*/ 134 h 148"/>
                <a:gd name="T38" fmla="*/ 54 w 250"/>
                <a:gd name="T39" fmla="*/ 110 h 148"/>
                <a:gd name="T40" fmla="*/ 42 w 250"/>
                <a:gd name="T41" fmla="*/ 120 h 148"/>
                <a:gd name="T42" fmla="*/ 40 w 250"/>
                <a:gd name="T43" fmla="*/ 120 h 148"/>
                <a:gd name="T44" fmla="*/ 54 w 250"/>
                <a:gd name="T45" fmla="*/ 102 h 148"/>
                <a:gd name="T46" fmla="*/ 30 w 250"/>
                <a:gd name="T47" fmla="*/ 122 h 148"/>
                <a:gd name="T48" fmla="*/ 50 w 250"/>
                <a:gd name="T49" fmla="*/ 98 h 148"/>
                <a:gd name="T50" fmla="*/ 26 w 250"/>
                <a:gd name="T51" fmla="*/ 120 h 148"/>
                <a:gd name="T52" fmla="*/ 38 w 250"/>
                <a:gd name="T53" fmla="*/ 94 h 148"/>
                <a:gd name="T54" fmla="*/ 24 w 250"/>
                <a:gd name="T55" fmla="*/ 106 h 148"/>
                <a:gd name="T56" fmla="*/ 0 w 250"/>
                <a:gd name="T57" fmla="*/ 124 h 148"/>
                <a:gd name="T58" fmla="*/ 22 w 250"/>
                <a:gd name="T59" fmla="*/ 124 h 148"/>
                <a:gd name="T60" fmla="*/ 30 w 250"/>
                <a:gd name="T61" fmla="*/ 130 h 148"/>
                <a:gd name="T62" fmla="*/ 50 w 250"/>
                <a:gd name="T63" fmla="*/ 146 h 148"/>
                <a:gd name="T64" fmla="*/ 64 w 250"/>
                <a:gd name="T65" fmla="*/ 146 h 148"/>
                <a:gd name="T66" fmla="*/ 68 w 250"/>
                <a:gd name="T67" fmla="*/ 128 h 148"/>
                <a:gd name="T68" fmla="*/ 142 w 250"/>
                <a:gd name="T69" fmla="*/ 100 h 148"/>
                <a:gd name="T70" fmla="*/ 120 w 250"/>
                <a:gd name="T71" fmla="*/ 100 h 148"/>
                <a:gd name="T72" fmla="*/ 164 w 250"/>
                <a:gd name="T73" fmla="*/ 52 h 148"/>
                <a:gd name="T74" fmla="*/ 138 w 250"/>
                <a:gd name="T75" fmla="*/ 94 h 148"/>
                <a:gd name="T76" fmla="*/ 160 w 250"/>
                <a:gd name="T77" fmla="*/ 74 h 148"/>
                <a:gd name="T78" fmla="*/ 184 w 250"/>
                <a:gd name="T79" fmla="*/ 68 h 148"/>
                <a:gd name="T80" fmla="*/ 170 w 250"/>
                <a:gd name="T81" fmla="*/ 86 h 148"/>
                <a:gd name="T82" fmla="*/ 202 w 250"/>
                <a:gd name="T83" fmla="*/ 52 h 148"/>
                <a:gd name="T84" fmla="*/ 220 w 250"/>
                <a:gd name="T85" fmla="*/ 62 h 148"/>
                <a:gd name="T86" fmla="*/ 212 w 250"/>
                <a:gd name="T87" fmla="*/ 78 h 148"/>
                <a:gd name="T88" fmla="*/ 236 w 250"/>
                <a:gd name="T89" fmla="*/ 24 h 148"/>
                <a:gd name="T90" fmla="*/ 244 w 250"/>
                <a:gd name="T91" fmla="*/ 22 h 148"/>
                <a:gd name="T92" fmla="*/ 250 w 250"/>
                <a:gd name="T93" fmla="*/ 28 h 148"/>
                <a:gd name="T94" fmla="*/ 138 w 250"/>
                <a:gd name="T95" fmla="*/ 76 h 148"/>
                <a:gd name="T96" fmla="*/ 68 w 250"/>
                <a:gd name="T97" fmla="*/ 100 h 148"/>
                <a:gd name="T98" fmla="*/ 68 w 250"/>
                <a:gd name="T99" fmla="*/ 50 h 148"/>
                <a:gd name="T100" fmla="*/ 80 w 250"/>
                <a:gd name="T101" fmla="*/ 78 h 148"/>
                <a:gd name="T102" fmla="*/ 70 w 250"/>
                <a:gd name="T103" fmla="*/ 92 h 148"/>
                <a:gd name="T104" fmla="*/ 110 w 250"/>
                <a:gd name="T105" fmla="*/ 52 h 148"/>
                <a:gd name="T106" fmla="*/ 86 w 250"/>
                <a:gd name="T107" fmla="*/ 84 h 148"/>
                <a:gd name="T108" fmla="*/ 78 w 250"/>
                <a:gd name="T109" fmla="*/ 98 h 148"/>
                <a:gd name="T110" fmla="*/ 124 w 250"/>
                <a:gd name="T111" fmla="*/ 52 h 148"/>
                <a:gd name="T112" fmla="*/ 96 w 250"/>
                <a:gd name="T113" fmla="*/ 92 h 148"/>
                <a:gd name="T114" fmla="*/ 134 w 250"/>
                <a:gd name="T115" fmla="*/ 52 h 148"/>
                <a:gd name="T116" fmla="*/ 106 w 250"/>
                <a:gd name="T117" fmla="*/ 98 h 148"/>
                <a:gd name="T118" fmla="*/ 152 w 250"/>
                <a:gd name="T119" fmla="*/ 5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0" h="148">
                  <a:moveTo>
                    <a:pt x="250" y="16"/>
                  </a:moveTo>
                  <a:lnTo>
                    <a:pt x="250" y="16"/>
                  </a:lnTo>
                  <a:lnTo>
                    <a:pt x="246" y="6"/>
                  </a:lnTo>
                  <a:lnTo>
                    <a:pt x="244" y="2"/>
                  </a:lnTo>
                  <a:lnTo>
                    <a:pt x="240" y="0"/>
                  </a:lnTo>
                  <a:lnTo>
                    <a:pt x="240" y="0"/>
                  </a:lnTo>
                  <a:lnTo>
                    <a:pt x="238" y="0"/>
                  </a:lnTo>
                  <a:lnTo>
                    <a:pt x="238" y="2"/>
                  </a:lnTo>
                  <a:lnTo>
                    <a:pt x="238" y="2"/>
                  </a:lnTo>
                  <a:lnTo>
                    <a:pt x="240" y="4"/>
                  </a:lnTo>
                  <a:lnTo>
                    <a:pt x="240" y="4"/>
                  </a:lnTo>
                  <a:lnTo>
                    <a:pt x="234" y="10"/>
                  </a:lnTo>
                  <a:lnTo>
                    <a:pt x="232" y="18"/>
                  </a:lnTo>
                  <a:lnTo>
                    <a:pt x="228" y="34"/>
                  </a:lnTo>
                  <a:lnTo>
                    <a:pt x="228" y="34"/>
                  </a:lnTo>
                  <a:lnTo>
                    <a:pt x="226" y="46"/>
                  </a:lnTo>
                  <a:lnTo>
                    <a:pt x="226" y="46"/>
                  </a:lnTo>
                  <a:lnTo>
                    <a:pt x="200" y="48"/>
                  </a:lnTo>
                  <a:lnTo>
                    <a:pt x="200" y="48"/>
                  </a:lnTo>
                  <a:lnTo>
                    <a:pt x="148" y="48"/>
                  </a:lnTo>
                  <a:lnTo>
                    <a:pt x="148" y="48"/>
                  </a:lnTo>
                  <a:lnTo>
                    <a:pt x="138" y="48"/>
                  </a:lnTo>
                  <a:lnTo>
                    <a:pt x="138" y="48"/>
                  </a:lnTo>
                  <a:lnTo>
                    <a:pt x="140" y="46"/>
                  </a:lnTo>
                  <a:lnTo>
                    <a:pt x="140" y="46"/>
                  </a:lnTo>
                  <a:lnTo>
                    <a:pt x="140" y="44"/>
                  </a:lnTo>
                  <a:lnTo>
                    <a:pt x="138" y="44"/>
                  </a:lnTo>
                  <a:lnTo>
                    <a:pt x="138" y="44"/>
                  </a:lnTo>
                  <a:lnTo>
                    <a:pt x="134" y="48"/>
                  </a:lnTo>
                  <a:lnTo>
                    <a:pt x="134" y="48"/>
                  </a:lnTo>
                  <a:lnTo>
                    <a:pt x="128" y="48"/>
                  </a:lnTo>
                  <a:lnTo>
                    <a:pt x="128" y="48"/>
                  </a:lnTo>
                  <a:lnTo>
                    <a:pt x="130" y="46"/>
                  </a:lnTo>
                  <a:lnTo>
                    <a:pt x="130" y="46"/>
                  </a:lnTo>
                  <a:lnTo>
                    <a:pt x="130" y="44"/>
                  </a:lnTo>
                  <a:lnTo>
                    <a:pt x="128" y="44"/>
                  </a:lnTo>
                  <a:lnTo>
                    <a:pt x="128" y="44"/>
                  </a:lnTo>
                  <a:lnTo>
                    <a:pt x="124" y="48"/>
                  </a:lnTo>
                  <a:lnTo>
                    <a:pt x="124" y="48"/>
                  </a:lnTo>
                  <a:lnTo>
                    <a:pt x="114" y="48"/>
                  </a:lnTo>
                  <a:lnTo>
                    <a:pt x="114" y="48"/>
                  </a:lnTo>
                  <a:lnTo>
                    <a:pt x="116" y="46"/>
                  </a:lnTo>
                  <a:lnTo>
                    <a:pt x="116" y="46"/>
                  </a:lnTo>
                  <a:lnTo>
                    <a:pt x="116" y="46"/>
                  </a:lnTo>
                  <a:lnTo>
                    <a:pt x="116" y="46"/>
                  </a:lnTo>
                  <a:lnTo>
                    <a:pt x="112" y="48"/>
                  </a:lnTo>
                  <a:lnTo>
                    <a:pt x="112" y="48"/>
                  </a:lnTo>
                  <a:lnTo>
                    <a:pt x="68" y="46"/>
                  </a:lnTo>
                  <a:lnTo>
                    <a:pt x="68" y="46"/>
                  </a:lnTo>
                  <a:lnTo>
                    <a:pt x="66" y="26"/>
                  </a:lnTo>
                  <a:lnTo>
                    <a:pt x="66" y="26"/>
                  </a:lnTo>
                  <a:lnTo>
                    <a:pt x="66" y="14"/>
                  </a:lnTo>
                  <a:lnTo>
                    <a:pt x="64" y="6"/>
                  </a:lnTo>
                  <a:lnTo>
                    <a:pt x="60" y="2"/>
                  </a:lnTo>
                  <a:lnTo>
                    <a:pt x="60" y="2"/>
                  </a:lnTo>
                  <a:lnTo>
                    <a:pt x="56" y="0"/>
                  </a:lnTo>
                  <a:lnTo>
                    <a:pt x="54" y="0"/>
                  </a:lnTo>
                  <a:lnTo>
                    <a:pt x="52" y="0"/>
                  </a:lnTo>
                  <a:lnTo>
                    <a:pt x="50" y="2"/>
                  </a:lnTo>
                  <a:lnTo>
                    <a:pt x="46" y="10"/>
                  </a:lnTo>
                  <a:lnTo>
                    <a:pt x="46" y="16"/>
                  </a:lnTo>
                  <a:lnTo>
                    <a:pt x="46" y="16"/>
                  </a:lnTo>
                  <a:lnTo>
                    <a:pt x="46" y="16"/>
                  </a:lnTo>
                  <a:lnTo>
                    <a:pt x="48" y="16"/>
                  </a:lnTo>
                  <a:lnTo>
                    <a:pt x="48" y="16"/>
                  </a:lnTo>
                  <a:lnTo>
                    <a:pt x="50" y="10"/>
                  </a:lnTo>
                  <a:lnTo>
                    <a:pt x="54" y="6"/>
                  </a:lnTo>
                  <a:lnTo>
                    <a:pt x="54" y="6"/>
                  </a:lnTo>
                  <a:lnTo>
                    <a:pt x="54" y="6"/>
                  </a:lnTo>
                  <a:lnTo>
                    <a:pt x="56" y="6"/>
                  </a:lnTo>
                  <a:lnTo>
                    <a:pt x="58" y="12"/>
                  </a:lnTo>
                  <a:lnTo>
                    <a:pt x="60" y="24"/>
                  </a:lnTo>
                  <a:lnTo>
                    <a:pt x="60" y="24"/>
                  </a:lnTo>
                  <a:lnTo>
                    <a:pt x="62" y="42"/>
                  </a:lnTo>
                  <a:lnTo>
                    <a:pt x="62" y="42"/>
                  </a:lnTo>
                  <a:lnTo>
                    <a:pt x="62" y="46"/>
                  </a:lnTo>
                  <a:lnTo>
                    <a:pt x="62" y="46"/>
                  </a:lnTo>
                  <a:lnTo>
                    <a:pt x="62" y="50"/>
                  </a:lnTo>
                  <a:lnTo>
                    <a:pt x="62" y="50"/>
                  </a:lnTo>
                  <a:lnTo>
                    <a:pt x="64" y="72"/>
                  </a:lnTo>
                  <a:lnTo>
                    <a:pt x="64" y="72"/>
                  </a:lnTo>
                  <a:lnTo>
                    <a:pt x="64" y="76"/>
                  </a:lnTo>
                  <a:lnTo>
                    <a:pt x="64" y="76"/>
                  </a:lnTo>
                  <a:lnTo>
                    <a:pt x="62" y="78"/>
                  </a:lnTo>
                  <a:lnTo>
                    <a:pt x="62" y="78"/>
                  </a:lnTo>
                  <a:lnTo>
                    <a:pt x="64" y="106"/>
                  </a:lnTo>
                  <a:lnTo>
                    <a:pt x="64" y="106"/>
                  </a:lnTo>
                  <a:lnTo>
                    <a:pt x="62" y="112"/>
                  </a:lnTo>
                  <a:lnTo>
                    <a:pt x="62" y="112"/>
                  </a:lnTo>
                  <a:lnTo>
                    <a:pt x="62" y="116"/>
                  </a:lnTo>
                  <a:lnTo>
                    <a:pt x="62" y="116"/>
                  </a:lnTo>
                  <a:lnTo>
                    <a:pt x="62" y="130"/>
                  </a:lnTo>
                  <a:lnTo>
                    <a:pt x="60" y="138"/>
                  </a:lnTo>
                  <a:lnTo>
                    <a:pt x="58" y="140"/>
                  </a:lnTo>
                  <a:lnTo>
                    <a:pt x="54" y="142"/>
                  </a:lnTo>
                  <a:lnTo>
                    <a:pt x="54" y="142"/>
                  </a:lnTo>
                  <a:lnTo>
                    <a:pt x="54" y="142"/>
                  </a:lnTo>
                  <a:lnTo>
                    <a:pt x="54" y="142"/>
                  </a:lnTo>
                  <a:lnTo>
                    <a:pt x="46" y="136"/>
                  </a:lnTo>
                  <a:lnTo>
                    <a:pt x="46" y="136"/>
                  </a:lnTo>
                  <a:lnTo>
                    <a:pt x="44" y="136"/>
                  </a:lnTo>
                  <a:lnTo>
                    <a:pt x="44" y="136"/>
                  </a:lnTo>
                  <a:lnTo>
                    <a:pt x="48" y="132"/>
                  </a:lnTo>
                  <a:lnTo>
                    <a:pt x="50" y="128"/>
                  </a:lnTo>
                  <a:lnTo>
                    <a:pt x="50" y="128"/>
                  </a:lnTo>
                  <a:lnTo>
                    <a:pt x="58" y="118"/>
                  </a:lnTo>
                  <a:lnTo>
                    <a:pt x="58" y="118"/>
                  </a:lnTo>
                  <a:lnTo>
                    <a:pt x="58" y="116"/>
                  </a:lnTo>
                  <a:lnTo>
                    <a:pt x="56" y="116"/>
                  </a:lnTo>
                  <a:lnTo>
                    <a:pt x="56" y="116"/>
                  </a:lnTo>
                  <a:lnTo>
                    <a:pt x="48" y="124"/>
                  </a:lnTo>
                  <a:lnTo>
                    <a:pt x="48" y="124"/>
                  </a:lnTo>
                  <a:lnTo>
                    <a:pt x="46" y="128"/>
                  </a:lnTo>
                  <a:lnTo>
                    <a:pt x="42" y="134"/>
                  </a:lnTo>
                  <a:lnTo>
                    <a:pt x="42" y="134"/>
                  </a:lnTo>
                  <a:lnTo>
                    <a:pt x="40" y="130"/>
                  </a:lnTo>
                  <a:lnTo>
                    <a:pt x="40" y="130"/>
                  </a:lnTo>
                  <a:lnTo>
                    <a:pt x="46" y="122"/>
                  </a:lnTo>
                  <a:lnTo>
                    <a:pt x="46" y="122"/>
                  </a:lnTo>
                  <a:lnTo>
                    <a:pt x="54" y="110"/>
                  </a:lnTo>
                  <a:lnTo>
                    <a:pt x="54" y="110"/>
                  </a:lnTo>
                  <a:lnTo>
                    <a:pt x="54" y="110"/>
                  </a:lnTo>
                  <a:lnTo>
                    <a:pt x="54" y="108"/>
                  </a:lnTo>
                  <a:lnTo>
                    <a:pt x="54" y="108"/>
                  </a:lnTo>
                  <a:lnTo>
                    <a:pt x="48" y="114"/>
                  </a:lnTo>
                  <a:lnTo>
                    <a:pt x="42" y="120"/>
                  </a:lnTo>
                  <a:lnTo>
                    <a:pt x="42" y="120"/>
                  </a:lnTo>
                  <a:lnTo>
                    <a:pt x="36" y="126"/>
                  </a:lnTo>
                  <a:lnTo>
                    <a:pt x="36" y="126"/>
                  </a:lnTo>
                  <a:lnTo>
                    <a:pt x="36" y="126"/>
                  </a:lnTo>
                  <a:lnTo>
                    <a:pt x="36" y="126"/>
                  </a:lnTo>
                  <a:lnTo>
                    <a:pt x="40" y="120"/>
                  </a:lnTo>
                  <a:lnTo>
                    <a:pt x="40" y="120"/>
                  </a:lnTo>
                  <a:lnTo>
                    <a:pt x="54" y="104"/>
                  </a:lnTo>
                  <a:lnTo>
                    <a:pt x="54" y="104"/>
                  </a:lnTo>
                  <a:lnTo>
                    <a:pt x="54" y="102"/>
                  </a:lnTo>
                  <a:lnTo>
                    <a:pt x="54" y="102"/>
                  </a:lnTo>
                  <a:lnTo>
                    <a:pt x="54" y="102"/>
                  </a:lnTo>
                  <a:lnTo>
                    <a:pt x="46" y="108"/>
                  </a:lnTo>
                  <a:lnTo>
                    <a:pt x="38" y="116"/>
                  </a:lnTo>
                  <a:lnTo>
                    <a:pt x="38" y="116"/>
                  </a:lnTo>
                  <a:lnTo>
                    <a:pt x="32" y="122"/>
                  </a:lnTo>
                  <a:lnTo>
                    <a:pt x="32" y="122"/>
                  </a:lnTo>
                  <a:lnTo>
                    <a:pt x="30" y="122"/>
                  </a:lnTo>
                  <a:lnTo>
                    <a:pt x="30" y="122"/>
                  </a:lnTo>
                  <a:lnTo>
                    <a:pt x="38" y="114"/>
                  </a:lnTo>
                  <a:lnTo>
                    <a:pt x="38" y="114"/>
                  </a:lnTo>
                  <a:lnTo>
                    <a:pt x="50" y="100"/>
                  </a:lnTo>
                  <a:lnTo>
                    <a:pt x="50" y="100"/>
                  </a:lnTo>
                  <a:lnTo>
                    <a:pt x="50" y="98"/>
                  </a:lnTo>
                  <a:lnTo>
                    <a:pt x="48" y="98"/>
                  </a:lnTo>
                  <a:lnTo>
                    <a:pt x="48" y="98"/>
                  </a:lnTo>
                  <a:lnTo>
                    <a:pt x="34" y="110"/>
                  </a:lnTo>
                  <a:lnTo>
                    <a:pt x="34" y="110"/>
                  </a:lnTo>
                  <a:lnTo>
                    <a:pt x="30" y="116"/>
                  </a:lnTo>
                  <a:lnTo>
                    <a:pt x="26" y="120"/>
                  </a:lnTo>
                  <a:lnTo>
                    <a:pt x="26" y="120"/>
                  </a:lnTo>
                  <a:lnTo>
                    <a:pt x="18" y="120"/>
                  </a:lnTo>
                  <a:lnTo>
                    <a:pt x="18" y="120"/>
                  </a:lnTo>
                  <a:lnTo>
                    <a:pt x="26" y="110"/>
                  </a:lnTo>
                  <a:lnTo>
                    <a:pt x="26" y="110"/>
                  </a:lnTo>
                  <a:lnTo>
                    <a:pt x="38" y="94"/>
                  </a:lnTo>
                  <a:lnTo>
                    <a:pt x="38" y="94"/>
                  </a:lnTo>
                  <a:lnTo>
                    <a:pt x="38" y="94"/>
                  </a:lnTo>
                  <a:lnTo>
                    <a:pt x="36" y="94"/>
                  </a:lnTo>
                  <a:lnTo>
                    <a:pt x="36" y="94"/>
                  </a:lnTo>
                  <a:lnTo>
                    <a:pt x="24" y="106"/>
                  </a:lnTo>
                  <a:lnTo>
                    <a:pt x="24" y="106"/>
                  </a:lnTo>
                  <a:lnTo>
                    <a:pt x="18" y="114"/>
                  </a:lnTo>
                  <a:lnTo>
                    <a:pt x="12" y="120"/>
                  </a:lnTo>
                  <a:lnTo>
                    <a:pt x="12" y="120"/>
                  </a:lnTo>
                  <a:lnTo>
                    <a:pt x="0" y="122"/>
                  </a:lnTo>
                  <a:lnTo>
                    <a:pt x="0" y="122"/>
                  </a:lnTo>
                  <a:lnTo>
                    <a:pt x="0" y="124"/>
                  </a:lnTo>
                  <a:lnTo>
                    <a:pt x="2" y="124"/>
                  </a:lnTo>
                  <a:lnTo>
                    <a:pt x="2" y="124"/>
                  </a:lnTo>
                  <a:lnTo>
                    <a:pt x="12" y="124"/>
                  </a:lnTo>
                  <a:lnTo>
                    <a:pt x="18" y="124"/>
                  </a:lnTo>
                  <a:lnTo>
                    <a:pt x="22" y="124"/>
                  </a:lnTo>
                  <a:lnTo>
                    <a:pt x="22" y="124"/>
                  </a:lnTo>
                  <a:lnTo>
                    <a:pt x="30" y="128"/>
                  </a:lnTo>
                  <a:lnTo>
                    <a:pt x="30" y="128"/>
                  </a:lnTo>
                  <a:lnTo>
                    <a:pt x="30" y="130"/>
                  </a:lnTo>
                  <a:lnTo>
                    <a:pt x="30" y="130"/>
                  </a:lnTo>
                  <a:lnTo>
                    <a:pt x="30" y="130"/>
                  </a:lnTo>
                  <a:lnTo>
                    <a:pt x="30" y="130"/>
                  </a:lnTo>
                  <a:lnTo>
                    <a:pt x="32" y="130"/>
                  </a:lnTo>
                  <a:lnTo>
                    <a:pt x="32" y="130"/>
                  </a:lnTo>
                  <a:lnTo>
                    <a:pt x="38" y="136"/>
                  </a:lnTo>
                  <a:lnTo>
                    <a:pt x="38" y="136"/>
                  </a:lnTo>
                  <a:lnTo>
                    <a:pt x="44" y="142"/>
                  </a:lnTo>
                  <a:lnTo>
                    <a:pt x="50" y="146"/>
                  </a:lnTo>
                  <a:lnTo>
                    <a:pt x="56" y="148"/>
                  </a:lnTo>
                  <a:lnTo>
                    <a:pt x="64" y="148"/>
                  </a:lnTo>
                  <a:lnTo>
                    <a:pt x="64" y="148"/>
                  </a:lnTo>
                  <a:lnTo>
                    <a:pt x="64" y="146"/>
                  </a:lnTo>
                  <a:lnTo>
                    <a:pt x="64" y="146"/>
                  </a:lnTo>
                  <a:lnTo>
                    <a:pt x="64" y="146"/>
                  </a:lnTo>
                  <a:lnTo>
                    <a:pt x="62" y="144"/>
                  </a:lnTo>
                  <a:lnTo>
                    <a:pt x="62" y="144"/>
                  </a:lnTo>
                  <a:lnTo>
                    <a:pt x="64" y="142"/>
                  </a:lnTo>
                  <a:lnTo>
                    <a:pt x="66" y="136"/>
                  </a:lnTo>
                  <a:lnTo>
                    <a:pt x="68" y="128"/>
                  </a:lnTo>
                  <a:lnTo>
                    <a:pt x="68" y="128"/>
                  </a:lnTo>
                  <a:lnTo>
                    <a:pt x="68" y="108"/>
                  </a:lnTo>
                  <a:lnTo>
                    <a:pt x="68" y="108"/>
                  </a:lnTo>
                  <a:lnTo>
                    <a:pt x="68" y="104"/>
                  </a:lnTo>
                  <a:lnTo>
                    <a:pt x="68" y="104"/>
                  </a:lnTo>
                  <a:lnTo>
                    <a:pt x="104" y="104"/>
                  </a:lnTo>
                  <a:lnTo>
                    <a:pt x="142" y="100"/>
                  </a:lnTo>
                  <a:lnTo>
                    <a:pt x="142" y="100"/>
                  </a:lnTo>
                  <a:lnTo>
                    <a:pt x="142" y="100"/>
                  </a:lnTo>
                  <a:lnTo>
                    <a:pt x="140" y="98"/>
                  </a:lnTo>
                  <a:lnTo>
                    <a:pt x="140" y="98"/>
                  </a:lnTo>
                  <a:lnTo>
                    <a:pt x="120" y="100"/>
                  </a:lnTo>
                  <a:lnTo>
                    <a:pt x="120" y="100"/>
                  </a:lnTo>
                  <a:lnTo>
                    <a:pt x="142" y="78"/>
                  </a:lnTo>
                  <a:lnTo>
                    <a:pt x="164" y="54"/>
                  </a:lnTo>
                  <a:lnTo>
                    <a:pt x="164" y="54"/>
                  </a:lnTo>
                  <a:lnTo>
                    <a:pt x="164" y="54"/>
                  </a:lnTo>
                  <a:lnTo>
                    <a:pt x="164" y="52"/>
                  </a:lnTo>
                  <a:lnTo>
                    <a:pt x="164" y="52"/>
                  </a:lnTo>
                  <a:lnTo>
                    <a:pt x="178" y="52"/>
                  </a:lnTo>
                  <a:lnTo>
                    <a:pt x="178" y="52"/>
                  </a:lnTo>
                  <a:lnTo>
                    <a:pt x="158" y="72"/>
                  </a:lnTo>
                  <a:lnTo>
                    <a:pt x="158" y="72"/>
                  </a:lnTo>
                  <a:lnTo>
                    <a:pt x="148" y="82"/>
                  </a:lnTo>
                  <a:lnTo>
                    <a:pt x="138" y="94"/>
                  </a:lnTo>
                  <a:lnTo>
                    <a:pt x="138" y="94"/>
                  </a:lnTo>
                  <a:lnTo>
                    <a:pt x="140" y="94"/>
                  </a:lnTo>
                  <a:lnTo>
                    <a:pt x="140" y="94"/>
                  </a:lnTo>
                  <a:lnTo>
                    <a:pt x="150" y="86"/>
                  </a:lnTo>
                  <a:lnTo>
                    <a:pt x="160" y="74"/>
                  </a:lnTo>
                  <a:lnTo>
                    <a:pt x="160" y="74"/>
                  </a:lnTo>
                  <a:lnTo>
                    <a:pt x="180" y="52"/>
                  </a:lnTo>
                  <a:lnTo>
                    <a:pt x="180" y="52"/>
                  </a:lnTo>
                  <a:lnTo>
                    <a:pt x="200" y="52"/>
                  </a:lnTo>
                  <a:lnTo>
                    <a:pt x="200" y="52"/>
                  </a:lnTo>
                  <a:lnTo>
                    <a:pt x="184" y="68"/>
                  </a:lnTo>
                  <a:lnTo>
                    <a:pt x="184" y="68"/>
                  </a:lnTo>
                  <a:lnTo>
                    <a:pt x="176" y="76"/>
                  </a:lnTo>
                  <a:lnTo>
                    <a:pt x="170" y="86"/>
                  </a:lnTo>
                  <a:lnTo>
                    <a:pt x="170" y="86"/>
                  </a:lnTo>
                  <a:lnTo>
                    <a:pt x="170" y="86"/>
                  </a:lnTo>
                  <a:lnTo>
                    <a:pt x="170" y="86"/>
                  </a:lnTo>
                  <a:lnTo>
                    <a:pt x="170" y="86"/>
                  </a:lnTo>
                  <a:lnTo>
                    <a:pt x="178" y="80"/>
                  </a:lnTo>
                  <a:lnTo>
                    <a:pt x="186" y="72"/>
                  </a:lnTo>
                  <a:lnTo>
                    <a:pt x="186" y="72"/>
                  </a:lnTo>
                  <a:lnTo>
                    <a:pt x="202" y="52"/>
                  </a:lnTo>
                  <a:lnTo>
                    <a:pt x="202" y="52"/>
                  </a:lnTo>
                  <a:lnTo>
                    <a:pt x="202" y="52"/>
                  </a:lnTo>
                  <a:lnTo>
                    <a:pt x="202" y="52"/>
                  </a:lnTo>
                  <a:lnTo>
                    <a:pt x="224" y="52"/>
                  </a:lnTo>
                  <a:lnTo>
                    <a:pt x="224" y="52"/>
                  </a:lnTo>
                  <a:lnTo>
                    <a:pt x="222" y="58"/>
                  </a:lnTo>
                  <a:lnTo>
                    <a:pt x="222" y="58"/>
                  </a:lnTo>
                  <a:lnTo>
                    <a:pt x="220" y="62"/>
                  </a:lnTo>
                  <a:lnTo>
                    <a:pt x="216" y="68"/>
                  </a:lnTo>
                  <a:lnTo>
                    <a:pt x="210" y="76"/>
                  </a:lnTo>
                  <a:lnTo>
                    <a:pt x="210" y="76"/>
                  </a:lnTo>
                  <a:lnTo>
                    <a:pt x="210" y="78"/>
                  </a:lnTo>
                  <a:lnTo>
                    <a:pt x="212" y="78"/>
                  </a:lnTo>
                  <a:lnTo>
                    <a:pt x="212" y="78"/>
                  </a:lnTo>
                  <a:lnTo>
                    <a:pt x="218" y="72"/>
                  </a:lnTo>
                  <a:lnTo>
                    <a:pt x="224" y="64"/>
                  </a:lnTo>
                  <a:lnTo>
                    <a:pt x="228" y="58"/>
                  </a:lnTo>
                  <a:lnTo>
                    <a:pt x="230" y="48"/>
                  </a:lnTo>
                  <a:lnTo>
                    <a:pt x="230" y="48"/>
                  </a:lnTo>
                  <a:lnTo>
                    <a:pt x="236" y="24"/>
                  </a:lnTo>
                  <a:lnTo>
                    <a:pt x="236" y="24"/>
                  </a:lnTo>
                  <a:lnTo>
                    <a:pt x="238" y="14"/>
                  </a:lnTo>
                  <a:lnTo>
                    <a:pt x="240" y="6"/>
                  </a:lnTo>
                  <a:lnTo>
                    <a:pt x="240" y="6"/>
                  </a:lnTo>
                  <a:lnTo>
                    <a:pt x="244" y="14"/>
                  </a:lnTo>
                  <a:lnTo>
                    <a:pt x="244" y="22"/>
                  </a:lnTo>
                  <a:lnTo>
                    <a:pt x="244" y="22"/>
                  </a:lnTo>
                  <a:lnTo>
                    <a:pt x="246" y="40"/>
                  </a:lnTo>
                  <a:lnTo>
                    <a:pt x="246" y="40"/>
                  </a:lnTo>
                  <a:lnTo>
                    <a:pt x="248" y="40"/>
                  </a:lnTo>
                  <a:lnTo>
                    <a:pt x="248" y="40"/>
                  </a:lnTo>
                  <a:lnTo>
                    <a:pt x="250" y="28"/>
                  </a:lnTo>
                  <a:lnTo>
                    <a:pt x="250" y="16"/>
                  </a:lnTo>
                  <a:lnTo>
                    <a:pt x="250" y="16"/>
                  </a:lnTo>
                  <a:close/>
                  <a:moveTo>
                    <a:pt x="162" y="52"/>
                  </a:moveTo>
                  <a:lnTo>
                    <a:pt x="162" y="52"/>
                  </a:lnTo>
                  <a:lnTo>
                    <a:pt x="138" y="76"/>
                  </a:lnTo>
                  <a:lnTo>
                    <a:pt x="138" y="76"/>
                  </a:lnTo>
                  <a:lnTo>
                    <a:pt x="126" y="88"/>
                  </a:lnTo>
                  <a:lnTo>
                    <a:pt x="116" y="100"/>
                  </a:lnTo>
                  <a:lnTo>
                    <a:pt x="116" y="100"/>
                  </a:lnTo>
                  <a:lnTo>
                    <a:pt x="80" y="100"/>
                  </a:lnTo>
                  <a:lnTo>
                    <a:pt x="80" y="100"/>
                  </a:lnTo>
                  <a:lnTo>
                    <a:pt x="68" y="100"/>
                  </a:lnTo>
                  <a:lnTo>
                    <a:pt x="68" y="100"/>
                  </a:lnTo>
                  <a:lnTo>
                    <a:pt x="68" y="100"/>
                  </a:lnTo>
                  <a:lnTo>
                    <a:pt x="68" y="100"/>
                  </a:lnTo>
                  <a:lnTo>
                    <a:pt x="68" y="60"/>
                  </a:lnTo>
                  <a:lnTo>
                    <a:pt x="68" y="60"/>
                  </a:lnTo>
                  <a:lnTo>
                    <a:pt x="68" y="50"/>
                  </a:lnTo>
                  <a:lnTo>
                    <a:pt x="68" y="50"/>
                  </a:lnTo>
                  <a:lnTo>
                    <a:pt x="108" y="52"/>
                  </a:lnTo>
                  <a:lnTo>
                    <a:pt x="108" y="52"/>
                  </a:lnTo>
                  <a:lnTo>
                    <a:pt x="92" y="66"/>
                  </a:lnTo>
                  <a:lnTo>
                    <a:pt x="92" y="66"/>
                  </a:lnTo>
                  <a:lnTo>
                    <a:pt x="80" y="78"/>
                  </a:lnTo>
                  <a:lnTo>
                    <a:pt x="80" y="78"/>
                  </a:lnTo>
                  <a:lnTo>
                    <a:pt x="74" y="86"/>
                  </a:lnTo>
                  <a:lnTo>
                    <a:pt x="70" y="90"/>
                  </a:lnTo>
                  <a:lnTo>
                    <a:pt x="70" y="90"/>
                  </a:lnTo>
                  <a:lnTo>
                    <a:pt x="70" y="92"/>
                  </a:lnTo>
                  <a:lnTo>
                    <a:pt x="70" y="92"/>
                  </a:lnTo>
                  <a:lnTo>
                    <a:pt x="72" y="88"/>
                  </a:lnTo>
                  <a:lnTo>
                    <a:pt x="76" y="86"/>
                  </a:lnTo>
                  <a:lnTo>
                    <a:pt x="76" y="86"/>
                  </a:lnTo>
                  <a:lnTo>
                    <a:pt x="88" y="72"/>
                  </a:lnTo>
                  <a:lnTo>
                    <a:pt x="88" y="72"/>
                  </a:lnTo>
                  <a:lnTo>
                    <a:pt x="110" y="52"/>
                  </a:lnTo>
                  <a:lnTo>
                    <a:pt x="110" y="52"/>
                  </a:lnTo>
                  <a:lnTo>
                    <a:pt x="120" y="52"/>
                  </a:lnTo>
                  <a:lnTo>
                    <a:pt x="120" y="52"/>
                  </a:lnTo>
                  <a:lnTo>
                    <a:pt x="98" y="74"/>
                  </a:lnTo>
                  <a:lnTo>
                    <a:pt x="98" y="74"/>
                  </a:lnTo>
                  <a:lnTo>
                    <a:pt x="86" y="84"/>
                  </a:lnTo>
                  <a:lnTo>
                    <a:pt x="86" y="84"/>
                  </a:lnTo>
                  <a:lnTo>
                    <a:pt x="80" y="90"/>
                  </a:lnTo>
                  <a:lnTo>
                    <a:pt x="76" y="96"/>
                  </a:lnTo>
                  <a:lnTo>
                    <a:pt x="76" y="96"/>
                  </a:lnTo>
                  <a:lnTo>
                    <a:pt x="76" y="98"/>
                  </a:lnTo>
                  <a:lnTo>
                    <a:pt x="78" y="98"/>
                  </a:lnTo>
                  <a:lnTo>
                    <a:pt x="78" y="98"/>
                  </a:lnTo>
                  <a:lnTo>
                    <a:pt x="88" y="86"/>
                  </a:lnTo>
                  <a:lnTo>
                    <a:pt x="100" y="76"/>
                  </a:lnTo>
                  <a:lnTo>
                    <a:pt x="100" y="76"/>
                  </a:lnTo>
                  <a:lnTo>
                    <a:pt x="124" y="52"/>
                  </a:lnTo>
                  <a:lnTo>
                    <a:pt x="124" y="52"/>
                  </a:lnTo>
                  <a:lnTo>
                    <a:pt x="132" y="52"/>
                  </a:lnTo>
                  <a:lnTo>
                    <a:pt x="132" y="52"/>
                  </a:lnTo>
                  <a:lnTo>
                    <a:pt x="116" y="68"/>
                  </a:lnTo>
                  <a:lnTo>
                    <a:pt x="116" y="68"/>
                  </a:lnTo>
                  <a:lnTo>
                    <a:pt x="104" y="80"/>
                  </a:lnTo>
                  <a:lnTo>
                    <a:pt x="96" y="92"/>
                  </a:lnTo>
                  <a:lnTo>
                    <a:pt x="96" y="92"/>
                  </a:lnTo>
                  <a:lnTo>
                    <a:pt x="96" y="92"/>
                  </a:lnTo>
                  <a:lnTo>
                    <a:pt x="96" y="92"/>
                  </a:lnTo>
                  <a:lnTo>
                    <a:pt x="116" y="72"/>
                  </a:lnTo>
                  <a:lnTo>
                    <a:pt x="134" y="52"/>
                  </a:lnTo>
                  <a:lnTo>
                    <a:pt x="134" y="52"/>
                  </a:lnTo>
                  <a:lnTo>
                    <a:pt x="148" y="52"/>
                  </a:lnTo>
                  <a:lnTo>
                    <a:pt x="148" y="52"/>
                  </a:lnTo>
                  <a:lnTo>
                    <a:pt x="126" y="74"/>
                  </a:lnTo>
                  <a:lnTo>
                    <a:pt x="126" y="74"/>
                  </a:lnTo>
                  <a:lnTo>
                    <a:pt x="116" y="86"/>
                  </a:lnTo>
                  <a:lnTo>
                    <a:pt x="106" y="98"/>
                  </a:lnTo>
                  <a:lnTo>
                    <a:pt x="106" y="98"/>
                  </a:lnTo>
                  <a:lnTo>
                    <a:pt x="106" y="100"/>
                  </a:lnTo>
                  <a:lnTo>
                    <a:pt x="106" y="100"/>
                  </a:lnTo>
                  <a:lnTo>
                    <a:pt x="106" y="100"/>
                  </a:lnTo>
                  <a:lnTo>
                    <a:pt x="152" y="52"/>
                  </a:lnTo>
                  <a:lnTo>
                    <a:pt x="152" y="52"/>
                  </a:lnTo>
                  <a:lnTo>
                    <a:pt x="162" y="52"/>
                  </a:lnTo>
                  <a:lnTo>
                    <a:pt x="162" y="52"/>
                  </a:lnTo>
                  <a:lnTo>
                    <a:pt x="162" y="52"/>
                  </a:lnTo>
                  <a:lnTo>
                    <a:pt x="162" y="52"/>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6" name="Freeform 159"/>
            <p:cNvSpPr>
              <a:spLocks noEditPoints="1"/>
            </p:cNvSpPr>
            <p:nvPr/>
          </p:nvSpPr>
          <p:spPr bwMode="auto">
            <a:xfrm>
              <a:off x="3108325" y="5038725"/>
              <a:ext cx="730250" cy="641350"/>
            </a:xfrm>
            <a:custGeom>
              <a:avLst/>
              <a:gdLst>
                <a:gd name="T0" fmla="*/ 258 w 460"/>
                <a:gd name="T1" fmla="*/ 4 h 404"/>
                <a:gd name="T2" fmla="*/ 96 w 460"/>
                <a:gd name="T3" fmla="*/ 22 h 404"/>
                <a:gd name="T4" fmla="*/ 0 w 460"/>
                <a:gd name="T5" fmla="*/ 82 h 404"/>
                <a:gd name="T6" fmla="*/ 68 w 460"/>
                <a:gd name="T7" fmla="*/ 80 h 404"/>
                <a:gd name="T8" fmla="*/ 80 w 460"/>
                <a:gd name="T9" fmla="*/ 84 h 404"/>
                <a:gd name="T10" fmla="*/ 68 w 460"/>
                <a:gd name="T11" fmla="*/ 46 h 404"/>
                <a:gd name="T12" fmla="*/ 122 w 460"/>
                <a:gd name="T13" fmla="*/ 140 h 404"/>
                <a:gd name="T14" fmla="*/ 110 w 460"/>
                <a:gd name="T15" fmla="*/ 76 h 404"/>
                <a:gd name="T16" fmla="*/ 122 w 460"/>
                <a:gd name="T17" fmla="*/ 44 h 404"/>
                <a:gd name="T18" fmla="*/ 160 w 460"/>
                <a:gd name="T19" fmla="*/ 166 h 404"/>
                <a:gd name="T20" fmla="*/ 170 w 460"/>
                <a:gd name="T21" fmla="*/ 38 h 404"/>
                <a:gd name="T22" fmla="*/ 254 w 460"/>
                <a:gd name="T23" fmla="*/ 6 h 404"/>
                <a:gd name="T24" fmla="*/ 354 w 460"/>
                <a:gd name="T25" fmla="*/ 42 h 404"/>
                <a:gd name="T26" fmla="*/ 344 w 460"/>
                <a:gd name="T27" fmla="*/ 146 h 404"/>
                <a:gd name="T28" fmla="*/ 374 w 460"/>
                <a:gd name="T29" fmla="*/ 144 h 404"/>
                <a:gd name="T30" fmla="*/ 252 w 460"/>
                <a:gd name="T31" fmla="*/ 228 h 404"/>
                <a:gd name="T32" fmla="*/ 362 w 460"/>
                <a:gd name="T33" fmla="*/ 226 h 404"/>
                <a:gd name="T34" fmla="*/ 354 w 460"/>
                <a:gd name="T35" fmla="*/ 348 h 404"/>
                <a:gd name="T36" fmla="*/ 336 w 460"/>
                <a:gd name="T37" fmla="*/ 378 h 404"/>
                <a:gd name="T38" fmla="*/ 324 w 460"/>
                <a:gd name="T39" fmla="*/ 370 h 404"/>
                <a:gd name="T40" fmla="*/ 250 w 460"/>
                <a:gd name="T41" fmla="*/ 358 h 404"/>
                <a:gd name="T42" fmla="*/ 316 w 460"/>
                <a:gd name="T43" fmla="*/ 370 h 404"/>
                <a:gd name="T44" fmla="*/ 266 w 460"/>
                <a:gd name="T45" fmla="*/ 378 h 404"/>
                <a:gd name="T46" fmla="*/ 346 w 460"/>
                <a:gd name="T47" fmla="*/ 402 h 404"/>
                <a:gd name="T48" fmla="*/ 406 w 460"/>
                <a:gd name="T49" fmla="*/ 326 h 404"/>
                <a:gd name="T50" fmla="*/ 138 w 460"/>
                <a:gd name="T51" fmla="*/ 40 h 404"/>
                <a:gd name="T52" fmla="*/ 412 w 460"/>
                <a:gd name="T53" fmla="*/ 70 h 404"/>
                <a:gd name="T54" fmla="*/ 432 w 460"/>
                <a:gd name="T55" fmla="*/ 106 h 404"/>
                <a:gd name="T56" fmla="*/ 386 w 460"/>
                <a:gd name="T57" fmla="*/ 300 h 404"/>
                <a:gd name="T58" fmla="*/ 376 w 460"/>
                <a:gd name="T59" fmla="*/ 306 h 404"/>
                <a:gd name="T60" fmla="*/ 380 w 460"/>
                <a:gd name="T61" fmla="*/ 230 h 404"/>
                <a:gd name="T62" fmla="*/ 394 w 460"/>
                <a:gd name="T63" fmla="*/ 134 h 404"/>
                <a:gd name="T64" fmla="*/ 394 w 460"/>
                <a:gd name="T65" fmla="*/ 120 h 404"/>
                <a:gd name="T66" fmla="*/ 386 w 460"/>
                <a:gd name="T67" fmla="*/ 130 h 404"/>
                <a:gd name="T68" fmla="*/ 422 w 460"/>
                <a:gd name="T69" fmla="*/ 134 h 404"/>
                <a:gd name="T70" fmla="*/ 400 w 460"/>
                <a:gd name="T71" fmla="*/ 184 h 404"/>
                <a:gd name="T72" fmla="*/ 400 w 460"/>
                <a:gd name="T73" fmla="*/ 212 h 404"/>
                <a:gd name="T74" fmla="*/ 402 w 460"/>
                <a:gd name="T75" fmla="*/ 220 h 404"/>
                <a:gd name="T76" fmla="*/ 384 w 460"/>
                <a:gd name="T77" fmla="*/ 254 h 404"/>
                <a:gd name="T78" fmla="*/ 396 w 460"/>
                <a:gd name="T79" fmla="*/ 292 h 404"/>
                <a:gd name="T80" fmla="*/ 418 w 460"/>
                <a:gd name="T81" fmla="*/ 254 h 404"/>
                <a:gd name="T82" fmla="*/ 426 w 460"/>
                <a:gd name="T83" fmla="*/ 194 h 404"/>
                <a:gd name="T84" fmla="*/ 430 w 460"/>
                <a:gd name="T85" fmla="*/ 232 h 404"/>
                <a:gd name="T86" fmla="*/ 432 w 460"/>
                <a:gd name="T87" fmla="*/ 264 h 404"/>
                <a:gd name="T88" fmla="*/ 432 w 460"/>
                <a:gd name="T89" fmla="*/ 158 h 404"/>
                <a:gd name="T90" fmla="*/ 412 w 460"/>
                <a:gd name="T91" fmla="*/ 72 h 404"/>
                <a:gd name="T92" fmla="*/ 388 w 460"/>
                <a:gd name="T93" fmla="*/ 74 h 404"/>
                <a:gd name="T94" fmla="*/ 354 w 460"/>
                <a:gd name="T95" fmla="*/ 32 h 404"/>
                <a:gd name="T96" fmla="*/ 370 w 460"/>
                <a:gd name="T97" fmla="*/ 68 h 404"/>
                <a:gd name="T98" fmla="*/ 372 w 460"/>
                <a:gd name="T99" fmla="*/ 144 h 404"/>
                <a:gd name="T100" fmla="*/ 372 w 460"/>
                <a:gd name="T101" fmla="*/ 182 h 404"/>
                <a:gd name="T102" fmla="*/ 386 w 460"/>
                <a:gd name="T103" fmla="*/ 198 h 404"/>
                <a:gd name="T104" fmla="*/ 374 w 460"/>
                <a:gd name="T105" fmla="*/ 264 h 404"/>
                <a:gd name="T106" fmla="*/ 360 w 460"/>
                <a:gd name="T107" fmla="*/ 330 h 404"/>
                <a:gd name="T108" fmla="*/ 402 w 460"/>
                <a:gd name="T109" fmla="*/ 300 h 404"/>
                <a:gd name="T110" fmla="*/ 410 w 460"/>
                <a:gd name="T111" fmla="*/ 292 h 404"/>
                <a:gd name="T112" fmla="*/ 416 w 460"/>
                <a:gd name="T113" fmla="*/ 306 h 404"/>
                <a:gd name="T114" fmla="*/ 422 w 460"/>
                <a:gd name="T115" fmla="*/ 308 h 404"/>
                <a:gd name="T116" fmla="*/ 448 w 460"/>
                <a:gd name="T117" fmla="*/ 174 h 404"/>
                <a:gd name="T118" fmla="*/ 438 w 460"/>
                <a:gd name="T119" fmla="*/ 104 h 404"/>
                <a:gd name="T120" fmla="*/ 410 w 460"/>
                <a:gd name="T121" fmla="*/ 4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0" h="404">
                  <a:moveTo>
                    <a:pt x="456" y="134"/>
                  </a:moveTo>
                  <a:lnTo>
                    <a:pt x="456" y="134"/>
                  </a:lnTo>
                  <a:lnTo>
                    <a:pt x="450" y="104"/>
                  </a:lnTo>
                  <a:lnTo>
                    <a:pt x="442" y="76"/>
                  </a:lnTo>
                  <a:lnTo>
                    <a:pt x="442" y="76"/>
                  </a:lnTo>
                  <a:lnTo>
                    <a:pt x="440" y="68"/>
                  </a:lnTo>
                  <a:lnTo>
                    <a:pt x="436" y="60"/>
                  </a:lnTo>
                  <a:lnTo>
                    <a:pt x="430" y="52"/>
                  </a:lnTo>
                  <a:lnTo>
                    <a:pt x="424" y="48"/>
                  </a:lnTo>
                  <a:lnTo>
                    <a:pt x="424" y="48"/>
                  </a:lnTo>
                  <a:lnTo>
                    <a:pt x="422" y="46"/>
                  </a:lnTo>
                  <a:lnTo>
                    <a:pt x="422" y="46"/>
                  </a:lnTo>
                  <a:lnTo>
                    <a:pt x="410" y="42"/>
                  </a:lnTo>
                  <a:lnTo>
                    <a:pt x="398" y="40"/>
                  </a:lnTo>
                  <a:lnTo>
                    <a:pt x="398" y="40"/>
                  </a:lnTo>
                  <a:lnTo>
                    <a:pt x="378" y="34"/>
                  </a:lnTo>
                  <a:lnTo>
                    <a:pt x="378" y="34"/>
                  </a:lnTo>
                  <a:lnTo>
                    <a:pt x="360" y="26"/>
                  </a:lnTo>
                  <a:lnTo>
                    <a:pt x="344" y="20"/>
                  </a:lnTo>
                  <a:lnTo>
                    <a:pt x="344" y="20"/>
                  </a:lnTo>
                  <a:lnTo>
                    <a:pt x="322" y="12"/>
                  </a:lnTo>
                  <a:lnTo>
                    <a:pt x="300" y="8"/>
                  </a:lnTo>
                  <a:lnTo>
                    <a:pt x="300" y="8"/>
                  </a:lnTo>
                  <a:lnTo>
                    <a:pt x="280" y="4"/>
                  </a:lnTo>
                  <a:lnTo>
                    <a:pt x="258" y="4"/>
                  </a:lnTo>
                  <a:lnTo>
                    <a:pt x="258" y="4"/>
                  </a:lnTo>
                  <a:lnTo>
                    <a:pt x="240" y="4"/>
                  </a:lnTo>
                  <a:lnTo>
                    <a:pt x="240" y="4"/>
                  </a:lnTo>
                  <a:lnTo>
                    <a:pt x="222" y="2"/>
                  </a:lnTo>
                  <a:lnTo>
                    <a:pt x="204" y="2"/>
                  </a:lnTo>
                  <a:lnTo>
                    <a:pt x="204" y="2"/>
                  </a:lnTo>
                  <a:lnTo>
                    <a:pt x="204" y="0"/>
                  </a:lnTo>
                  <a:lnTo>
                    <a:pt x="202" y="0"/>
                  </a:lnTo>
                  <a:lnTo>
                    <a:pt x="202" y="0"/>
                  </a:lnTo>
                  <a:lnTo>
                    <a:pt x="200" y="2"/>
                  </a:lnTo>
                  <a:lnTo>
                    <a:pt x="200" y="2"/>
                  </a:lnTo>
                  <a:lnTo>
                    <a:pt x="176" y="4"/>
                  </a:lnTo>
                  <a:lnTo>
                    <a:pt x="176" y="4"/>
                  </a:lnTo>
                  <a:lnTo>
                    <a:pt x="140" y="12"/>
                  </a:lnTo>
                  <a:lnTo>
                    <a:pt x="140" y="12"/>
                  </a:lnTo>
                  <a:lnTo>
                    <a:pt x="124" y="16"/>
                  </a:lnTo>
                  <a:lnTo>
                    <a:pt x="124" y="16"/>
                  </a:lnTo>
                  <a:lnTo>
                    <a:pt x="122" y="16"/>
                  </a:lnTo>
                  <a:lnTo>
                    <a:pt x="122" y="16"/>
                  </a:lnTo>
                  <a:lnTo>
                    <a:pt x="120" y="16"/>
                  </a:lnTo>
                  <a:lnTo>
                    <a:pt x="120" y="18"/>
                  </a:lnTo>
                  <a:lnTo>
                    <a:pt x="120" y="18"/>
                  </a:lnTo>
                  <a:lnTo>
                    <a:pt x="104" y="22"/>
                  </a:lnTo>
                  <a:lnTo>
                    <a:pt x="104" y="22"/>
                  </a:lnTo>
                  <a:lnTo>
                    <a:pt x="104" y="24"/>
                  </a:lnTo>
                  <a:lnTo>
                    <a:pt x="104" y="24"/>
                  </a:lnTo>
                  <a:lnTo>
                    <a:pt x="96" y="22"/>
                  </a:lnTo>
                  <a:lnTo>
                    <a:pt x="96" y="22"/>
                  </a:lnTo>
                  <a:lnTo>
                    <a:pt x="96" y="24"/>
                  </a:lnTo>
                  <a:lnTo>
                    <a:pt x="96" y="24"/>
                  </a:lnTo>
                  <a:lnTo>
                    <a:pt x="78" y="28"/>
                  </a:lnTo>
                  <a:lnTo>
                    <a:pt x="78" y="28"/>
                  </a:lnTo>
                  <a:lnTo>
                    <a:pt x="56" y="36"/>
                  </a:lnTo>
                  <a:lnTo>
                    <a:pt x="56" y="36"/>
                  </a:lnTo>
                  <a:lnTo>
                    <a:pt x="28" y="48"/>
                  </a:lnTo>
                  <a:lnTo>
                    <a:pt x="28" y="48"/>
                  </a:lnTo>
                  <a:lnTo>
                    <a:pt x="26" y="48"/>
                  </a:lnTo>
                  <a:lnTo>
                    <a:pt x="26" y="48"/>
                  </a:lnTo>
                  <a:lnTo>
                    <a:pt x="26" y="46"/>
                  </a:lnTo>
                  <a:lnTo>
                    <a:pt x="26" y="46"/>
                  </a:lnTo>
                  <a:lnTo>
                    <a:pt x="22" y="48"/>
                  </a:lnTo>
                  <a:lnTo>
                    <a:pt x="20" y="48"/>
                  </a:lnTo>
                  <a:lnTo>
                    <a:pt x="14" y="54"/>
                  </a:lnTo>
                  <a:lnTo>
                    <a:pt x="14" y="54"/>
                  </a:lnTo>
                  <a:lnTo>
                    <a:pt x="12" y="58"/>
                  </a:lnTo>
                  <a:lnTo>
                    <a:pt x="12" y="58"/>
                  </a:lnTo>
                  <a:lnTo>
                    <a:pt x="4" y="70"/>
                  </a:lnTo>
                  <a:lnTo>
                    <a:pt x="2" y="76"/>
                  </a:lnTo>
                  <a:lnTo>
                    <a:pt x="0" y="82"/>
                  </a:lnTo>
                  <a:lnTo>
                    <a:pt x="0" y="82"/>
                  </a:lnTo>
                  <a:lnTo>
                    <a:pt x="0" y="82"/>
                  </a:lnTo>
                  <a:lnTo>
                    <a:pt x="0" y="82"/>
                  </a:lnTo>
                  <a:lnTo>
                    <a:pt x="0" y="82"/>
                  </a:lnTo>
                  <a:lnTo>
                    <a:pt x="8" y="72"/>
                  </a:lnTo>
                  <a:lnTo>
                    <a:pt x="14" y="62"/>
                  </a:lnTo>
                  <a:lnTo>
                    <a:pt x="14" y="62"/>
                  </a:lnTo>
                  <a:lnTo>
                    <a:pt x="18" y="54"/>
                  </a:lnTo>
                  <a:lnTo>
                    <a:pt x="18" y="54"/>
                  </a:lnTo>
                  <a:lnTo>
                    <a:pt x="24" y="52"/>
                  </a:lnTo>
                  <a:lnTo>
                    <a:pt x="24" y="52"/>
                  </a:lnTo>
                  <a:lnTo>
                    <a:pt x="28" y="50"/>
                  </a:lnTo>
                  <a:lnTo>
                    <a:pt x="28" y="50"/>
                  </a:lnTo>
                  <a:lnTo>
                    <a:pt x="32" y="50"/>
                  </a:lnTo>
                  <a:lnTo>
                    <a:pt x="32" y="50"/>
                  </a:lnTo>
                  <a:lnTo>
                    <a:pt x="38" y="50"/>
                  </a:lnTo>
                  <a:lnTo>
                    <a:pt x="42" y="52"/>
                  </a:lnTo>
                  <a:lnTo>
                    <a:pt x="52" y="60"/>
                  </a:lnTo>
                  <a:lnTo>
                    <a:pt x="58" y="70"/>
                  </a:lnTo>
                  <a:lnTo>
                    <a:pt x="64" y="80"/>
                  </a:lnTo>
                  <a:lnTo>
                    <a:pt x="64" y="80"/>
                  </a:lnTo>
                  <a:lnTo>
                    <a:pt x="70" y="102"/>
                  </a:lnTo>
                  <a:lnTo>
                    <a:pt x="76" y="122"/>
                  </a:lnTo>
                  <a:lnTo>
                    <a:pt x="76" y="122"/>
                  </a:lnTo>
                  <a:lnTo>
                    <a:pt x="78" y="122"/>
                  </a:lnTo>
                  <a:lnTo>
                    <a:pt x="78" y="122"/>
                  </a:lnTo>
                  <a:lnTo>
                    <a:pt x="76" y="106"/>
                  </a:lnTo>
                  <a:lnTo>
                    <a:pt x="72" y="92"/>
                  </a:lnTo>
                  <a:lnTo>
                    <a:pt x="72" y="92"/>
                  </a:lnTo>
                  <a:lnTo>
                    <a:pt x="68" y="80"/>
                  </a:lnTo>
                  <a:lnTo>
                    <a:pt x="62" y="68"/>
                  </a:lnTo>
                  <a:lnTo>
                    <a:pt x="62" y="68"/>
                  </a:lnTo>
                  <a:lnTo>
                    <a:pt x="58" y="60"/>
                  </a:lnTo>
                  <a:lnTo>
                    <a:pt x="52" y="54"/>
                  </a:lnTo>
                  <a:lnTo>
                    <a:pt x="46" y="50"/>
                  </a:lnTo>
                  <a:lnTo>
                    <a:pt x="38" y="46"/>
                  </a:lnTo>
                  <a:lnTo>
                    <a:pt x="38" y="46"/>
                  </a:lnTo>
                  <a:lnTo>
                    <a:pt x="48" y="42"/>
                  </a:lnTo>
                  <a:lnTo>
                    <a:pt x="48" y="42"/>
                  </a:lnTo>
                  <a:lnTo>
                    <a:pt x="48" y="42"/>
                  </a:lnTo>
                  <a:lnTo>
                    <a:pt x="48" y="42"/>
                  </a:lnTo>
                  <a:lnTo>
                    <a:pt x="56" y="44"/>
                  </a:lnTo>
                  <a:lnTo>
                    <a:pt x="60" y="48"/>
                  </a:lnTo>
                  <a:lnTo>
                    <a:pt x="70" y="56"/>
                  </a:lnTo>
                  <a:lnTo>
                    <a:pt x="76" y="68"/>
                  </a:lnTo>
                  <a:lnTo>
                    <a:pt x="80" y="82"/>
                  </a:lnTo>
                  <a:lnTo>
                    <a:pt x="80" y="82"/>
                  </a:lnTo>
                  <a:lnTo>
                    <a:pt x="76" y="82"/>
                  </a:lnTo>
                  <a:lnTo>
                    <a:pt x="74" y="82"/>
                  </a:lnTo>
                  <a:lnTo>
                    <a:pt x="74" y="82"/>
                  </a:lnTo>
                  <a:lnTo>
                    <a:pt x="72" y="84"/>
                  </a:lnTo>
                  <a:lnTo>
                    <a:pt x="74" y="86"/>
                  </a:lnTo>
                  <a:lnTo>
                    <a:pt x="74" y="86"/>
                  </a:lnTo>
                  <a:lnTo>
                    <a:pt x="78" y="84"/>
                  </a:lnTo>
                  <a:lnTo>
                    <a:pt x="78" y="84"/>
                  </a:lnTo>
                  <a:lnTo>
                    <a:pt x="80" y="84"/>
                  </a:lnTo>
                  <a:lnTo>
                    <a:pt x="80" y="84"/>
                  </a:lnTo>
                  <a:lnTo>
                    <a:pt x="86" y="100"/>
                  </a:lnTo>
                  <a:lnTo>
                    <a:pt x="86" y="100"/>
                  </a:lnTo>
                  <a:lnTo>
                    <a:pt x="94" y="126"/>
                  </a:lnTo>
                  <a:lnTo>
                    <a:pt x="98" y="152"/>
                  </a:lnTo>
                  <a:lnTo>
                    <a:pt x="98" y="152"/>
                  </a:lnTo>
                  <a:lnTo>
                    <a:pt x="100" y="178"/>
                  </a:lnTo>
                  <a:lnTo>
                    <a:pt x="100" y="178"/>
                  </a:lnTo>
                  <a:lnTo>
                    <a:pt x="100" y="190"/>
                  </a:lnTo>
                  <a:lnTo>
                    <a:pt x="100" y="204"/>
                  </a:lnTo>
                  <a:lnTo>
                    <a:pt x="100" y="204"/>
                  </a:lnTo>
                  <a:lnTo>
                    <a:pt x="100" y="204"/>
                  </a:lnTo>
                  <a:lnTo>
                    <a:pt x="100" y="204"/>
                  </a:lnTo>
                  <a:lnTo>
                    <a:pt x="102" y="190"/>
                  </a:lnTo>
                  <a:lnTo>
                    <a:pt x="104" y="176"/>
                  </a:lnTo>
                  <a:lnTo>
                    <a:pt x="104" y="176"/>
                  </a:lnTo>
                  <a:lnTo>
                    <a:pt x="102" y="160"/>
                  </a:lnTo>
                  <a:lnTo>
                    <a:pt x="102" y="146"/>
                  </a:lnTo>
                  <a:lnTo>
                    <a:pt x="102" y="146"/>
                  </a:lnTo>
                  <a:lnTo>
                    <a:pt x="96" y="118"/>
                  </a:lnTo>
                  <a:lnTo>
                    <a:pt x="88" y="90"/>
                  </a:lnTo>
                  <a:lnTo>
                    <a:pt x="88" y="90"/>
                  </a:lnTo>
                  <a:lnTo>
                    <a:pt x="84" y="76"/>
                  </a:lnTo>
                  <a:lnTo>
                    <a:pt x="78" y="60"/>
                  </a:lnTo>
                  <a:lnTo>
                    <a:pt x="74" y="52"/>
                  </a:lnTo>
                  <a:lnTo>
                    <a:pt x="68" y="46"/>
                  </a:lnTo>
                  <a:lnTo>
                    <a:pt x="62" y="42"/>
                  </a:lnTo>
                  <a:lnTo>
                    <a:pt x="56" y="40"/>
                  </a:lnTo>
                  <a:lnTo>
                    <a:pt x="56" y="40"/>
                  </a:lnTo>
                  <a:lnTo>
                    <a:pt x="54" y="40"/>
                  </a:lnTo>
                  <a:lnTo>
                    <a:pt x="54" y="40"/>
                  </a:lnTo>
                  <a:lnTo>
                    <a:pt x="58" y="38"/>
                  </a:lnTo>
                  <a:lnTo>
                    <a:pt x="58" y="38"/>
                  </a:lnTo>
                  <a:lnTo>
                    <a:pt x="74" y="34"/>
                  </a:lnTo>
                  <a:lnTo>
                    <a:pt x="74" y="34"/>
                  </a:lnTo>
                  <a:lnTo>
                    <a:pt x="78" y="34"/>
                  </a:lnTo>
                  <a:lnTo>
                    <a:pt x="80" y="38"/>
                  </a:lnTo>
                  <a:lnTo>
                    <a:pt x="86" y="44"/>
                  </a:lnTo>
                  <a:lnTo>
                    <a:pt x="86" y="44"/>
                  </a:lnTo>
                  <a:lnTo>
                    <a:pt x="90" y="50"/>
                  </a:lnTo>
                  <a:lnTo>
                    <a:pt x="94" y="58"/>
                  </a:lnTo>
                  <a:lnTo>
                    <a:pt x="94" y="58"/>
                  </a:lnTo>
                  <a:lnTo>
                    <a:pt x="100" y="74"/>
                  </a:lnTo>
                  <a:lnTo>
                    <a:pt x="106" y="90"/>
                  </a:lnTo>
                  <a:lnTo>
                    <a:pt x="106" y="90"/>
                  </a:lnTo>
                  <a:lnTo>
                    <a:pt x="114" y="126"/>
                  </a:lnTo>
                  <a:lnTo>
                    <a:pt x="120" y="160"/>
                  </a:lnTo>
                  <a:lnTo>
                    <a:pt x="120" y="160"/>
                  </a:lnTo>
                  <a:lnTo>
                    <a:pt x="122" y="160"/>
                  </a:lnTo>
                  <a:lnTo>
                    <a:pt x="122" y="160"/>
                  </a:lnTo>
                  <a:lnTo>
                    <a:pt x="122" y="150"/>
                  </a:lnTo>
                  <a:lnTo>
                    <a:pt x="122" y="140"/>
                  </a:lnTo>
                  <a:lnTo>
                    <a:pt x="118" y="118"/>
                  </a:lnTo>
                  <a:lnTo>
                    <a:pt x="118" y="118"/>
                  </a:lnTo>
                  <a:lnTo>
                    <a:pt x="114" y="98"/>
                  </a:lnTo>
                  <a:lnTo>
                    <a:pt x="108" y="76"/>
                  </a:lnTo>
                  <a:lnTo>
                    <a:pt x="108" y="76"/>
                  </a:lnTo>
                  <a:lnTo>
                    <a:pt x="102" y="60"/>
                  </a:lnTo>
                  <a:lnTo>
                    <a:pt x="98" y="52"/>
                  </a:lnTo>
                  <a:lnTo>
                    <a:pt x="92" y="44"/>
                  </a:lnTo>
                  <a:lnTo>
                    <a:pt x="92" y="44"/>
                  </a:lnTo>
                  <a:lnTo>
                    <a:pt x="86" y="38"/>
                  </a:lnTo>
                  <a:lnTo>
                    <a:pt x="80" y="32"/>
                  </a:lnTo>
                  <a:lnTo>
                    <a:pt x="80" y="32"/>
                  </a:lnTo>
                  <a:lnTo>
                    <a:pt x="98" y="26"/>
                  </a:lnTo>
                  <a:lnTo>
                    <a:pt x="98" y="26"/>
                  </a:lnTo>
                  <a:lnTo>
                    <a:pt x="106" y="30"/>
                  </a:lnTo>
                  <a:lnTo>
                    <a:pt x="112" y="38"/>
                  </a:lnTo>
                  <a:lnTo>
                    <a:pt x="122" y="56"/>
                  </a:lnTo>
                  <a:lnTo>
                    <a:pt x="122" y="56"/>
                  </a:lnTo>
                  <a:lnTo>
                    <a:pt x="128" y="70"/>
                  </a:lnTo>
                  <a:lnTo>
                    <a:pt x="128" y="70"/>
                  </a:lnTo>
                  <a:lnTo>
                    <a:pt x="120" y="72"/>
                  </a:lnTo>
                  <a:lnTo>
                    <a:pt x="120" y="72"/>
                  </a:lnTo>
                  <a:lnTo>
                    <a:pt x="108" y="74"/>
                  </a:lnTo>
                  <a:lnTo>
                    <a:pt x="108" y="74"/>
                  </a:lnTo>
                  <a:lnTo>
                    <a:pt x="108" y="76"/>
                  </a:lnTo>
                  <a:lnTo>
                    <a:pt x="110" y="76"/>
                  </a:lnTo>
                  <a:lnTo>
                    <a:pt x="110" y="76"/>
                  </a:lnTo>
                  <a:lnTo>
                    <a:pt x="120" y="76"/>
                  </a:lnTo>
                  <a:lnTo>
                    <a:pt x="120" y="76"/>
                  </a:lnTo>
                  <a:lnTo>
                    <a:pt x="128" y="72"/>
                  </a:lnTo>
                  <a:lnTo>
                    <a:pt x="128" y="72"/>
                  </a:lnTo>
                  <a:lnTo>
                    <a:pt x="132" y="86"/>
                  </a:lnTo>
                  <a:lnTo>
                    <a:pt x="136" y="102"/>
                  </a:lnTo>
                  <a:lnTo>
                    <a:pt x="136" y="102"/>
                  </a:lnTo>
                  <a:lnTo>
                    <a:pt x="140" y="126"/>
                  </a:lnTo>
                  <a:lnTo>
                    <a:pt x="142" y="152"/>
                  </a:lnTo>
                  <a:lnTo>
                    <a:pt x="142" y="152"/>
                  </a:lnTo>
                  <a:lnTo>
                    <a:pt x="142" y="180"/>
                  </a:lnTo>
                  <a:lnTo>
                    <a:pt x="142" y="180"/>
                  </a:lnTo>
                  <a:lnTo>
                    <a:pt x="142" y="204"/>
                  </a:lnTo>
                  <a:lnTo>
                    <a:pt x="142" y="204"/>
                  </a:lnTo>
                  <a:lnTo>
                    <a:pt x="144" y="204"/>
                  </a:lnTo>
                  <a:lnTo>
                    <a:pt x="144" y="204"/>
                  </a:lnTo>
                  <a:lnTo>
                    <a:pt x="146" y="190"/>
                  </a:lnTo>
                  <a:lnTo>
                    <a:pt x="146" y="176"/>
                  </a:lnTo>
                  <a:lnTo>
                    <a:pt x="146" y="148"/>
                  </a:lnTo>
                  <a:lnTo>
                    <a:pt x="146" y="148"/>
                  </a:lnTo>
                  <a:lnTo>
                    <a:pt x="144" y="120"/>
                  </a:lnTo>
                  <a:lnTo>
                    <a:pt x="140" y="92"/>
                  </a:lnTo>
                  <a:lnTo>
                    <a:pt x="140" y="92"/>
                  </a:lnTo>
                  <a:lnTo>
                    <a:pt x="132" y="68"/>
                  </a:lnTo>
                  <a:lnTo>
                    <a:pt x="122" y="44"/>
                  </a:lnTo>
                  <a:lnTo>
                    <a:pt x="122" y="44"/>
                  </a:lnTo>
                  <a:lnTo>
                    <a:pt x="114" y="32"/>
                  </a:lnTo>
                  <a:lnTo>
                    <a:pt x="110" y="28"/>
                  </a:lnTo>
                  <a:lnTo>
                    <a:pt x="106" y="24"/>
                  </a:lnTo>
                  <a:lnTo>
                    <a:pt x="106" y="24"/>
                  </a:lnTo>
                  <a:lnTo>
                    <a:pt x="122" y="20"/>
                  </a:lnTo>
                  <a:lnTo>
                    <a:pt x="122" y="20"/>
                  </a:lnTo>
                  <a:lnTo>
                    <a:pt x="128" y="28"/>
                  </a:lnTo>
                  <a:lnTo>
                    <a:pt x="128" y="28"/>
                  </a:lnTo>
                  <a:lnTo>
                    <a:pt x="136" y="46"/>
                  </a:lnTo>
                  <a:lnTo>
                    <a:pt x="136" y="46"/>
                  </a:lnTo>
                  <a:lnTo>
                    <a:pt x="128" y="56"/>
                  </a:lnTo>
                  <a:lnTo>
                    <a:pt x="128" y="56"/>
                  </a:lnTo>
                  <a:lnTo>
                    <a:pt x="128" y="58"/>
                  </a:lnTo>
                  <a:lnTo>
                    <a:pt x="130" y="58"/>
                  </a:lnTo>
                  <a:lnTo>
                    <a:pt x="130" y="58"/>
                  </a:lnTo>
                  <a:lnTo>
                    <a:pt x="136" y="48"/>
                  </a:lnTo>
                  <a:lnTo>
                    <a:pt x="136" y="48"/>
                  </a:lnTo>
                  <a:lnTo>
                    <a:pt x="144" y="66"/>
                  </a:lnTo>
                  <a:lnTo>
                    <a:pt x="148" y="84"/>
                  </a:lnTo>
                  <a:lnTo>
                    <a:pt x="148" y="84"/>
                  </a:lnTo>
                  <a:lnTo>
                    <a:pt x="156" y="124"/>
                  </a:lnTo>
                  <a:lnTo>
                    <a:pt x="156" y="124"/>
                  </a:lnTo>
                  <a:lnTo>
                    <a:pt x="160" y="146"/>
                  </a:lnTo>
                  <a:lnTo>
                    <a:pt x="160" y="166"/>
                  </a:lnTo>
                  <a:lnTo>
                    <a:pt x="160" y="166"/>
                  </a:lnTo>
                  <a:lnTo>
                    <a:pt x="162" y="166"/>
                  </a:lnTo>
                  <a:lnTo>
                    <a:pt x="162" y="166"/>
                  </a:lnTo>
                  <a:lnTo>
                    <a:pt x="162" y="144"/>
                  </a:lnTo>
                  <a:lnTo>
                    <a:pt x="160" y="120"/>
                  </a:lnTo>
                  <a:lnTo>
                    <a:pt x="156" y="98"/>
                  </a:lnTo>
                  <a:lnTo>
                    <a:pt x="152" y="76"/>
                  </a:lnTo>
                  <a:lnTo>
                    <a:pt x="152" y="76"/>
                  </a:lnTo>
                  <a:lnTo>
                    <a:pt x="146" y="60"/>
                  </a:lnTo>
                  <a:lnTo>
                    <a:pt x="140" y="44"/>
                  </a:lnTo>
                  <a:lnTo>
                    <a:pt x="140" y="44"/>
                  </a:lnTo>
                  <a:lnTo>
                    <a:pt x="150" y="32"/>
                  </a:lnTo>
                  <a:lnTo>
                    <a:pt x="150" y="32"/>
                  </a:lnTo>
                  <a:lnTo>
                    <a:pt x="158" y="22"/>
                  </a:lnTo>
                  <a:lnTo>
                    <a:pt x="158" y="22"/>
                  </a:lnTo>
                  <a:lnTo>
                    <a:pt x="162" y="16"/>
                  </a:lnTo>
                  <a:lnTo>
                    <a:pt x="168" y="10"/>
                  </a:lnTo>
                  <a:lnTo>
                    <a:pt x="168" y="10"/>
                  </a:lnTo>
                  <a:lnTo>
                    <a:pt x="176" y="8"/>
                  </a:lnTo>
                  <a:lnTo>
                    <a:pt x="176" y="8"/>
                  </a:lnTo>
                  <a:lnTo>
                    <a:pt x="196" y="6"/>
                  </a:lnTo>
                  <a:lnTo>
                    <a:pt x="196" y="6"/>
                  </a:lnTo>
                  <a:lnTo>
                    <a:pt x="170" y="36"/>
                  </a:lnTo>
                  <a:lnTo>
                    <a:pt x="170" y="36"/>
                  </a:lnTo>
                  <a:lnTo>
                    <a:pt x="170" y="36"/>
                  </a:lnTo>
                  <a:lnTo>
                    <a:pt x="170" y="38"/>
                  </a:lnTo>
                  <a:lnTo>
                    <a:pt x="170" y="38"/>
                  </a:lnTo>
                  <a:lnTo>
                    <a:pt x="188" y="22"/>
                  </a:lnTo>
                  <a:lnTo>
                    <a:pt x="202" y="6"/>
                  </a:lnTo>
                  <a:lnTo>
                    <a:pt x="202" y="6"/>
                  </a:lnTo>
                  <a:lnTo>
                    <a:pt x="218" y="4"/>
                  </a:lnTo>
                  <a:lnTo>
                    <a:pt x="218" y="4"/>
                  </a:lnTo>
                  <a:lnTo>
                    <a:pt x="236" y="6"/>
                  </a:lnTo>
                  <a:lnTo>
                    <a:pt x="236" y="6"/>
                  </a:lnTo>
                  <a:lnTo>
                    <a:pt x="236" y="6"/>
                  </a:lnTo>
                  <a:lnTo>
                    <a:pt x="236" y="6"/>
                  </a:lnTo>
                  <a:lnTo>
                    <a:pt x="224" y="20"/>
                  </a:lnTo>
                  <a:lnTo>
                    <a:pt x="224" y="20"/>
                  </a:lnTo>
                  <a:lnTo>
                    <a:pt x="218" y="26"/>
                  </a:lnTo>
                  <a:lnTo>
                    <a:pt x="214" y="34"/>
                  </a:lnTo>
                  <a:lnTo>
                    <a:pt x="214" y="34"/>
                  </a:lnTo>
                  <a:lnTo>
                    <a:pt x="214" y="36"/>
                  </a:lnTo>
                  <a:lnTo>
                    <a:pt x="216" y="36"/>
                  </a:lnTo>
                  <a:lnTo>
                    <a:pt x="216" y="36"/>
                  </a:lnTo>
                  <a:lnTo>
                    <a:pt x="228" y="22"/>
                  </a:lnTo>
                  <a:lnTo>
                    <a:pt x="238" y="8"/>
                  </a:lnTo>
                  <a:lnTo>
                    <a:pt x="238" y="8"/>
                  </a:lnTo>
                  <a:lnTo>
                    <a:pt x="238" y="6"/>
                  </a:lnTo>
                  <a:lnTo>
                    <a:pt x="238" y="6"/>
                  </a:lnTo>
                  <a:lnTo>
                    <a:pt x="254" y="8"/>
                  </a:lnTo>
                  <a:lnTo>
                    <a:pt x="254" y="8"/>
                  </a:lnTo>
                  <a:lnTo>
                    <a:pt x="254" y="6"/>
                  </a:lnTo>
                  <a:lnTo>
                    <a:pt x="254" y="6"/>
                  </a:lnTo>
                  <a:lnTo>
                    <a:pt x="252" y="6"/>
                  </a:lnTo>
                  <a:lnTo>
                    <a:pt x="252" y="6"/>
                  </a:lnTo>
                  <a:lnTo>
                    <a:pt x="258" y="6"/>
                  </a:lnTo>
                  <a:lnTo>
                    <a:pt x="258" y="6"/>
                  </a:lnTo>
                  <a:lnTo>
                    <a:pt x="250" y="16"/>
                  </a:lnTo>
                  <a:lnTo>
                    <a:pt x="242" y="28"/>
                  </a:lnTo>
                  <a:lnTo>
                    <a:pt x="242" y="28"/>
                  </a:lnTo>
                  <a:lnTo>
                    <a:pt x="242" y="28"/>
                  </a:lnTo>
                  <a:lnTo>
                    <a:pt x="244" y="28"/>
                  </a:lnTo>
                  <a:lnTo>
                    <a:pt x="244" y="28"/>
                  </a:lnTo>
                  <a:lnTo>
                    <a:pt x="252" y="18"/>
                  </a:lnTo>
                  <a:lnTo>
                    <a:pt x="262" y="8"/>
                  </a:lnTo>
                  <a:lnTo>
                    <a:pt x="262" y="8"/>
                  </a:lnTo>
                  <a:lnTo>
                    <a:pt x="262" y="6"/>
                  </a:lnTo>
                  <a:lnTo>
                    <a:pt x="262" y="6"/>
                  </a:lnTo>
                  <a:lnTo>
                    <a:pt x="282" y="8"/>
                  </a:lnTo>
                  <a:lnTo>
                    <a:pt x="302" y="12"/>
                  </a:lnTo>
                  <a:lnTo>
                    <a:pt x="302" y="12"/>
                  </a:lnTo>
                  <a:lnTo>
                    <a:pt x="322" y="18"/>
                  </a:lnTo>
                  <a:lnTo>
                    <a:pt x="342" y="24"/>
                  </a:lnTo>
                  <a:lnTo>
                    <a:pt x="342" y="24"/>
                  </a:lnTo>
                  <a:lnTo>
                    <a:pt x="342" y="24"/>
                  </a:lnTo>
                  <a:lnTo>
                    <a:pt x="342" y="24"/>
                  </a:lnTo>
                  <a:lnTo>
                    <a:pt x="348" y="32"/>
                  </a:lnTo>
                  <a:lnTo>
                    <a:pt x="348" y="32"/>
                  </a:lnTo>
                  <a:lnTo>
                    <a:pt x="354" y="42"/>
                  </a:lnTo>
                  <a:lnTo>
                    <a:pt x="358" y="52"/>
                  </a:lnTo>
                  <a:lnTo>
                    <a:pt x="358" y="52"/>
                  </a:lnTo>
                  <a:lnTo>
                    <a:pt x="364" y="70"/>
                  </a:lnTo>
                  <a:lnTo>
                    <a:pt x="370" y="92"/>
                  </a:lnTo>
                  <a:lnTo>
                    <a:pt x="370" y="92"/>
                  </a:lnTo>
                  <a:lnTo>
                    <a:pt x="374" y="112"/>
                  </a:lnTo>
                  <a:lnTo>
                    <a:pt x="374" y="112"/>
                  </a:lnTo>
                  <a:lnTo>
                    <a:pt x="348" y="142"/>
                  </a:lnTo>
                  <a:lnTo>
                    <a:pt x="348" y="142"/>
                  </a:lnTo>
                  <a:lnTo>
                    <a:pt x="326" y="140"/>
                  </a:lnTo>
                  <a:lnTo>
                    <a:pt x="326" y="140"/>
                  </a:lnTo>
                  <a:lnTo>
                    <a:pt x="276" y="138"/>
                  </a:lnTo>
                  <a:lnTo>
                    <a:pt x="276" y="138"/>
                  </a:lnTo>
                  <a:lnTo>
                    <a:pt x="222" y="138"/>
                  </a:lnTo>
                  <a:lnTo>
                    <a:pt x="170" y="140"/>
                  </a:lnTo>
                  <a:lnTo>
                    <a:pt x="170" y="140"/>
                  </a:lnTo>
                  <a:lnTo>
                    <a:pt x="168" y="142"/>
                  </a:lnTo>
                  <a:lnTo>
                    <a:pt x="170" y="142"/>
                  </a:lnTo>
                  <a:lnTo>
                    <a:pt x="170" y="142"/>
                  </a:lnTo>
                  <a:lnTo>
                    <a:pt x="222" y="140"/>
                  </a:lnTo>
                  <a:lnTo>
                    <a:pt x="276" y="142"/>
                  </a:lnTo>
                  <a:lnTo>
                    <a:pt x="276" y="142"/>
                  </a:lnTo>
                  <a:lnTo>
                    <a:pt x="328" y="144"/>
                  </a:lnTo>
                  <a:lnTo>
                    <a:pt x="328" y="144"/>
                  </a:lnTo>
                  <a:lnTo>
                    <a:pt x="344" y="146"/>
                  </a:lnTo>
                  <a:lnTo>
                    <a:pt x="344" y="146"/>
                  </a:lnTo>
                  <a:lnTo>
                    <a:pt x="330" y="162"/>
                  </a:lnTo>
                  <a:lnTo>
                    <a:pt x="316" y="180"/>
                  </a:lnTo>
                  <a:lnTo>
                    <a:pt x="316" y="180"/>
                  </a:lnTo>
                  <a:lnTo>
                    <a:pt x="316" y="180"/>
                  </a:lnTo>
                  <a:lnTo>
                    <a:pt x="318" y="180"/>
                  </a:lnTo>
                  <a:lnTo>
                    <a:pt x="318" y="180"/>
                  </a:lnTo>
                  <a:lnTo>
                    <a:pt x="350" y="146"/>
                  </a:lnTo>
                  <a:lnTo>
                    <a:pt x="350" y="146"/>
                  </a:lnTo>
                  <a:lnTo>
                    <a:pt x="354" y="146"/>
                  </a:lnTo>
                  <a:lnTo>
                    <a:pt x="354" y="146"/>
                  </a:lnTo>
                  <a:lnTo>
                    <a:pt x="368" y="148"/>
                  </a:lnTo>
                  <a:lnTo>
                    <a:pt x="368" y="148"/>
                  </a:lnTo>
                  <a:lnTo>
                    <a:pt x="310" y="204"/>
                  </a:lnTo>
                  <a:lnTo>
                    <a:pt x="310" y="204"/>
                  </a:lnTo>
                  <a:lnTo>
                    <a:pt x="310" y="204"/>
                  </a:lnTo>
                  <a:lnTo>
                    <a:pt x="310" y="204"/>
                  </a:lnTo>
                  <a:lnTo>
                    <a:pt x="342" y="176"/>
                  </a:lnTo>
                  <a:lnTo>
                    <a:pt x="372" y="148"/>
                  </a:lnTo>
                  <a:lnTo>
                    <a:pt x="372" y="148"/>
                  </a:lnTo>
                  <a:lnTo>
                    <a:pt x="376" y="146"/>
                  </a:lnTo>
                  <a:lnTo>
                    <a:pt x="376" y="146"/>
                  </a:lnTo>
                  <a:lnTo>
                    <a:pt x="376" y="146"/>
                  </a:lnTo>
                  <a:lnTo>
                    <a:pt x="376" y="146"/>
                  </a:lnTo>
                  <a:lnTo>
                    <a:pt x="376" y="146"/>
                  </a:lnTo>
                  <a:lnTo>
                    <a:pt x="374" y="144"/>
                  </a:lnTo>
                  <a:lnTo>
                    <a:pt x="374" y="144"/>
                  </a:lnTo>
                  <a:lnTo>
                    <a:pt x="380" y="138"/>
                  </a:lnTo>
                  <a:lnTo>
                    <a:pt x="380" y="138"/>
                  </a:lnTo>
                  <a:lnTo>
                    <a:pt x="380" y="154"/>
                  </a:lnTo>
                  <a:lnTo>
                    <a:pt x="380" y="154"/>
                  </a:lnTo>
                  <a:lnTo>
                    <a:pt x="374" y="160"/>
                  </a:lnTo>
                  <a:lnTo>
                    <a:pt x="374" y="160"/>
                  </a:lnTo>
                  <a:lnTo>
                    <a:pt x="344" y="190"/>
                  </a:lnTo>
                  <a:lnTo>
                    <a:pt x="344" y="190"/>
                  </a:lnTo>
                  <a:lnTo>
                    <a:pt x="328" y="206"/>
                  </a:lnTo>
                  <a:lnTo>
                    <a:pt x="312" y="222"/>
                  </a:lnTo>
                  <a:lnTo>
                    <a:pt x="312" y="222"/>
                  </a:lnTo>
                  <a:lnTo>
                    <a:pt x="314" y="222"/>
                  </a:lnTo>
                  <a:lnTo>
                    <a:pt x="314" y="222"/>
                  </a:lnTo>
                  <a:lnTo>
                    <a:pt x="274" y="224"/>
                  </a:lnTo>
                  <a:lnTo>
                    <a:pt x="274" y="224"/>
                  </a:lnTo>
                  <a:lnTo>
                    <a:pt x="248" y="226"/>
                  </a:lnTo>
                  <a:lnTo>
                    <a:pt x="222" y="226"/>
                  </a:lnTo>
                  <a:lnTo>
                    <a:pt x="222" y="226"/>
                  </a:lnTo>
                  <a:lnTo>
                    <a:pt x="174" y="224"/>
                  </a:lnTo>
                  <a:lnTo>
                    <a:pt x="174" y="224"/>
                  </a:lnTo>
                  <a:lnTo>
                    <a:pt x="174" y="224"/>
                  </a:lnTo>
                  <a:lnTo>
                    <a:pt x="174" y="226"/>
                  </a:lnTo>
                  <a:lnTo>
                    <a:pt x="174" y="226"/>
                  </a:lnTo>
                  <a:lnTo>
                    <a:pt x="226" y="228"/>
                  </a:lnTo>
                  <a:lnTo>
                    <a:pt x="226" y="228"/>
                  </a:lnTo>
                  <a:lnTo>
                    <a:pt x="252" y="228"/>
                  </a:lnTo>
                  <a:lnTo>
                    <a:pt x="278" y="228"/>
                  </a:lnTo>
                  <a:lnTo>
                    <a:pt x="278" y="228"/>
                  </a:lnTo>
                  <a:lnTo>
                    <a:pt x="324" y="226"/>
                  </a:lnTo>
                  <a:lnTo>
                    <a:pt x="324" y="226"/>
                  </a:lnTo>
                  <a:lnTo>
                    <a:pt x="316" y="236"/>
                  </a:lnTo>
                  <a:lnTo>
                    <a:pt x="316" y="236"/>
                  </a:lnTo>
                  <a:lnTo>
                    <a:pt x="316" y="238"/>
                  </a:lnTo>
                  <a:lnTo>
                    <a:pt x="318" y="238"/>
                  </a:lnTo>
                  <a:lnTo>
                    <a:pt x="318" y="238"/>
                  </a:lnTo>
                  <a:lnTo>
                    <a:pt x="330" y="226"/>
                  </a:lnTo>
                  <a:lnTo>
                    <a:pt x="330" y="226"/>
                  </a:lnTo>
                  <a:lnTo>
                    <a:pt x="332" y="226"/>
                  </a:lnTo>
                  <a:lnTo>
                    <a:pt x="332" y="226"/>
                  </a:lnTo>
                  <a:lnTo>
                    <a:pt x="356" y="226"/>
                  </a:lnTo>
                  <a:lnTo>
                    <a:pt x="356" y="226"/>
                  </a:lnTo>
                  <a:lnTo>
                    <a:pt x="344" y="238"/>
                  </a:lnTo>
                  <a:lnTo>
                    <a:pt x="336" y="250"/>
                  </a:lnTo>
                  <a:lnTo>
                    <a:pt x="336" y="250"/>
                  </a:lnTo>
                  <a:lnTo>
                    <a:pt x="336" y="252"/>
                  </a:lnTo>
                  <a:lnTo>
                    <a:pt x="336" y="252"/>
                  </a:lnTo>
                  <a:lnTo>
                    <a:pt x="336" y="252"/>
                  </a:lnTo>
                  <a:lnTo>
                    <a:pt x="350" y="238"/>
                  </a:lnTo>
                  <a:lnTo>
                    <a:pt x="362" y="226"/>
                  </a:lnTo>
                  <a:lnTo>
                    <a:pt x="362" y="226"/>
                  </a:lnTo>
                  <a:lnTo>
                    <a:pt x="362" y="226"/>
                  </a:lnTo>
                  <a:lnTo>
                    <a:pt x="362" y="226"/>
                  </a:lnTo>
                  <a:lnTo>
                    <a:pt x="378" y="224"/>
                  </a:lnTo>
                  <a:lnTo>
                    <a:pt x="378" y="224"/>
                  </a:lnTo>
                  <a:lnTo>
                    <a:pt x="376" y="234"/>
                  </a:lnTo>
                  <a:lnTo>
                    <a:pt x="376" y="234"/>
                  </a:lnTo>
                  <a:lnTo>
                    <a:pt x="366" y="244"/>
                  </a:lnTo>
                  <a:lnTo>
                    <a:pt x="356" y="256"/>
                  </a:lnTo>
                  <a:lnTo>
                    <a:pt x="356" y="256"/>
                  </a:lnTo>
                  <a:lnTo>
                    <a:pt x="356" y="258"/>
                  </a:lnTo>
                  <a:lnTo>
                    <a:pt x="358" y="258"/>
                  </a:lnTo>
                  <a:lnTo>
                    <a:pt x="358" y="258"/>
                  </a:lnTo>
                  <a:lnTo>
                    <a:pt x="374" y="242"/>
                  </a:lnTo>
                  <a:lnTo>
                    <a:pt x="374" y="242"/>
                  </a:lnTo>
                  <a:lnTo>
                    <a:pt x="368" y="276"/>
                  </a:lnTo>
                  <a:lnTo>
                    <a:pt x="368" y="276"/>
                  </a:lnTo>
                  <a:lnTo>
                    <a:pt x="364" y="294"/>
                  </a:lnTo>
                  <a:lnTo>
                    <a:pt x="360" y="310"/>
                  </a:lnTo>
                  <a:lnTo>
                    <a:pt x="360" y="310"/>
                  </a:lnTo>
                  <a:lnTo>
                    <a:pt x="358" y="312"/>
                  </a:lnTo>
                  <a:lnTo>
                    <a:pt x="358" y="312"/>
                  </a:lnTo>
                  <a:lnTo>
                    <a:pt x="358" y="294"/>
                  </a:lnTo>
                  <a:lnTo>
                    <a:pt x="358" y="294"/>
                  </a:lnTo>
                  <a:lnTo>
                    <a:pt x="356" y="292"/>
                  </a:lnTo>
                  <a:lnTo>
                    <a:pt x="356" y="294"/>
                  </a:lnTo>
                  <a:lnTo>
                    <a:pt x="356" y="294"/>
                  </a:lnTo>
                  <a:lnTo>
                    <a:pt x="354" y="320"/>
                  </a:lnTo>
                  <a:lnTo>
                    <a:pt x="354" y="348"/>
                  </a:lnTo>
                  <a:lnTo>
                    <a:pt x="354" y="348"/>
                  </a:lnTo>
                  <a:lnTo>
                    <a:pt x="356" y="376"/>
                  </a:lnTo>
                  <a:lnTo>
                    <a:pt x="356" y="376"/>
                  </a:lnTo>
                  <a:lnTo>
                    <a:pt x="354" y="388"/>
                  </a:lnTo>
                  <a:lnTo>
                    <a:pt x="354" y="388"/>
                  </a:lnTo>
                  <a:lnTo>
                    <a:pt x="352" y="396"/>
                  </a:lnTo>
                  <a:lnTo>
                    <a:pt x="348" y="400"/>
                  </a:lnTo>
                  <a:lnTo>
                    <a:pt x="348" y="400"/>
                  </a:lnTo>
                  <a:lnTo>
                    <a:pt x="348" y="400"/>
                  </a:lnTo>
                  <a:lnTo>
                    <a:pt x="348" y="400"/>
                  </a:lnTo>
                  <a:lnTo>
                    <a:pt x="342" y="398"/>
                  </a:lnTo>
                  <a:lnTo>
                    <a:pt x="338" y="396"/>
                  </a:lnTo>
                  <a:lnTo>
                    <a:pt x="334" y="388"/>
                  </a:lnTo>
                  <a:lnTo>
                    <a:pt x="334" y="388"/>
                  </a:lnTo>
                  <a:lnTo>
                    <a:pt x="336" y="384"/>
                  </a:lnTo>
                  <a:lnTo>
                    <a:pt x="340" y="380"/>
                  </a:lnTo>
                  <a:lnTo>
                    <a:pt x="340" y="380"/>
                  </a:lnTo>
                  <a:lnTo>
                    <a:pt x="348" y="370"/>
                  </a:lnTo>
                  <a:lnTo>
                    <a:pt x="348" y="370"/>
                  </a:lnTo>
                  <a:lnTo>
                    <a:pt x="348" y="368"/>
                  </a:lnTo>
                  <a:lnTo>
                    <a:pt x="348" y="368"/>
                  </a:lnTo>
                  <a:lnTo>
                    <a:pt x="346" y="366"/>
                  </a:lnTo>
                  <a:lnTo>
                    <a:pt x="344" y="368"/>
                  </a:lnTo>
                  <a:lnTo>
                    <a:pt x="344" y="368"/>
                  </a:lnTo>
                  <a:lnTo>
                    <a:pt x="336" y="378"/>
                  </a:lnTo>
                  <a:lnTo>
                    <a:pt x="336" y="378"/>
                  </a:lnTo>
                  <a:lnTo>
                    <a:pt x="334" y="382"/>
                  </a:lnTo>
                  <a:lnTo>
                    <a:pt x="332" y="386"/>
                  </a:lnTo>
                  <a:lnTo>
                    <a:pt x="332" y="386"/>
                  </a:lnTo>
                  <a:lnTo>
                    <a:pt x="330" y="384"/>
                  </a:lnTo>
                  <a:lnTo>
                    <a:pt x="330" y="384"/>
                  </a:lnTo>
                  <a:lnTo>
                    <a:pt x="328" y="382"/>
                  </a:lnTo>
                  <a:lnTo>
                    <a:pt x="328" y="382"/>
                  </a:lnTo>
                  <a:lnTo>
                    <a:pt x="336" y="372"/>
                  </a:lnTo>
                  <a:lnTo>
                    <a:pt x="336" y="372"/>
                  </a:lnTo>
                  <a:lnTo>
                    <a:pt x="348" y="358"/>
                  </a:lnTo>
                  <a:lnTo>
                    <a:pt x="348" y="358"/>
                  </a:lnTo>
                  <a:lnTo>
                    <a:pt x="348" y="358"/>
                  </a:lnTo>
                  <a:lnTo>
                    <a:pt x="348" y="356"/>
                  </a:lnTo>
                  <a:lnTo>
                    <a:pt x="346" y="356"/>
                  </a:lnTo>
                  <a:lnTo>
                    <a:pt x="346" y="356"/>
                  </a:lnTo>
                  <a:lnTo>
                    <a:pt x="346" y="356"/>
                  </a:lnTo>
                  <a:lnTo>
                    <a:pt x="332" y="372"/>
                  </a:lnTo>
                  <a:lnTo>
                    <a:pt x="332" y="372"/>
                  </a:lnTo>
                  <a:lnTo>
                    <a:pt x="328" y="374"/>
                  </a:lnTo>
                  <a:lnTo>
                    <a:pt x="326" y="378"/>
                  </a:lnTo>
                  <a:lnTo>
                    <a:pt x="326" y="378"/>
                  </a:lnTo>
                  <a:lnTo>
                    <a:pt x="318" y="374"/>
                  </a:lnTo>
                  <a:lnTo>
                    <a:pt x="318" y="374"/>
                  </a:lnTo>
                  <a:lnTo>
                    <a:pt x="322" y="372"/>
                  </a:lnTo>
                  <a:lnTo>
                    <a:pt x="324" y="370"/>
                  </a:lnTo>
                  <a:lnTo>
                    <a:pt x="324" y="370"/>
                  </a:lnTo>
                  <a:lnTo>
                    <a:pt x="326" y="366"/>
                  </a:lnTo>
                  <a:lnTo>
                    <a:pt x="326" y="362"/>
                  </a:lnTo>
                  <a:lnTo>
                    <a:pt x="322" y="356"/>
                  </a:lnTo>
                  <a:lnTo>
                    <a:pt x="322" y="356"/>
                  </a:lnTo>
                  <a:lnTo>
                    <a:pt x="320" y="356"/>
                  </a:lnTo>
                  <a:lnTo>
                    <a:pt x="320" y="356"/>
                  </a:lnTo>
                  <a:lnTo>
                    <a:pt x="328" y="348"/>
                  </a:lnTo>
                  <a:lnTo>
                    <a:pt x="336" y="342"/>
                  </a:lnTo>
                  <a:lnTo>
                    <a:pt x="350" y="326"/>
                  </a:lnTo>
                  <a:lnTo>
                    <a:pt x="350" y="326"/>
                  </a:lnTo>
                  <a:lnTo>
                    <a:pt x="350" y="324"/>
                  </a:lnTo>
                  <a:lnTo>
                    <a:pt x="348" y="324"/>
                  </a:lnTo>
                  <a:lnTo>
                    <a:pt x="348" y="324"/>
                  </a:lnTo>
                  <a:lnTo>
                    <a:pt x="340" y="332"/>
                  </a:lnTo>
                  <a:lnTo>
                    <a:pt x="332" y="340"/>
                  </a:lnTo>
                  <a:lnTo>
                    <a:pt x="332" y="340"/>
                  </a:lnTo>
                  <a:lnTo>
                    <a:pt x="324" y="346"/>
                  </a:lnTo>
                  <a:lnTo>
                    <a:pt x="318" y="354"/>
                  </a:lnTo>
                  <a:lnTo>
                    <a:pt x="318" y="354"/>
                  </a:lnTo>
                  <a:lnTo>
                    <a:pt x="308" y="352"/>
                  </a:lnTo>
                  <a:lnTo>
                    <a:pt x="298" y="352"/>
                  </a:lnTo>
                  <a:lnTo>
                    <a:pt x="280" y="354"/>
                  </a:lnTo>
                  <a:lnTo>
                    <a:pt x="280" y="354"/>
                  </a:lnTo>
                  <a:lnTo>
                    <a:pt x="282" y="354"/>
                  </a:lnTo>
                  <a:lnTo>
                    <a:pt x="282" y="354"/>
                  </a:lnTo>
                  <a:lnTo>
                    <a:pt x="250" y="358"/>
                  </a:lnTo>
                  <a:lnTo>
                    <a:pt x="250" y="358"/>
                  </a:lnTo>
                  <a:lnTo>
                    <a:pt x="228" y="358"/>
                  </a:lnTo>
                  <a:lnTo>
                    <a:pt x="216" y="358"/>
                  </a:lnTo>
                  <a:lnTo>
                    <a:pt x="206" y="360"/>
                  </a:lnTo>
                  <a:lnTo>
                    <a:pt x="206" y="360"/>
                  </a:lnTo>
                  <a:lnTo>
                    <a:pt x="206" y="360"/>
                  </a:lnTo>
                  <a:lnTo>
                    <a:pt x="206" y="360"/>
                  </a:lnTo>
                  <a:lnTo>
                    <a:pt x="218" y="360"/>
                  </a:lnTo>
                  <a:lnTo>
                    <a:pt x="230" y="360"/>
                  </a:lnTo>
                  <a:lnTo>
                    <a:pt x="254" y="362"/>
                  </a:lnTo>
                  <a:lnTo>
                    <a:pt x="254" y="362"/>
                  </a:lnTo>
                  <a:lnTo>
                    <a:pt x="276" y="358"/>
                  </a:lnTo>
                  <a:lnTo>
                    <a:pt x="276" y="358"/>
                  </a:lnTo>
                  <a:lnTo>
                    <a:pt x="278" y="356"/>
                  </a:lnTo>
                  <a:lnTo>
                    <a:pt x="278" y="356"/>
                  </a:lnTo>
                  <a:lnTo>
                    <a:pt x="278" y="356"/>
                  </a:lnTo>
                  <a:lnTo>
                    <a:pt x="278" y="356"/>
                  </a:lnTo>
                  <a:lnTo>
                    <a:pt x="294" y="356"/>
                  </a:lnTo>
                  <a:lnTo>
                    <a:pt x="308" y="358"/>
                  </a:lnTo>
                  <a:lnTo>
                    <a:pt x="308" y="358"/>
                  </a:lnTo>
                  <a:lnTo>
                    <a:pt x="314" y="360"/>
                  </a:lnTo>
                  <a:lnTo>
                    <a:pt x="318" y="362"/>
                  </a:lnTo>
                  <a:lnTo>
                    <a:pt x="318" y="362"/>
                  </a:lnTo>
                  <a:lnTo>
                    <a:pt x="320" y="364"/>
                  </a:lnTo>
                  <a:lnTo>
                    <a:pt x="320" y="368"/>
                  </a:lnTo>
                  <a:lnTo>
                    <a:pt x="316" y="370"/>
                  </a:lnTo>
                  <a:lnTo>
                    <a:pt x="316" y="370"/>
                  </a:lnTo>
                  <a:lnTo>
                    <a:pt x="316" y="370"/>
                  </a:lnTo>
                  <a:lnTo>
                    <a:pt x="316" y="370"/>
                  </a:lnTo>
                  <a:lnTo>
                    <a:pt x="310" y="372"/>
                  </a:lnTo>
                  <a:lnTo>
                    <a:pt x="310" y="372"/>
                  </a:lnTo>
                  <a:lnTo>
                    <a:pt x="310" y="372"/>
                  </a:lnTo>
                  <a:lnTo>
                    <a:pt x="310" y="372"/>
                  </a:lnTo>
                  <a:lnTo>
                    <a:pt x="292" y="372"/>
                  </a:lnTo>
                  <a:lnTo>
                    <a:pt x="292" y="372"/>
                  </a:lnTo>
                  <a:lnTo>
                    <a:pt x="280" y="370"/>
                  </a:lnTo>
                  <a:lnTo>
                    <a:pt x="268" y="372"/>
                  </a:lnTo>
                  <a:lnTo>
                    <a:pt x="268" y="372"/>
                  </a:lnTo>
                  <a:lnTo>
                    <a:pt x="238" y="374"/>
                  </a:lnTo>
                  <a:lnTo>
                    <a:pt x="238" y="374"/>
                  </a:lnTo>
                  <a:lnTo>
                    <a:pt x="210" y="374"/>
                  </a:lnTo>
                  <a:lnTo>
                    <a:pt x="180" y="376"/>
                  </a:lnTo>
                  <a:lnTo>
                    <a:pt x="180" y="376"/>
                  </a:lnTo>
                  <a:lnTo>
                    <a:pt x="180" y="378"/>
                  </a:lnTo>
                  <a:lnTo>
                    <a:pt x="182" y="378"/>
                  </a:lnTo>
                  <a:lnTo>
                    <a:pt x="182" y="378"/>
                  </a:lnTo>
                  <a:lnTo>
                    <a:pt x="210" y="380"/>
                  </a:lnTo>
                  <a:lnTo>
                    <a:pt x="238" y="380"/>
                  </a:lnTo>
                  <a:lnTo>
                    <a:pt x="238" y="380"/>
                  </a:lnTo>
                  <a:lnTo>
                    <a:pt x="252" y="378"/>
                  </a:lnTo>
                  <a:lnTo>
                    <a:pt x="266" y="378"/>
                  </a:lnTo>
                  <a:lnTo>
                    <a:pt x="266" y="378"/>
                  </a:lnTo>
                  <a:lnTo>
                    <a:pt x="280" y="376"/>
                  </a:lnTo>
                  <a:lnTo>
                    <a:pt x="280" y="376"/>
                  </a:lnTo>
                  <a:lnTo>
                    <a:pt x="298" y="376"/>
                  </a:lnTo>
                  <a:lnTo>
                    <a:pt x="298" y="376"/>
                  </a:lnTo>
                  <a:lnTo>
                    <a:pt x="290" y="382"/>
                  </a:lnTo>
                  <a:lnTo>
                    <a:pt x="290" y="382"/>
                  </a:lnTo>
                  <a:lnTo>
                    <a:pt x="290" y="384"/>
                  </a:lnTo>
                  <a:lnTo>
                    <a:pt x="292" y="384"/>
                  </a:lnTo>
                  <a:lnTo>
                    <a:pt x="292" y="384"/>
                  </a:lnTo>
                  <a:lnTo>
                    <a:pt x="300" y="378"/>
                  </a:lnTo>
                  <a:lnTo>
                    <a:pt x="310" y="376"/>
                  </a:lnTo>
                  <a:lnTo>
                    <a:pt x="310" y="376"/>
                  </a:lnTo>
                  <a:lnTo>
                    <a:pt x="314" y="378"/>
                  </a:lnTo>
                  <a:lnTo>
                    <a:pt x="318" y="380"/>
                  </a:lnTo>
                  <a:lnTo>
                    <a:pt x="324" y="388"/>
                  </a:lnTo>
                  <a:lnTo>
                    <a:pt x="324" y="388"/>
                  </a:lnTo>
                  <a:lnTo>
                    <a:pt x="328" y="394"/>
                  </a:lnTo>
                  <a:lnTo>
                    <a:pt x="334" y="400"/>
                  </a:lnTo>
                  <a:lnTo>
                    <a:pt x="334" y="400"/>
                  </a:lnTo>
                  <a:lnTo>
                    <a:pt x="338" y="402"/>
                  </a:lnTo>
                  <a:lnTo>
                    <a:pt x="342" y="402"/>
                  </a:lnTo>
                  <a:lnTo>
                    <a:pt x="342" y="402"/>
                  </a:lnTo>
                  <a:lnTo>
                    <a:pt x="342" y="402"/>
                  </a:lnTo>
                  <a:lnTo>
                    <a:pt x="342" y="402"/>
                  </a:lnTo>
                  <a:lnTo>
                    <a:pt x="346" y="402"/>
                  </a:lnTo>
                  <a:lnTo>
                    <a:pt x="346" y="402"/>
                  </a:lnTo>
                  <a:lnTo>
                    <a:pt x="346" y="402"/>
                  </a:lnTo>
                  <a:lnTo>
                    <a:pt x="346" y="402"/>
                  </a:lnTo>
                  <a:lnTo>
                    <a:pt x="350" y="404"/>
                  </a:lnTo>
                  <a:lnTo>
                    <a:pt x="354" y="402"/>
                  </a:lnTo>
                  <a:lnTo>
                    <a:pt x="356" y="400"/>
                  </a:lnTo>
                  <a:lnTo>
                    <a:pt x="358" y="398"/>
                  </a:lnTo>
                  <a:lnTo>
                    <a:pt x="358" y="398"/>
                  </a:lnTo>
                  <a:lnTo>
                    <a:pt x="360" y="380"/>
                  </a:lnTo>
                  <a:lnTo>
                    <a:pt x="360" y="364"/>
                  </a:lnTo>
                  <a:lnTo>
                    <a:pt x="360" y="364"/>
                  </a:lnTo>
                  <a:lnTo>
                    <a:pt x="360" y="340"/>
                  </a:lnTo>
                  <a:lnTo>
                    <a:pt x="360" y="340"/>
                  </a:lnTo>
                  <a:lnTo>
                    <a:pt x="384" y="332"/>
                  </a:lnTo>
                  <a:lnTo>
                    <a:pt x="384" y="332"/>
                  </a:lnTo>
                  <a:lnTo>
                    <a:pt x="386" y="332"/>
                  </a:lnTo>
                  <a:lnTo>
                    <a:pt x="386" y="332"/>
                  </a:lnTo>
                  <a:lnTo>
                    <a:pt x="386" y="332"/>
                  </a:lnTo>
                  <a:lnTo>
                    <a:pt x="386" y="332"/>
                  </a:lnTo>
                  <a:lnTo>
                    <a:pt x="396" y="326"/>
                  </a:lnTo>
                  <a:lnTo>
                    <a:pt x="396" y="326"/>
                  </a:lnTo>
                  <a:lnTo>
                    <a:pt x="404" y="324"/>
                  </a:lnTo>
                  <a:lnTo>
                    <a:pt x="404" y="324"/>
                  </a:lnTo>
                  <a:lnTo>
                    <a:pt x="404" y="324"/>
                  </a:lnTo>
                  <a:lnTo>
                    <a:pt x="404" y="324"/>
                  </a:lnTo>
                  <a:lnTo>
                    <a:pt x="404" y="326"/>
                  </a:lnTo>
                  <a:lnTo>
                    <a:pt x="406" y="326"/>
                  </a:lnTo>
                  <a:lnTo>
                    <a:pt x="406" y="326"/>
                  </a:lnTo>
                  <a:lnTo>
                    <a:pt x="410" y="322"/>
                  </a:lnTo>
                  <a:lnTo>
                    <a:pt x="410" y="322"/>
                  </a:lnTo>
                  <a:lnTo>
                    <a:pt x="418" y="318"/>
                  </a:lnTo>
                  <a:lnTo>
                    <a:pt x="418" y="318"/>
                  </a:lnTo>
                  <a:lnTo>
                    <a:pt x="422" y="316"/>
                  </a:lnTo>
                  <a:lnTo>
                    <a:pt x="426" y="314"/>
                  </a:lnTo>
                  <a:lnTo>
                    <a:pt x="432" y="304"/>
                  </a:lnTo>
                  <a:lnTo>
                    <a:pt x="432" y="304"/>
                  </a:lnTo>
                  <a:lnTo>
                    <a:pt x="442" y="282"/>
                  </a:lnTo>
                  <a:lnTo>
                    <a:pt x="442" y="282"/>
                  </a:lnTo>
                  <a:lnTo>
                    <a:pt x="448" y="258"/>
                  </a:lnTo>
                  <a:lnTo>
                    <a:pt x="452" y="234"/>
                  </a:lnTo>
                  <a:lnTo>
                    <a:pt x="452" y="234"/>
                  </a:lnTo>
                  <a:lnTo>
                    <a:pt x="452" y="232"/>
                  </a:lnTo>
                  <a:lnTo>
                    <a:pt x="452" y="232"/>
                  </a:lnTo>
                  <a:lnTo>
                    <a:pt x="458" y="210"/>
                  </a:lnTo>
                  <a:lnTo>
                    <a:pt x="460" y="190"/>
                  </a:lnTo>
                  <a:lnTo>
                    <a:pt x="460" y="190"/>
                  </a:lnTo>
                  <a:lnTo>
                    <a:pt x="460" y="162"/>
                  </a:lnTo>
                  <a:lnTo>
                    <a:pt x="456" y="134"/>
                  </a:lnTo>
                  <a:lnTo>
                    <a:pt x="456" y="134"/>
                  </a:lnTo>
                  <a:close/>
                  <a:moveTo>
                    <a:pt x="152" y="24"/>
                  </a:moveTo>
                  <a:lnTo>
                    <a:pt x="152" y="24"/>
                  </a:lnTo>
                  <a:lnTo>
                    <a:pt x="138" y="40"/>
                  </a:lnTo>
                  <a:lnTo>
                    <a:pt x="138" y="40"/>
                  </a:lnTo>
                  <a:lnTo>
                    <a:pt x="136" y="34"/>
                  </a:lnTo>
                  <a:lnTo>
                    <a:pt x="136" y="34"/>
                  </a:lnTo>
                  <a:lnTo>
                    <a:pt x="132" y="26"/>
                  </a:lnTo>
                  <a:lnTo>
                    <a:pt x="126" y="18"/>
                  </a:lnTo>
                  <a:lnTo>
                    <a:pt x="126" y="18"/>
                  </a:lnTo>
                  <a:lnTo>
                    <a:pt x="142" y="16"/>
                  </a:lnTo>
                  <a:lnTo>
                    <a:pt x="142" y="16"/>
                  </a:lnTo>
                  <a:lnTo>
                    <a:pt x="162" y="10"/>
                  </a:lnTo>
                  <a:lnTo>
                    <a:pt x="162" y="10"/>
                  </a:lnTo>
                  <a:lnTo>
                    <a:pt x="156" y="18"/>
                  </a:lnTo>
                  <a:lnTo>
                    <a:pt x="152" y="24"/>
                  </a:lnTo>
                  <a:lnTo>
                    <a:pt x="152" y="24"/>
                  </a:lnTo>
                  <a:close/>
                  <a:moveTo>
                    <a:pt x="396" y="44"/>
                  </a:moveTo>
                  <a:lnTo>
                    <a:pt x="396" y="44"/>
                  </a:lnTo>
                  <a:lnTo>
                    <a:pt x="406" y="46"/>
                  </a:lnTo>
                  <a:lnTo>
                    <a:pt x="406" y="46"/>
                  </a:lnTo>
                  <a:lnTo>
                    <a:pt x="408" y="50"/>
                  </a:lnTo>
                  <a:lnTo>
                    <a:pt x="408" y="50"/>
                  </a:lnTo>
                  <a:lnTo>
                    <a:pt x="410" y="54"/>
                  </a:lnTo>
                  <a:lnTo>
                    <a:pt x="410" y="54"/>
                  </a:lnTo>
                  <a:lnTo>
                    <a:pt x="416" y="66"/>
                  </a:lnTo>
                  <a:lnTo>
                    <a:pt x="416" y="66"/>
                  </a:lnTo>
                  <a:lnTo>
                    <a:pt x="414" y="68"/>
                  </a:lnTo>
                  <a:lnTo>
                    <a:pt x="414" y="68"/>
                  </a:lnTo>
                  <a:lnTo>
                    <a:pt x="412" y="70"/>
                  </a:lnTo>
                  <a:lnTo>
                    <a:pt x="412" y="70"/>
                  </a:lnTo>
                  <a:lnTo>
                    <a:pt x="406" y="58"/>
                  </a:lnTo>
                  <a:lnTo>
                    <a:pt x="398" y="48"/>
                  </a:lnTo>
                  <a:lnTo>
                    <a:pt x="398" y="48"/>
                  </a:lnTo>
                  <a:lnTo>
                    <a:pt x="396" y="48"/>
                  </a:lnTo>
                  <a:lnTo>
                    <a:pt x="396" y="50"/>
                  </a:lnTo>
                  <a:lnTo>
                    <a:pt x="396" y="50"/>
                  </a:lnTo>
                  <a:lnTo>
                    <a:pt x="404" y="62"/>
                  </a:lnTo>
                  <a:lnTo>
                    <a:pt x="408" y="74"/>
                  </a:lnTo>
                  <a:lnTo>
                    <a:pt x="408" y="74"/>
                  </a:lnTo>
                  <a:lnTo>
                    <a:pt x="406" y="76"/>
                  </a:lnTo>
                  <a:lnTo>
                    <a:pt x="406" y="76"/>
                  </a:lnTo>
                  <a:lnTo>
                    <a:pt x="406" y="76"/>
                  </a:lnTo>
                  <a:lnTo>
                    <a:pt x="406" y="76"/>
                  </a:lnTo>
                  <a:lnTo>
                    <a:pt x="404" y="74"/>
                  </a:lnTo>
                  <a:lnTo>
                    <a:pt x="404" y="74"/>
                  </a:lnTo>
                  <a:lnTo>
                    <a:pt x="400" y="60"/>
                  </a:lnTo>
                  <a:lnTo>
                    <a:pt x="394" y="48"/>
                  </a:lnTo>
                  <a:lnTo>
                    <a:pt x="394" y="48"/>
                  </a:lnTo>
                  <a:lnTo>
                    <a:pt x="388" y="40"/>
                  </a:lnTo>
                  <a:lnTo>
                    <a:pt x="388" y="40"/>
                  </a:lnTo>
                  <a:lnTo>
                    <a:pt x="396" y="44"/>
                  </a:lnTo>
                  <a:lnTo>
                    <a:pt x="396" y="44"/>
                  </a:lnTo>
                  <a:close/>
                  <a:moveTo>
                    <a:pt x="428" y="96"/>
                  </a:moveTo>
                  <a:lnTo>
                    <a:pt x="428" y="96"/>
                  </a:lnTo>
                  <a:lnTo>
                    <a:pt x="432" y="106"/>
                  </a:lnTo>
                  <a:lnTo>
                    <a:pt x="432" y="106"/>
                  </a:lnTo>
                  <a:lnTo>
                    <a:pt x="424" y="112"/>
                  </a:lnTo>
                  <a:lnTo>
                    <a:pt x="424" y="112"/>
                  </a:lnTo>
                  <a:lnTo>
                    <a:pt x="420" y="100"/>
                  </a:lnTo>
                  <a:lnTo>
                    <a:pt x="420" y="100"/>
                  </a:lnTo>
                  <a:lnTo>
                    <a:pt x="420" y="96"/>
                  </a:lnTo>
                  <a:lnTo>
                    <a:pt x="420" y="96"/>
                  </a:lnTo>
                  <a:lnTo>
                    <a:pt x="426" y="90"/>
                  </a:lnTo>
                  <a:lnTo>
                    <a:pt x="426" y="90"/>
                  </a:lnTo>
                  <a:lnTo>
                    <a:pt x="428" y="96"/>
                  </a:lnTo>
                  <a:lnTo>
                    <a:pt x="428" y="96"/>
                  </a:lnTo>
                  <a:close/>
                  <a:moveTo>
                    <a:pt x="428" y="82"/>
                  </a:moveTo>
                  <a:lnTo>
                    <a:pt x="428" y="82"/>
                  </a:lnTo>
                  <a:lnTo>
                    <a:pt x="428" y="82"/>
                  </a:lnTo>
                  <a:lnTo>
                    <a:pt x="428" y="82"/>
                  </a:lnTo>
                  <a:lnTo>
                    <a:pt x="430" y="82"/>
                  </a:lnTo>
                  <a:lnTo>
                    <a:pt x="430" y="82"/>
                  </a:lnTo>
                  <a:lnTo>
                    <a:pt x="428" y="84"/>
                  </a:lnTo>
                  <a:lnTo>
                    <a:pt x="428" y="84"/>
                  </a:lnTo>
                  <a:lnTo>
                    <a:pt x="428" y="82"/>
                  </a:lnTo>
                  <a:lnTo>
                    <a:pt x="428" y="82"/>
                  </a:lnTo>
                  <a:close/>
                  <a:moveTo>
                    <a:pt x="380" y="320"/>
                  </a:moveTo>
                  <a:lnTo>
                    <a:pt x="380" y="320"/>
                  </a:lnTo>
                  <a:lnTo>
                    <a:pt x="376" y="320"/>
                  </a:lnTo>
                  <a:lnTo>
                    <a:pt x="376" y="320"/>
                  </a:lnTo>
                  <a:lnTo>
                    <a:pt x="386" y="300"/>
                  </a:lnTo>
                  <a:lnTo>
                    <a:pt x="386" y="300"/>
                  </a:lnTo>
                  <a:lnTo>
                    <a:pt x="386" y="296"/>
                  </a:lnTo>
                  <a:lnTo>
                    <a:pt x="386" y="296"/>
                  </a:lnTo>
                  <a:lnTo>
                    <a:pt x="388" y="298"/>
                  </a:lnTo>
                  <a:lnTo>
                    <a:pt x="388" y="298"/>
                  </a:lnTo>
                  <a:lnTo>
                    <a:pt x="388" y="298"/>
                  </a:lnTo>
                  <a:lnTo>
                    <a:pt x="392" y="296"/>
                  </a:lnTo>
                  <a:lnTo>
                    <a:pt x="392" y="296"/>
                  </a:lnTo>
                  <a:lnTo>
                    <a:pt x="396" y="294"/>
                  </a:lnTo>
                  <a:lnTo>
                    <a:pt x="396" y="294"/>
                  </a:lnTo>
                  <a:lnTo>
                    <a:pt x="386" y="306"/>
                  </a:lnTo>
                  <a:lnTo>
                    <a:pt x="380" y="320"/>
                  </a:lnTo>
                  <a:lnTo>
                    <a:pt x="380" y="320"/>
                  </a:lnTo>
                  <a:lnTo>
                    <a:pt x="380" y="320"/>
                  </a:lnTo>
                  <a:lnTo>
                    <a:pt x="380" y="320"/>
                  </a:lnTo>
                  <a:close/>
                  <a:moveTo>
                    <a:pt x="374" y="302"/>
                  </a:moveTo>
                  <a:lnTo>
                    <a:pt x="374" y="302"/>
                  </a:lnTo>
                  <a:lnTo>
                    <a:pt x="378" y="286"/>
                  </a:lnTo>
                  <a:lnTo>
                    <a:pt x="378" y="286"/>
                  </a:lnTo>
                  <a:lnTo>
                    <a:pt x="386" y="278"/>
                  </a:lnTo>
                  <a:lnTo>
                    <a:pt x="386" y="278"/>
                  </a:lnTo>
                  <a:lnTo>
                    <a:pt x="380" y="300"/>
                  </a:lnTo>
                  <a:lnTo>
                    <a:pt x="380" y="300"/>
                  </a:lnTo>
                  <a:lnTo>
                    <a:pt x="374" y="316"/>
                  </a:lnTo>
                  <a:lnTo>
                    <a:pt x="374" y="316"/>
                  </a:lnTo>
                  <a:lnTo>
                    <a:pt x="376" y="306"/>
                  </a:lnTo>
                  <a:lnTo>
                    <a:pt x="376" y="306"/>
                  </a:lnTo>
                  <a:lnTo>
                    <a:pt x="374" y="302"/>
                  </a:lnTo>
                  <a:lnTo>
                    <a:pt x="374" y="302"/>
                  </a:lnTo>
                  <a:close/>
                  <a:moveTo>
                    <a:pt x="382" y="222"/>
                  </a:moveTo>
                  <a:lnTo>
                    <a:pt x="382" y="222"/>
                  </a:lnTo>
                  <a:lnTo>
                    <a:pt x="382" y="222"/>
                  </a:lnTo>
                  <a:lnTo>
                    <a:pt x="382" y="222"/>
                  </a:lnTo>
                  <a:lnTo>
                    <a:pt x="382" y="204"/>
                  </a:lnTo>
                  <a:lnTo>
                    <a:pt x="382" y="204"/>
                  </a:lnTo>
                  <a:lnTo>
                    <a:pt x="388" y="200"/>
                  </a:lnTo>
                  <a:lnTo>
                    <a:pt x="388" y="200"/>
                  </a:lnTo>
                  <a:lnTo>
                    <a:pt x="396" y="192"/>
                  </a:lnTo>
                  <a:lnTo>
                    <a:pt x="396" y="192"/>
                  </a:lnTo>
                  <a:lnTo>
                    <a:pt x="396" y="200"/>
                  </a:lnTo>
                  <a:lnTo>
                    <a:pt x="396" y="200"/>
                  </a:lnTo>
                  <a:lnTo>
                    <a:pt x="396" y="216"/>
                  </a:lnTo>
                  <a:lnTo>
                    <a:pt x="396" y="216"/>
                  </a:lnTo>
                  <a:lnTo>
                    <a:pt x="386" y="224"/>
                  </a:lnTo>
                  <a:lnTo>
                    <a:pt x="386" y="224"/>
                  </a:lnTo>
                  <a:lnTo>
                    <a:pt x="386" y="214"/>
                  </a:lnTo>
                  <a:lnTo>
                    <a:pt x="386" y="214"/>
                  </a:lnTo>
                  <a:lnTo>
                    <a:pt x="386" y="214"/>
                  </a:lnTo>
                  <a:lnTo>
                    <a:pt x="384" y="214"/>
                  </a:lnTo>
                  <a:lnTo>
                    <a:pt x="384" y="214"/>
                  </a:lnTo>
                  <a:lnTo>
                    <a:pt x="382" y="228"/>
                  </a:lnTo>
                  <a:lnTo>
                    <a:pt x="382" y="228"/>
                  </a:lnTo>
                  <a:lnTo>
                    <a:pt x="380" y="230"/>
                  </a:lnTo>
                  <a:lnTo>
                    <a:pt x="380" y="230"/>
                  </a:lnTo>
                  <a:lnTo>
                    <a:pt x="380" y="224"/>
                  </a:lnTo>
                  <a:lnTo>
                    <a:pt x="380" y="224"/>
                  </a:lnTo>
                  <a:lnTo>
                    <a:pt x="382" y="224"/>
                  </a:lnTo>
                  <a:lnTo>
                    <a:pt x="382" y="224"/>
                  </a:lnTo>
                  <a:lnTo>
                    <a:pt x="384" y="222"/>
                  </a:lnTo>
                  <a:lnTo>
                    <a:pt x="382" y="222"/>
                  </a:lnTo>
                  <a:lnTo>
                    <a:pt x="382" y="222"/>
                  </a:lnTo>
                  <a:close/>
                  <a:moveTo>
                    <a:pt x="416" y="104"/>
                  </a:moveTo>
                  <a:lnTo>
                    <a:pt x="416" y="104"/>
                  </a:lnTo>
                  <a:lnTo>
                    <a:pt x="418" y="118"/>
                  </a:lnTo>
                  <a:lnTo>
                    <a:pt x="418" y="118"/>
                  </a:lnTo>
                  <a:lnTo>
                    <a:pt x="416" y="120"/>
                  </a:lnTo>
                  <a:lnTo>
                    <a:pt x="416" y="120"/>
                  </a:lnTo>
                  <a:lnTo>
                    <a:pt x="414" y="102"/>
                  </a:lnTo>
                  <a:lnTo>
                    <a:pt x="414" y="102"/>
                  </a:lnTo>
                  <a:lnTo>
                    <a:pt x="416" y="100"/>
                  </a:lnTo>
                  <a:lnTo>
                    <a:pt x="416" y="100"/>
                  </a:lnTo>
                  <a:lnTo>
                    <a:pt x="416" y="104"/>
                  </a:lnTo>
                  <a:lnTo>
                    <a:pt x="416" y="104"/>
                  </a:lnTo>
                  <a:close/>
                  <a:moveTo>
                    <a:pt x="392" y="126"/>
                  </a:moveTo>
                  <a:lnTo>
                    <a:pt x="392" y="126"/>
                  </a:lnTo>
                  <a:lnTo>
                    <a:pt x="392" y="124"/>
                  </a:lnTo>
                  <a:lnTo>
                    <a:pt x="392" y="124"/>
                  </a:lnTo>
                  <a:lnTo>
                    <a:pt x="394" y="134"/>
                  </a:lnTo>
                  <a:lnTo>
                    <a:pt x="394" y="134"/>
                  </a:lnTo>
                  <a:lnTo>
                    <a:pt x="396" y="134"/>
                  </a:lnTo>
                  <a:lnTo>
                    <a:pt x="396" y="134"/>
                  </a:lnTo>
                  <a:lnTo>
                    <a:pt x="394" y="124"/>
                  </a:lnTo>
                  <a:lnTo>
                    <a:pt x="394" y="124"/>
                  </a:lnTo>
                  <a:lnTo>
                    <a:pt x="410" y="106"/>
                  </a:lnTo>
                  <a:lnTo>
                    <a:pt x="410" y="106"/>
                  </a:lnTo>
                  <a:lnTo>
                    <a:pt x="414" y="122"/>
                  </a:lnTo>
                  <a:lnTo>
                    <a:pt x="414" y="122"/>
                  </a:lnTo>
                  <a:lnTo>
                    <a:pt x="394" y="142"/>
                  </a:lnTo>
                  <a:lnTo>
                    <a:pt x="394" y="142"/>
                  </a:lnTo>
                  <a:lnTo>
                    <a:pt x="392" y="126"/>
                  </a:lnTo>
                  <a:lnTo>
                    <a:pt x="392" y="126"/>
                  </a:lnTo>
                  <a:close/>
                  <a:moveTo>
                    <a:pt x="412" y="100"/>
                  </a:moveTo>
                  <a:lnTo>
                    <a:pt x="412" y="100"/>
                  </a:lnTo>
                  <a:lnTo>
                    <a:pt x="406" y="80"/>
                  </a:lnTo>
                  <a:lnTo>
                    <a:pt x="406" y="80"/>
                  </a:lnTo>
                  <a:lnTo>
                    <a:pt x="410" y="76"/>
                  </a:lnTo>
                  <a:lnTo>
                    <a:pt x="410" y="76"/>
                  </a:lnTo>
                  <a:lnTo>
                    <a:pt x="414" y="98"/>
                  </a:lnTo>
                  <a:lnTo>
                    <a:pt x="414" y="98"/>
                  </a:lnTo>
                  <a:lnTo>
                    <a:pt x="412" y="100"/>
                  </a:lnTo>
                  <a:lnTo>
                    <a:pt x="412" y="100"/>
                  </a:lnTo>
                  <a:close/>
                  <a:moveTo>
                    <a:pt x="408" y="104"/>
                  </a:moveTo>
                  <a:lnTo>
                    <a:pt x="408" y="104"/>
                  </a:lnTo>
                  <a:lnTo>
                    <a:pt x="394" y="120"/>
                  </a:lnTo>
                  <a:lnTo>
                    <a:pt x="394" y="120"/>
                  </a:lnTo>
                  <a:lnTo>
                    <a:pt x="392" y="102"/>
                  </a:lnTo>
                  <a:lnTo>
                    <a:pt x="392" y="102"/>
                  </a:lnTo>
                  <a:lnTo>
                    <a:pt x="392" y="96"/>
                  </a:lnTo>
                  <a:lnTo>
                    <a:pt x="392" y="96"/>
                  </a:lnTo>
                  <a:lnTo>
                    <a:pt x="402" y="84"/>
                  </a:lnTo>
                  <a:lnTo>
                    <a:pt x="402" y="84"/>
                  </a:lnTo>
                  <a:lnTo>
                    <a:pt x="408" y="104"/>
                  </a:lnTo>
                  <a:lnTo>
                    <a:pt x="408" y="104"/>
                  </a:lnTo>
                  <a:close/>
                  <a:moveTo>
                    <a:pt x="392" y="120"/>
                  </a:moveTo>
                  <a:lnTo>
                    <a:pt x="392" y="122"/>
                  </a:lnTo>
                  <a:lnTo>
                    <a:pt x="392" y="122"/>
                  </a:lnTo>
                  <a:lnTo>
                    <a:pt x="388" y="102"/>
                  </a:lnTo>
                  <a:lnTo>
                    <a:pt x="388" y="102"/>
                  </a:lnTo>
                  <a:lnTo>
                    <a:pt x="390" y="100"/>
                  </a:lnTo>
                  <a:lnTo>
                    <a:pt x="390" y="100"/>
                  </a:lnTo>
                  <a:lnTo>
                    <a:pt x="390" y="106"/>
                  </a:lnTo>
                  <a:lnTo>
                    <a:pt x="390" y="106"/>
                  </a:lnTo>
                  <a:lnTo>
                    <a:pt x="392" y="120"/>
                  </a:lnTo>
                  <a:lnTo>
                    <a:pt x="392" y="120"/>
                  </a:lnTo>
                  <a:close/>
                  <a:moveTo>
                    <a:pt x="390" y="146"/>
                  </a:moveTo>
                  <a:lnTo>
                    <a:pt x="390" y="146"/>
                  </a:lnTo>
                  <a:lnTo>
                    <a:pt x="382" y="152"/>
                  </a:lnTo>
                  <a:lnTo>
                    <a:pt x="382" y="152"/>
                  </a:lnTo>
                  <a:lnTo>
                    <a:pt x="382" y="136"/>
                  </a:lnTo>
                  <a:lnTo>
                    <a:pt x="382" y="136"/>
                  </a:lnTo>
                  <a:lnTo>
                    <a:pt x="386" y="130"/>
                  </a:lnTo>
                  <a:lnTo>
                    <a:pt x="386" y="130"/>
                  </a:lnTo>
                  <a:lnTo>
                    <a:pt x="390" y="146"/>
                  </a:lnTo>
                  <a:lnTo>
                    <a:pt x="390" y="146"/>
                  </a:lnTo>
                  <a:close/>
                  <a:moveTo>
                    <a:pt x="382" y="158"/>
                  </a:moveTo>
                  <a:lnTo>
                    <a:pt x="382" y="158"/>
                  </a:lnTo>
                  <a:lnTo>
                    <a:pt x="390" y="150"/>
                  </a:lnTo>
                  <a:lnTo>
                    <a:pt x="390" y="150"/>
                  </a:lnTo>
                  <a:lnTo>
                    <a:pt x="390" y="154"/>
                  </a:lnTo>
                  <a:lnTo>
                    <a:pt x="390" y="154"/>
                  </a:lnTo>
                  <a:lnTo>
                    <a:pt x="392" y="154"/>
                  </a:lnTo>
                  <a:lnTo>
                    <a:pt x="392" y="154"/>
                  </a:lnTo>
                  <a:lnTo>
                    <a:pt x="392" y="154"/>
                  </a:lnTo>
                  <a:lnTo>
                    <a:pt x="392" y="146"/>
                  </a:lnTo>
                  <a:lnTo>
                    <a:pt x="392" y="146"/>
                  </a:lnTo>
                  <a:lnTo>
                    <a:pt x="414" y="126"/>
                  </a:lnTo>
                  <a:lnTo>
                    <a:pt x="414" y="126"/>
                  </a:lnTo>
                  <a:lnTo>
                    <a:pt x="416" y="132"/>
                  </a:lnTo>
                  <a:lnTo>
                    <a:pt x="416" y="132"/>
                  </a:lnTo>
                  <a:lnTo>
                    <a:pt x="418" y="132"/>
                  </a:lnTo>
                  <a:lnTo>
                    <a:pt x="418" y="132"/>
                  </a:lnTo>
                  <a:lnTo>
                    <a:pt x="418" y="122"/>
                  </a:lnTo>
                  <a:lnTo>
                    <a:pt x="418" y="122"/>
                  </a:lnTo>
                  <a:lnTo>
                    <a:pt x="420" y="120"/>
                  </a:lnTo>
                  <a:lnTo>
                    <a:pt x="420" y="120"/>
                  </a:lnTo>
                  <a:lnTo>
                    <a:pt x="422" y="134"/>
                  </a:lnTo>
                  <a:lnTo>
                    <a:pt x="422" y="134"/>
                  </a:lnTo>
                  <a:lnTo>
                    <a:pt x="414" y="142"/>
                  </a:lnTo>
                  <a:lnTo>
                    <a:pt x="414" y="142"/>
                  </a:lnTo>
                  <a:lnTo>
                    <a:pt x="400" y="140"/>
                  </a:lnTo>
                  <a:lnTo>
                    <a:pt x="400" y="140"/>
                  </a:lnTo>
                  <a:lnTo>
                    <a:pt x="400" y="142"/>
                  </a:lnTo>
                  <a:lnTo>
                    <a:pt x="400" y="142"/>
                  </a:lnTo>
                  <a:lnTo>
                    <a:pt x="400" y="142"/>
                  </a:lnTo>
                  <a:lnTo>
                    <a:pt x="412" y="144"/>
                  </a:lnTo>
                  <a:lnTo>
                    <a:pt x="412" y="144"/>
                  </a:lnTo>
                  <a:lnTo>
                    <a:pt x="398" y="156"/>
                  </a:lnTo>
                  <a:lnTo>
                    <a:pt x="398" y="156"/>
                  </a:lnTo>
                  <a:lnTo>
                    <a:pt x="398" y="150"/>
                  </a:lnTo>
                  <a:lnTo>
                    <a:pt x="398" y="150"/>
                  </a:lnTo>
                  <a:lnTo>
                    <a:pt x="398" y="150"/>
                  </a:lnTo>
                  <a:lnTo>
                    <a:pt x="398" y="150"/>
                  </a:lnTo>
                  <a:lnTo>
                    <a:pt x="398" y="158"/>
                  </a:lnTo>
                  <a:lnTo>
                    <a:pt x="398" y="158"/>
                  </a:lnTo>
                  <a:lnTo>
                    <a:pt x="382" y="172"/>
                  </a:lnTo>
                  <a:lnTo>
                    <a:pt x="382" y="172"/>
                  </a:lnTo>
                  <a:lnTo>
                    <a:pt x="382" y="158"/>
                  </a:lnTo>
                  <a:lnTo>
                    <a:pt x="382" y="158"/>
                  </a:lnTo>
                  <a:close/>
                  <a:moveTo>
                    <a:pt x="420" y="158"/>
                  </a:moveTo>
                  <a:lnTo>
                    <a:pt x="420" y="158"/>
                  </a:lnTo>
                  <a:lnTo>
                    <a:pt x="422" y="166"/>
                  </a:lnTo>
                  <a:lnTo>
                    <a:pt x="422" y="166"/>
                  </a:lnTo>
                  <a:lnTo>
                    <a:pt x="400" y="184"/>
                  </a:lnTo>
                  <a:lnTo>
                    <a:pt x="400" y="184"/>
                  </a:lnTo>
                  <a:lnTo>
                    <a:pt x="400" y="160"/>
                  </a:lnTo>
                  <a:lnTo>
                    <a:pt x="400" y="160"/>
                  </a:lnTo>
                  <a:lnTo>
                    <a:pt x="416" y="144"/>
                  </a:lnTo>
                  <a:lnTo>
                    <a:pt x="416" y="144"/>
                  </a:lnTo>
                  <a:lnTo>
                    <a:pt x="420" y="144"/>
                  </a:lnTo>
                  <a:lnTo>
                    <a:pt x="420" y="144"/>
                  </a:lnTo>
                  <a:lnTo>
                    <a:pt x="420" y="144"/>
                  </a:lnTo>
                  <a:lnTo>
                    <a:pt x="420" y="144"/>
                  </a:lnTo>
                  <a:lnTo>
                    <a:pt x="418" y="142"/>
                  </a:lnTo>
                  <a:lnTo>
                    <a:pt x="418" y="142"/>
                  </a:lnTo>
                  <a:lnTo>
                    <a:pt x="422" y="138"/>
                  </a:lnTo>
                  <a:lnTo>
                    <a:pt x="422" y="138"/>
                  </a:lnTo>
                  <a:lnTo>
                    <a:pt x="430" y="160"/>
                  </a:lnTo>
                  <a:lnTo>
                    <a:pt x="430" y="160"/>
                  </a:lnTo>
                  <a:lnTo>
                    <a:pt x="422" y="166"/>
                  </a:lnTo>
                  <a:lnTo>
                    <a:pt x="422" y="166"/>
                  </a:lnTo>
                  <a:lnTo>
                    <a:pt x="422" y="158"/>
                  </a:lnTo>
                  <a:lnTo>
                    <a:pt x="422" y="158"/>
                  </a:lnTo>
                  <a:lnTo>
                    <a:pt x="420" y="158"/>
                  </a:lnTo>
                  <a:lnTo>
                    <a:pt x="420" y="158"/>
                  </a:lnTo>
                  <a:close/>
                  <a:moveTo>
                    <a:pt x="422" y="194"/>
                  </a:moveTo>
                  <a:lnTo>
                    <a:pt x="422" y="194"/>
                  </a:lnTo>
                  <a:lnTo>
                    <a:pt x="400" y="212"/>
                  </a:lnTo>
                  <a:lnTo>
                    <a:pt x="400" y="212"/>
                  </a:lnTo>
                  <a:lnTo>
                    <a:pt x="400" y="212"/>
                  </a:lnTo>
                  <a:lnTo>
                    <a:pt x="400" y="212"/>
                  </a:lnTo>
                  <a:lnTo>
                    <a:pt x="400" y="200"/>
                  </a:lnTo>
                  <a:lnTo>
                    <a:pt x="400" y="200"/>
                  </a:lnTo>
                  <a:lnTo>
                    <a:pt x="400" y="190"/>
                  </a:lnTo>
                  <a:lnTo>
                    <a:pt x="400" y="190"/>
                  </a:lnTo>
                  <a:lnTo>
                    <a:pt x="422" y="170"/>
                  </a:lnTo>
                  <a:lnTo>
                    <a:pt x="422" y="170"/>
                  </a:lnTo>
                  <a:lnTo>
                    <a:pt x="422" y="194"/>
                  </a:lnTo>
                  <a:lnTo>
                    <a:pt x="422" y="194"/>
                  </a:lnTo>
                  <a:close/>
                  <a:moveTo>
                    <a:pt x="398" y="218"/>
                  </a:moveTo>
                  <a:lnTo>
                    <a:pt x="398" y="218"/>
                  </a:lnTo>
                  <a:lnTo>
                    <a:pt x="402" y="216"/>
                  </a:lnTo>
                  <a:lnTo>
                    <a:pt x="402" y="216"/>
                  </a:lnTo>
                  <a:lnTo>
                    <a:pt x="422" y="198"/>
                  </a:lnTo>
                  <a:lnTo>
                    <a:pt x="422" y="198"/>
                  </a:lnTo>
                  <a:lnTo>
                    <a:pt x="422" y="206"/>
                  </a:lnTo>
                  <a:lnTo>
                    <a:pt x="422" y="206"/>
                  </a:lnTo>
                  <a:lnTo>
                    <a:pt x="420" y="218"/>
                  </a:lnTo>
                  <a:lnTo>
                    <a:pt x="420" y="218"/>
                  </a:lnTo>
                  <a:lnTo>
                    <a:pt x="412" y="218"/>
                  </a:lnTo>
                  <a:lnTo>
                    <a:pt x="412" y="218"/>
                  </a:lnTo>
                  <a:lnTo>
                    <a:pt x="402" y="218"/>
                  </a:lnTo>
                  <a:lnTo>
                    <a:pt x="402" y="218"/>
                  </a:lnTo>
                  <a:lnTo>
                    <a:pt x="400" y="218"/>
                  </a:lnTo>
                  <a:lnTo>
                    <a:pt x="402" y="220"/>
                  </a:lnTo>
                  <a:lnTo>
                    <a:pt x="402" y="220"/>
                  </a:lnTo>
                  <a:lnTo>
                    <a:pt x="412" y="220"/>
                  </a:lnTo>
                  <a:lnTo>
                    <a:pt x="412" y="220"/>
                  </a:lnTo>
                  <a:lnTo>
                    <a:pt x="420" y="220"/>
                  </a:lnTo>
                  <a:lnTo>
                    <a:pt x="420" y="220"/>
                  </a:lnTo>
                  <a:lnTo>
                    <a:pt x="420" y="222"/>
                  </a:lnTo>
                  <a:lnTo>
                    <a:pt x="420" y="222"/>
                  </a:lnTo>
                  <a:lnTo>
                    <a:pt x="396" y="242"/>
                  </a:lnTo>
                  <a:lnTo>
                    <a:pt x="396" y="242"/>
                  </a:lnTo>
                  <a:lnTo>
                    <a:pt x="398" y="218"/>
                  </a:lnTo>
                  <a:lnTo>
                    <a:pt x="398" y="218"/>
                  </a:lnTo>
                  <a:close/>
                  <a:moveTo>
                    <a:pt x="394" y="250"/>
                  </a:moveTo>
                  <a:lnTo>
                    <a:pt x="394" y="250"/>
                  </a:lnTo>
                  <a:lnTo>
                    <a:pt x="396" y="250"/>
                  </a:lnTo>
                  <a:lnTo>
                    <a:pt x="396" y="250"/>
                  </a:lnTo>
                  <a:lnTo>
                    <a:pt x="420" y="226"/>
                  </a:lnTo>
                  <a:lnTo>
                    <a:pt x="420" y="226"/>
                  </a:lnTo>
                  <a:lnTo>
                    <a:pt x="418" y="242"/>
                  </a:lnTo>
                  <a:lnTo>
                    <a:pt x="418" y="242"/>
                  </a:lnTo>
                  <a:lnTo>
                    <a:pt x="392" y="264"/>
                  </a:lnTo>
                  <a:lnTo>
                    <a:pt x="392" y="264"/>
                  </a:lnTo>
                  <a:lnTo>
                    <a:pt x="394" y="250"/>
                  </a:lnTo>
                  <a:lnTo>
                    <a:pt x="394" y="250"/>
                  </a:lnTo>
                  <a:close/>
                  <a:moveTo>
                    <a:pt x="392" y="246"/>
                  </a:moveTo>
                  <a:lnTo>
                    <a:pt x="392" y="246"/>
                  </a:lnTo>
                  <a:lnTo>
                    <a:pt x="384" y="254"/>
                  </a:lnTo>
                  <a:lnTo>
                    <a:pt x="384" y="254"/>
                  </a:lnTo>
                  <a:lnTo>
                    <a:pt x="386" y="232"/>
                  </a:lnTo>
                  <a:lnTo>
                    <a:pt x="386" y="232"/>
                  </a:lnTo>
                  <a:lnTo>
                    <a:pt x="396" y="222"/>
                  </a:lnTo>
                  <a:lnTo>
                    <a:pt x="396" y="222"/>
                  </a:lnTo>
                  <a:lnTo>
                    <a:pt x="392" y="246"/>
                  </a:lnTo>
                  <a:lnTo>
                    <a:pt x="392" y="246"/>
                  </a:lnTo>
                  <a:close/>
                  <a:moveTo>
                    <a:pt x="384" y="260"/>
                  </a:moveTo>
                  <a:lnTo>
                    <a:pt x="384" y="260"/>
                  </a:lnTo>
                  <a:lnTo>
                    <a:pt x="390" y="254"/>
                  </a:lnTo>
                  <a:lnTo>
                    <a:pt x="390" y="254"/>
                  </a:lnTo>
                  <a:lnTo>
                    <a:pt x="388" y="270"/>
                  </a:lnTo>
                  <a:lnTo>
                    <a:pt x="388" y="270"/>
                  </a:lnTo>
                  <a:lnTo>
                    <a:pt x="380" y="278"/>
                  </a:lnTo>
                  <a:lnTo>
                    <a:pt x="380" y="278"/>
                  </a:lnTo>
                  <a:lnTo>
                    <a:pt x="384" y="260"/>
                  </a:lnTo>
                  <a:lnTo>
                    <a:pt x="384" y="260"/>
                  </a:lnTo>
                  <a:close/>
                  <a:moveTo>
                    <a:pt x="400" y="294"/>
                  </a:moveTo>
                  <a:lnTo>
                    <a:pt x="400" y="294"/>
                  </a:lnTo>
                  <a:lnTo>
                    <a:pt x="400" y="294"/>
                  </a:lnTo>
                  <a:lnTo>
                    <a:pt x="400" y="294"/>
                  </a:lnTo>
                  <a:lnTo>
                    <a:pt x="396" y="300"/>
                  </a:lnTo>
                  <a:lnTo>
                    <a:pt x="396" y="300"/>
                  </a:lnTo>
                  <a:lnTo>
                    <a:pt x="400" y="294"/>
                  </a:lnTo>
                  <a:lnTo>
                    <a:pt x="400" y="294"/>
                  </a:lnTo>
                  <a:close/>
                  <a:moveTo>
                    <a:pt x="396" y="292"/>
                  </a:moveTo>
                  <a:lnTo>
                    <a:pt x="396" y="292"/>
                  </a:lnTo>
                  <a:lnTo>
                    <a:pt x="396" y="292"/>
                  </a:lnTo>
                  <a:lnTo>
                    <a:pt x="396" y="292"/>
                  </a:lnTo>
                  <a:lnTo>
                    <a:pt x="408" y="280"/>
                  </a:lnTo>
                  <a:lnTo>
                    <a:pt x="408" y="280"/>
                  </a:lnTo>
                  <a:lnTo>
                    <a:pt x="406" y="288"/>
                  </a:lnTo>
                  <a:lnTo>
                    <a:pt x="406" y="288"/>
                  </a:lnTo>
                  <a:lnTo>
                    <a:pt x="404" y="292"/>
                  </a:lnTo>
                  <a:lnTo>
                    <a:pt x="404" y="292"/>
                  </a:lnTo>
                  <a:lnTo>
                    <a:pt x="396" y="292"/>
                  </a:lnTo>
                  <a:lnTo>
                    <a:pt x="396" y="292"/>
                  </a:lnTo>
                  <a:close/>
                  <a:moveTo>
                    <a:pt x="386" y="294"/>
                  </a:moveTo>
                  <a:lnTo>
                    <a:pt x="386" y="294"/>
                  </a:lnTo>
                  <a:lnTo>
                    <a:pt x="392" y="272"/>
                  </a:lnTo>
                  <a:lnTo>
                    <a:pt x="392" y="272"/>
                  </a:lnTo>
                  <a:lnTo>
                    <a:pt x="400" y="264"/>
                  </a:lnTo>
                  <a:lnTo>
                    <a:pt x="400" y="264"/>
                  </a:lnTo>
                  <a:lnTo>
                    <a:pt x="416" y="248"/>
                  </a:lnTo>
                  <a:lnTo>
                    <a:pt x="416" y="248"/>
                  </a:lnTo>
                  <a:lnTo>
                    <a:pt x="414" y="252"/>
                  </a:lnTo>
                  <a:lnTo>
                    <a:pt x="414" y="252"/>
                  </a:lnTo>
                  <a:lnTo>
                    <a:pt x="410" y="272"/>
                  </a:lnTo>
                  <a:lnTo>
                    <a:pt x="410" y="272"/>
                  </a:lnTo>
                  <a:lnTo>
                    <a:pt x="398" y="282"/>
                  </a:lnTo>
                  <a:lnTo>
                    <a:pt x="386" y="294"/>
                  </a:lnTo>
                  <a:lnTo>
                    <a:pt x="386" y="294"/>
                  </a:lnTo>
                  <a:close/>
                  <a:moveTo>
                    <a:pt x="418" y="254"/>
                  </a:moveTo>
                  <a:lnTo>
                    <a:pt x="418" y="254"/>
                  </a:lnTo>
                  <a:lnTo>
                    <a:pt x="420" y="244"/>
                  </a:lnTo>
                  <a:lnTo>
                    <a:pt x="420" y="244"/>
                  </a:lnTo>
                  <a:lnTo>
                    <a:pt x="422" y="242"/>
                  </a:lnTo>
                  <a:lnTo>
                    <a:pt x="422" y="242"/>
                  </a:lnTo>
                  <a:lnTo>
                    <a:pt x="420" y="258"/>
                  </a:lnTo>
                  <a:lnTo>
                    <a:pt x="420" y="258"/>
                  </a:lnTo>
                  <a:lnTo>
                    <a:pt x="420" y="262"/>
                  </a:lnTo>
                  <a:lnTo>
                    <a:pt x="420" y="262"/>
                  </a:lnTo>
                  <a:lnTo>
                    <a:pt x="416" y="266"/>
                  </a:lnTo>
                  <a:lnTo>
                    <a:pt x="416" y="266"/>
                  </a:lnTo>
                  <a:lnTo>
                    <a:pt x="418" y="254"/>
                  </a:lnTo>
                  <a:lnTo>
                    <a:pt x="418" y="254"/>
                  </a:lnTo>
                  <a:close/>
                  <a:moveTo>
                    <a:pt x="420" y="240"/>
                  </a:moveTo>
                  <a:lnTo>
                    <a:pt x="420" y="240"/>
                  </a:lnTo>
                  <a:lnTo>
                    <a:pt x="424" y="222"/>
                  </a:lnTo>
                  <a:lnTo>
                    <a:pt x="424" y="222"/>
                  </a:lnTo>
                  <a:lnTo>
                    <a:pt x="426" y="220"/>
                  </a:lnTo>
                  <a:lnTo>
                    <a:pt x="426" y="220"/>
                  </a:lnTo>
                  <a:lnTo>
                    <a:pt x="424" y="238"/>
                  </a:lnTo>
                  <a:lnTo>
                    <a:pt x="424" y="238"/>
                  </a:lnTo>
                  <a:lnTo>
                    <a:pt x="420" y="240"/>
                  </a:lnTo>
                  <a:lnTo>
                    <a:pt x="420" y="240"/>
                  </a:lnTo>
                  <a:close/>
                  <a:moveTo>
                    <a:pt x="424" y="196"/>
                  </a:moveTo>
                  <a:lnTo>
                    <a:pt x="424" y="196"/>
                  </a:lnTo>
                  <a:lnTo>
                    <a:pt x="426" y="194"/>
                  </a:lnTo>
                  <a:lnTo>
                    <a:pt x="426" y="194"/>
                  </a:lnTo>
                  <a:lnTo>
                    <a:pt x="426" y="216"/>
                  </a:lnTo>
                  <a:lnTo>
                    <a:pt x="426" y="216"/>
                  </a:lnTo>
                  <a:lnTo>
                    <a:pt x="424" y="218"/>
                  </a:lnTo>
                  <a:lnTo>
                    <a:pt x="424" y="218"/>
                  </a:lnTo>
                  <a:lnTo>
                    <a:pt x="424" y="210"/>
                  </a:lnTo>
                  <a:lnTo>
                    <a:pt x="424" y="210"/>
                  </a:lnTo>
                  <a:lnTo>
                    <a:pt x="424" y="196"/>
                  </a:lnTo>
                  <a:lnTo>
                    <a:pt x="424" y="196"/>
                  </a:lnTo>
                  <a:close/>
                  <a:moveTo>
                    <a:pt x="424" y="264"/>
                  </a:moveTo>
                  <a:lnTo>
                    <a:pt x="424" y="264"/>
                  </a:lnTo>
                  <a:lnTo>
                    <a:pt x="426" y="262"/>
                  </a:lnTo>
                  <a:lnTo>
                    <a:pt x="426" y="262"/>
                  </a:lnTo>
                  <a:lnTo>
                    <a:pt x="426" y="260"/>
                  </a:lnTo>
                  <a:lnTo>
                    <a:pt x="424" y="260"/>
                  </a:lnTo>
                  <a:lnTo>
                    <a:pt x="424" y="260"/>
                  </a:lnTo>
                  <a:lnTo>
                    <a:pt x="426" y="258"/>
                  </a:lnTo>
                  <a:lnTo>
                    <a:pt x="426" y="258"/>
                  </a:lnTo>
                  <a:lnTo>
                    <a:pt x="428" y="238"/>
                  </a:lnTo>
                  <a:lnTo>
                    <a:pt x="428" y="238"/>
                  </a:lnTo>
                  <a:lnTo>
                    <a:pt x="432" y="234"/>
                  </a:lnTo>
                  <a:lnTo>
                    <a:pt x="432" y="234"/>
                  </a:lnTo>
                  <a:lnTo>
                    <a:pt x="432" y="232"/>
                  </a:lnTo>
                  <a:lnTo>
                    <a:pt x="432" y="232"/>
                  </a:lnTo>
                  <a:lnTo>
                    <a:pt x="430" y="232"/>
                  </a:lnTo>
                  <a:lnTo>
                    <a:pt x="430" y="232"/>
                  </a:lnTo>
                  <a:lnTo>
                    <a:pt x="428" y="234"/>
                  </a:lnTo>
                  <a:lnTo>
                    <a:pt x="428" y="234"/>
                  </a:lnTo>
                  <a:lnTo>
                    <a:pt x="430" y="218"/>
                  </a:lnTo>
                  <a:lnTo>
                    <a:pt x="430" y="218"/>
                  </a:lnTo>
                  <a:lnTo>
                    <a:pt x="434" y="212"/>
                  </a:lnTo>
                  <a:lnTo>
                    <a:pt x="442" y="208"/>
                  </a:lnTo>
                  <a:lnTo>
                    <a:pt x="442" y="208"/>
                  </a:lnTo>
                  <a:lnTo>
                    <a:pt x="442" y="206"/>
                  </a:lnTo>
                  <a:lnTo>
                    <a:pt x="440" y="206"/>
                  </a:lnTo>
                  <a:lnTo>
                    <a:pt x="440" y="206"/>
                  </a:lnTo>
                  <a:lnTo>
                    <a:pt x="434" y="208"/>
                  </a:lnTo>
                  <a:lnTo>
                    <a:pt x="430" y="214"/>
                  </a:lnTo>
                  <a:lnTo>
                    <a:pt x="430" y="214"/>
                  </a:lnTo>
                  <a:lnTo>
                    <a:pt x="428" y="192"/>
                  </a:lnTo>
                  <a:lnTo>
                    <a:pt x="428" y="192"/>
                  </a:lnTo>
                  <a:lnTo>
                    <a:pt x="442" y="182"/>
                  </a:lnTo>
                  <a:lnTo>
                    <a:pt x="442" y="182"/>
                  </a:lnTo>
                  <a:lnTo>
                    <a:pt x="442" y="196"/>
                  </a:lnTo>
                  <a:lnTo>
                    <a:pt x="442" y="196"/>
                  </a:lnTo>
                  <a:lnTo>
                    <a:pt x="442" y="220"/>
                  </a:lnTo>
                  <a:lnTo>
                    <a:pt x="438" y="244"/>
                  </a:lnTo>
                  <a:lnTo>
                    <a:pt x="438" y="244"/>
                  </a:lnTo>
                  <a:lnTo>
                    <a:pt x="434" y="264"/>
                  </a:lnTo>
                  <a:lnTo>
                    <a:pt x="434" y="264"/>
                  </a:lnTo>
                  <a:lnTo>
                    <a:pt x="432" y="264"/>
                  </a:lnTo>
                  <a:lnTo>
                    <a:pt x="432" y="264"/>
                  </a:lnTo>
                  <a:lnTo>
                    <a:pt x="424" y="272"/>
                  </a:lnTo>
                  <a:lnTo>
                    <a:pt x="424" y="272"/>
                  </a:lnTo>
                  <a:lnTo>
                    <a:pt x="424" y="270"/>
                  </a:lnTo>
                  <a:lnTo>
                    <a:pt x="424" y="270"/>
                  </a:lnTo>
                  <a:lnTo>
                    <a:pt x="424" y="264"/>
                  </a:lnTo>
                  <a:lnTo>
                    <a:pt x="424" y="264"/>
                  </a:lnTo>
                  <a:close/>
                  <a:moveTo>
                    <a:pt x="428" y="188"/>
                  </a:moveTo>
                  <a:lnTo>
                    <a:pt x="428" y="188"/>
                  </a:lnTo>
                  <a:lnTo>
                    <a:pt x="428" y="184"/>
                  </a:lnTo>
                  <a:lnTo>
                    <a:pt x="428" y="184"/>
                  </a:lnTo>
                  <a:lnTo>
                    <a:pt x="428" y="184"/>
                  </a:lnTo>
                  <a:lnTo>
                    <a:pt x="426" y="184"/>
                  </a:lnTo>
                  <a:lnTo>
                    <a:pt x="426" y="184"/>
                  </a:lnTo>
                  <a:lnTo>
                    <a:pt x="426" y="190"/>
                  </a:lnTo>
                  <a:lnTo>
                    <a:pt x="426" y="190"/>
                  </a:lnTo>
                  <a:lnTo>
                    <a:pt x="424" y="192"/>
                  </a:lnTo>
                  <a:lnTo>
                    <a:pt x="424" y="192"/>
                  </a:lnTo>
                  <a:lnTo>
                    <a:pt x="422" y="170"/>
                  </a:lnTo>
                  <a:lnTo>
                    <a:pt x="422" y="170"/>
                  </a:lnTo>
                  <a:lnTo>
                    <a:pt x="442" y="154"/>
                  </a:lnTo>
                  <a:lnTo>
                    <a:pt x="442" y="154"/>
                  </a:lnTo>
                  <a:lnTo>
                    <a:pt x="442" y="178"/>
                  </a:lnTo>
                  <a:lnTo>
                    <a:pt x="442" y="178"/>
                  </a:lnTo>
                  <a:lnTo>
                    <a:pt x="428" y="188"/>
                  </a:lnTo>
                  <a:lnTo>
                    <a:pt x="428" y="188"/>
                  </a:lnTo>
                  <a:close/>
                  <a:moveTo>
                    <a:pt x="432" y="158"/>
                  </a:moveTo>
                  <a:lnTo>
                    <a:pt x="432" y="158"/>
                  </a:lnTo>
                  <a:lnTo>
                    <a:pt x="430" y="144"/>
                  </a:lnTo>
                  <a:lnTo>
                    <a:pt x="428" y="132"/>
                  </a:lnTo>
                  <a:lnTo>
                    <a:pt x="428" y="132"/>
                  </a:lnTo>
                  <a:lnTo>
                    <a:pt x="436" y="124"/>
                  </a:lnTo>
                  <a:lnTo>
                    <a:pt x="436" y="124"/>
                  </a:lnTo>
                  <a:lnTo>
                    <a:pt x="438" y="138"/>
                  </a:lnTo>
                  <a:lnTo>
                    <a:pt x="440" y="152"/>
                  </a:lnTo>
                  <a:lnTo>
                    <a:pt x="440" y="152"/>
                  </a:lnTo>
                  <a:lnTo>
                    <a:pt x="440" y="152"/>
                  </a:lnTo>
                  <a:lnTo>
                    <a:pt x="440" y="152"/>
                  </a:lnTo>
                  <a:lnTo>
                    <a:pt x="432" y="158"/>
                  </a:lnTo>
                  <a:lnTo>
                    <a:pt x="432" y="158"/>
                  </a:lnTo>
                  <a:close/>
                  <a:moveTo>
                    <a:pt x="428" y="128"/>
                  </a:moveTo>
                  <a:lnTo>
                    <a:pt x="428" y="128"/>
                  </a:lnTo>
                  <a:lnTo>
                    <a:pt x="424" y="116"/>
                  </a:lnTo>
                  <a:lnTo>
                    <a:pt x="424" y="116"/>
                  </a:lnTo>
                  <a:lnTo>
                    <a:pt x="432" y="108"/>
                  </a:lnTo>
                  <a:lnTo>
                    <a:pt x="432" y="108"/>
                  </a:lnTo>
                  <a:lnTo>
                    <a:pt x="436" y="122"/>
                  </a:lnTo>
                  <a:lnTo>
                    <a:pt x="436" y="122"/>
                  </a:lnTo>
                  <a:lnTo>
                    <a:pt x="428" y="128"/>
                  </a:lnTo>
                  <a:lnTo>
                    <a:pt x="428" y="128"/>
                  </a:lnTo>
                  <a:close/>
                  <a:moveTo>
                    <a:pt x="418" y="94"/>
                  </a:moveTo>
                  <a:lnTo>
                    <a:pt x="418" y="94"/>
                  </a:lnTo>
                  <a:lnTo>
                    <a:pt x="412" y="72"/>
                  </a:lnTo>
                  <a:lnTo>
                    <a:pt x="412" y="72"/>
                  </a:lnTo>
                  <a:lnTo>
                    <a:pt x="416" y="68"/>
                  </a:lnTo>
                  <a:lnTo>
                    <a:pt x="416" y="68"/>
                  </a:lnTo>
                  <a:lnTo>
                    <a:pt x="416" y="66"/>
                  </a:lnTo>
                  <a:lnTo>
                    <a:pt x="416" y="66"/>
                  </a:lnTo>
                  <a:lnTo>
                    <a:pt x="416" y="66"/>
                  </a:lnTo>
                  <a:lnTo>
                    <a:pt x="416" y="66"/>
                  </a:lnTo>
                  <a:lnTo>
                    <a:pt x="424" y="88"/>
                  </a:lnTo>
                  <a:lnTo>
                    <a:pt x="424" y="88"/>
                  </a:lnTo>
                  <a:lnTo>
                    <a:pt x="418" y="94"/>
                  </a:lnTo>
                  <a:lnTo>
                    <a:pt x="418" y="94"/>
                  </a:lnTo>
                  <a:close/>
                  <a:moveTo>
                    <a:pt x="382" y="40"/>
                  </a:moveTo>
                  <a:lnTo>
                    <a:pt x="382" y="40"/>
                  </a:lnTo>
                  <a:lnTo>
                    <a:pt x="386" y="44"/>
                  </a:lnTo>
                  <a:lnTo>
                    <a:pt x="390" y="48"/>
                  </a:lnTo>
                  <a:lnTo>
                    <a:pt x="394" y="60"/>
                  </a:lnTo>
                  <a:lnTo>
                    <a:pt x="394" y="60"/>
                  </a:lnTo>
                  <a:lnTo>
                    <a:pt x="400" y="74"/>
                  </a:lnTo>
                  <a:lnTo>
                    <a:pt x="400" y="74"/>
                  </a:lnTo>
                  <a:lnTo>
                    <a:pt x="396" y="74"/>
                  </a:lnTo>
                  <a:lnTo>
                    <a:pt x="396" y="74"/>
                  </a:lnTo>
                  <a:lnTo>
                    <a:pt x="390" y="72"/>
                  </a:lnTo>
                  <a:lnTo>
                    <a:pt x="390" y="72"/>
                  </a:lnTo>
                  <a:lnTo>
                    <a:pt x="388" y="72"/>
                  </a:lnTo>
                  <a:lnTo>
                    <a:pt x="388" y="74"/>
                  </a:lnTo>
                  <a:lnTo>
                    <a:pt x="388" y="74"/>
                  </a:lnTo>
                  <a:lnTo>
                    <a:pt x="394" y="76"/>
                  </a:lnTo>
                  <a:lnTo>
                    <a:pt x="394" y="76"/>
                  </a:lnTo>
                  <a:lnTo>
                    <a:pt x="400" y="78"/>
                  </a:lnTo>
                  <a:lnTo>
                    <a:pt x="400" y="78"/>
                  </a:lnTo>
                  <a:lnTo>
                    <a:pt x="402" y="82"/>
                  </a:lnTo>
                  <a:lnTo>
                    <a:pt x="402" y="82"/>
                  </a:lnTo>
                  <a:lnTo>
                    <a:pt x="392" y="94"/>
                  </a:lnTo>
                  <a:lnTo>
                    <a:pt x="392" y="94"/>
                  </a:lnTo>
                  <a:lnTo>
                    <a:pt x="386" y="74"/>
                  </a:lnTo>
                  <a:lnTo>
                    <a:pt x="386" y="74"/>
                  </a:lnTo>
                  <a:lnTo>
                    <a:pt x="378" y="48"/>
                  </a:lnTo>
                  <a:lnTo>
                    <a:pt x="378" y="48"/>
                  </a:lnTo>
                  <a:lnTo>
                    <a:pt x="372" y="40"/>
                  </a:lnTo>
                  <a:lnTo>
                    <a:pt x="372" y="40"/>
                  </a:lnTo>
                  <a:lnTo>
                    <a:pt x="370" y="36"/>
                  </a:lnTo>
                  <a:lnTo>
                    <a:pt x="370" y="36"/>
                  </a:lnTo>
                  <a:lnTo>
                    <a:pt x="382" y="40"/>
                  </a:lnTo>
                  <a:lnTo>
                    <a:pt x="382" y="40"/>
                  </a:lnTo>
                  <a:close/>
                  <a:moveTo>
                    <a:pt x="358" y="32"/>
                  </a:moveTo>
                  <a:lnTo>
                    <a:pt x="358" y="32"/>
                  </a:lnTo>
                  <a:lnTo>
                    <a:pt x="356" y="32"/>
                  </a:lnTo>
                  <a:lnTo>
                    <a:pt x="356" y="34"/>
                  </a:lnTo>
                  <a:lnTo>
                    <a:pt x="356" y="34"/>
                  </a:lnTo>
                  <a:lnTo>
                    <a:pt x="356" y="34"/>
                  </a:lnTo>
                  <a:lnTo>
                    <a:pt x="356" y="34"/>
                  </a:lnTo>
                  <a:lnTo>
                    <a:pt x="354" y="32"/>
                  </a:lnTo>
                  <a:lnTo>
                    <a:pt x="354" y="32"/>
                  </a:lnTo>
                  <a:lnTo>
                    <a:pt x="350" y="26"/>
                  </a:lnTo>
                  <a:lnTo>
                    <a:pt x="350" y="26"/>
                  </a:lnTo>
                  <a:lnTo>
                    <a:pt x="364" y="34"/>
                  </a:lnTo>
                  <a:lnTo>
                    <a:pt x="364" y="34"/>
                  </a:lnTo>
                  <a:lnTo>
                    <a:pt x="368" y="42"/>
                  </a:lnTo>
                  <a:lnTo>
                    <a:pt x="374" y="50"/>
                  </a:lnTo>
                  <a:lnTo>
                    <a:pt x="374" y="50"/>
                  </a:lnTo>
                  <a:lnTo>
                    <a:pt x="382" y="76"/>
                  </a:lnTo>
                  <a:lnTo>
                    <a:pt x="382" y="76"/>
                  </a:lnTo>
                  <a:lnTo>
                    <a:pt x="388" y="96"/>
                  </a:lnTo>
                  <a:lnTo>
                    <a:pt x="388" y="96"/>
                  </a:lnTo>
                  <a:lnTo>
                    <a:pt x="388" y="98"/>
                  </a:lnTo>
                  <a:lnTo>
                    <a:pt x="388" y="98"/>
                  </a:lnTo>
                  <a:lnTo>
                    <a:pt x="384" y="86"/>
                  </a:lnTo>
                  <a:lnTo>
                    <a:pt x="384" y="86"/>
                  </a:lnTo>
                  <a:lnTo>
                    <a:pt x="372" y="54"/>
                  </a:lnTo>
                  <a:lnTo>
                    <a:pt x="372" y="54"/>
                  </a:lnTo>
                  <a:lnTo>
                    <a:pt x="364" y="42"/>
                  </a:lnTo>
                  <a:lnTo>
                    <a:pt x="364" y="42"/>
                  </a:lnTo>
                  <a:lnTo>
                    <a:pt x="360" y="38"/>
                  </a:lnTo>
                  <a:lnTo>
                    <a:pt x="358" y="32"/>
                  </a:lnTo>
                  <a:lnTo>
                    <a:pt x="358" y="32"/>
                  </a:lnTo>
                  <a:close/>
                  <a:moveTo>
                    <a:pt x="374" y="90"/>
                  </a:moveTo>
                  <a:lnTo>
                    <a:pt x="374" y="90"/>
                  </a:lnTo>
                  <a:lnTo>
                    <a:pt x="370" y="68"/>
                  </a:lnTo>
                  <a:lnTo>
                    <a:pt x="362" y="48"/>
                  </a:lnTo>
                  <a:lnTo>
                    <a:pt x="362" y="48"/>
                  </a:lnTo>
                  <a:lnTo>
                    <a:pt x="362" y="46"/>
                  </a:lnTo>
                  <a:lnTo>
                    <a:pt x="362" y="46"/>
                  </a:lnTo>
                  <a:lnTo>
                    <a:pt x="366" y="54"/>
                  </a:lnTo>
                  <a:lnTo>
                    <a:pt x="366" y="54"/>
                  </a:lnTo>
                  <a:lnTo>
                    <a:pt x="376" y="84"/>
                  </a:lnTo>
                  <a:lnTo>
                    <a:pt x="376" y="84"/>
                  </a:lnTo>
                  <a:lnTo>
                    <a:pt x="382" y="104"/>
                  </a:lnTo>
                  <a:lnTo>
                    <a:pt x="382" y="104"/>
                  </a:lnTo>
                  <a:lnTo>
                    <a:pt x="378" y="110"/>
                  </a:lnTo>
                  <a:lnTo>
                    <a:pt x="378" y="110"/>
                  </a:lnTo>
                  <a:lnTo>
                    <a:pt x="374" y="90"/>
                  </a:lnTo>
                  <a:lnTo>
                    <a:pt x="374" y="90"/>
                  </a:lnTo>
                  <a:close/>
                  <a:moveTo>
                    <a:pt x="372" y="144"/>
                  </a:moveTo>
                  <a:lnTo>
                    <a:pt x="372" y="144"/>
                  </a:lnTo>
                  <a:lnTo>
                    <a:pt x="370" y="144"/>
                  </a:lnTo>
                  <a:lnTo>
                    <a:pt x="370" y="144"/>
                  </a:lnTo>
                  <a:lnTo>
                    <a:pt x="352" y="142"/>
                  </a:lnTo>
                  <a:lnTo>
                    <a:pt x="352" y="142"/>
                  </a:lnTo>
                  <a:lnTo>
                    <a:pt x="376" y="116"/>
                  </a:lnTo>
                  <a:lnTo>
                    <a:pt x="376" y="116"/>
                  </a:lnTo>
                  <a:lnTo>
                    <a:pt x="378" y="136"/>
                  </a:lnTo>
                  <a:lnTo>
                    <a:pt x="378" y="136"/>
                  </a:lnTo>
                  <a:lnTo>
                    <a:pt x="372" y="144"/>
                  </a:lnTo>
                  <a:lnTo>
                    <a:pt x="372" y="144"/>
                  </a:lnTo>
                  <a:close/>
                  <a:moveTo>
                    <a:pt x="378" y="114"/>
                  </a:moveTo>
                  <a:lnTo>
                    <a:pt x="378" y="114"/>
                  </a:lnTo>
                  <a:lnTo>
                    <a:pt x="382" y="108"/>
                  </a:lnTo>
                  <a:lnTo>
                    <a:pt x="382" y="108"/>
                  </a:lnTo>
                  <a:lnTo>
                    <a:pt x="386" y="128"/>
                  </a:lnTo>
                  <a:lnTo>
                    <a:pt x="386" y="128"/>
                  </a:lnTo>
                  <a:lnTo>
                    <a:pt x="380" y="132"/>
                  </a:lnTo>
                  <a:lnTo>
                    <a:pt x="380" y="132"/>
                  </a:lnTo>
                  <a:lnTo>
                    <a:pt x="380" y="132"/>
                  </a:lnTo>
                  <a:lnTo>
                    <a:pt x="380" y="132"/>
                  </a:lnTo>
                  <a:lnTo>
                    <a:pt x="378" y="114"/>
                  </a:lnTo>
                  <a:lnTo>
                    <a:pt x="378" y="114"/>
                  </a:lnTo>
                  <a:close/>
                  <a:moveTo>
                    <a:pt x="328" y="222"/>
                  </a:moveTo>
                  <a:lnTo>
                    <a:pt x="328" y="222"/>
                  </a:lnTo>
                  <a:lnTo>
                    <a:pt x="314" y="222"/>
                  </a:lnTo>
                  <a:lnTo>
                    <a:pt x="314" y="222"/>
                  </a:lnTo>
                  <a:lnTo>
                    <a:pt x="330" y="208"/>
                  </a:lnTo>
                  <a:lnTo>
                    <a:pt x="346" y="194"/>
                  </a:lnTo>
                  <a:lnTo>
                    <a:pt x="376" y="164"/>
                  </a:lnTo>
                  <a:lnTo>
                    <a:pt x="376" y="164"/>
                  </a:lnTo>
                  <a:lnTo>
                    <a:pt x="380" y="158"/>
                  </a:lnTo>
                  <a:lnTo>
                    <a:pt x="380" y="158"/>
                  </a:lnTo>
                  <a:lnTo>
                    <a:pt x="382" y="174"/>
                  </a:lnTo>
                  <a:lnTo>
                    <a:pt x="382" y="174"/>
                  </a:lnTo>
                  <a:lnTo>
                    <a:pt x="372" y="182"/>
                  </a:lnTo>
                  <a:lnTo>
                    <a:pt x="372" y="182"/>
                  </a:lnTo>
                  <a:lnTo>
                    <a:pt x="342" y="208"/>
                  </a:lnTo>
                  <a:lnTo>
                    <a:pt x="342" y="208"/>
                  </a:lnTo>
                  <a:lnTo>
                    <a:pt x="328" y="222"/>
                  </a:lnTo>
                  <a:lnTo>
                    <a:pt x="328" y="222"/>
                  </a:lnTo>
                  <a:close/>
                  <a:moveTo>
                    <a:pt x="360" y="222"/>
                  </a:moveTo>
                  <a:lnTo>
                    <a:pt x="360" y="222"/>
                  </a:lnTo>
                  <a:lnTo>
                    <a:pt x="334" y="222"/>
                  </a:lnTo>
                  <a:lnTo>
                    <a:pt x="334" y="222"/>
                  </a:lnTo>
                  <a:lnTo>
                    <a:pt x="346" y="210"/>
                  </a:lnTo>
                  <a:lnTo>
                    <a:pt x="346" y="210"/>
                  </a:lnTo>
                  <a:lnTo>
                    <a:pt x="374" y="184"/>
                  </a:lnTo>
                  <a:lnTo>
                    <a:pt x="374" y="184"/>
                  </a:lnTo>
                  <a:lnTo>
                    <a:pt x="380" y="178"/>
                  </a:lnTo>
                  <a:lnTo>
                    <a:pt x="380" y="178"/>
                  </a:lnTo>
                  <a:lnTo>
                    <a:pt x="380" y="180"/>
                  </a:lnTo>
                  <a:lnTo>
                    <a:pt x="380" y="180"/>
                  </a:lnTo>
                  <a:lnTo>
                    <a:pt x="382" y="180"/>
                  </a:lnTo>
                  <a:lnTo>
                    <a:pt x="382" y="180"/>
                  </a:lnTo>
                  <a:lnTo>
                    <a:pt x="382" y="178"/>
                  </a:lnTo>
                  <a:lnTo>
                    <a:pt x="382" y="178"/>
                  </a:lnTo>
                  <a:lnTo>
                    <a:pt x="398" y="162"/>
                  </a:lnTo>
                  <a:lnTo>
                    <a:pt x="398" y="162"/>
                  </a:lnTo>
                  <a:lnTo>
                    <a:pt x="396" y="186"/>
                  </a:lnTo>
                  <a:lnTo>
                    <a:pt x="396" y="186"/>
                  </a:lnTo>
                  <a:lnTo>
                    <a:pt x="386" y="198"/>
                  </a:lnTo>
                  <a:lnTo>
                    <a:pt x="386" y="198"/>
                  </a:lnTo>
                  <a:lnTo>
                    <a:pt x="384" y="198"/>
                  </a:lnTo>
                  <a:lnTo>
                    <a:pt x="384" y="198"/>
                  </a:lnTo>
                  <a:lnTo>
                    <a:pt x="384" y="192"/>
                  </a:lnTo>
                  <a:lnTo>
                    <a:pt x="384" y="192"/>
                  </a:lnTo>
                  <a:lnTo>
                    <a:pt x="382" y="192"/>
                  </a:lnTo>
                  <a:lnTo>
                    <a:pt x="382" y="192"/>
                  </a:lnTo>
                  <a:lnTo>
                    <a:pt x="382" y="192"/>
                  </a:lnTo>
                  <a:lnTo>
                    <a:pt x="380" y="202"/>
                  </a:lnTo>
                  <a:lnTo>
                    <a:pt x="380" y="202"/>
                  </a:lnTo>
                  <a:lnTo>
                    <a:pt x="360" y="222"/>
                  </a:lnTo>
                  <a:lnTo>
                    <a:pt x="360" y="222"/>
                  </a:lnTo>
                  <a:close/>
                  <a:moveTo>
                    <a:pt x="366" y="220"/>
                  </a:moveTo>
                  <a:lnTo>
                    <a:pt x="366" y="220"/>
                  </a:lnTo>
                  <a:lnTo>
                    <a:pt x="380" y="208"/>
                  </a:lnTo>
                  <a:lnTo>
                    <a:pt x="380" y="208"/>
                  </a:lnTo>
                  <a:lnTo>
                    <a:pt x="378" y="220"/>
                  </a:lnTo>
                  <a:lnTo>
                    <a:pt x="378" y="220"/>
                  </a:lnTo>
                  <a:lnTo>
                    <a:pt x="366" y="220"/>
                  </a:lnTo>
                  <a:lnTo>
                    <a:pt x="366" y="220"/>
                  </a:lnTo>
                  <a:close/>
                  <a:moveTo>
                    <a:pt x="378" y="238"/>
                  </a:moveTo>
                  <a:lnTo>
                    <a:pt x="378" y="238"/>
                  </a:lnTo>
                  <a:lnTo>
                    <a:pt x="382" y="236"/>
                  </a:lnTo>
                  <a:lnTo>
                    <a:pt x="382" y="236"/>
                  </a:lnTo>
                  <a:lnTo>
                    <a:pt x="378" y="262"/>
                  </a:lnTo>
                  <a:lnTo>
                    <a:pt x="378" y="262"/>
                  </a:lnTo>
                  <a:lnTo>
                    <a:pt x="374" y="264"/>
                  </a:lnTo>
                  <a:lnTo>
                    <a:pt x="374" y="264"/>
                  </a:lnTo>
                  <a:lnTo>
                    <a:pt x="378" y="238"/>
                  </a:lnTo>
                  <a:lnTo>
                    <a:pt x="378" y="238"/>
                  </a:lnTo>
                  <a:close/>
                  <a:moveTo>
                    <a:pt x="362" y="316"/>
                  </a:moveTo>
                  <a:lnTo>
                    <a:pt x="362" y="316"/>
                  </a:lnTo>
                  <a:lnTo>
                    <a:pt x="368" y="296"/>
                  </a:lnTo>
                  <a:lnTo>
                    <a:pt x="372" y="278"/>
                  </a:lnTo>
                  <a:lnTo>
                    <a:pt x="372" y="278"/>
                  </a:lnTo>
                  <a:lnTo>
                    <a:pt x="374" y="270"/>
                  </a:lnTo>
                  <a:lnTo>
                    <a:pt x="374" y="270"/>
                  </a:lnTo>
                  <a:lnTo>
                    <a:pt x="376" y="268"/>
                  </a:lnTo>
                  <a:lnTo>
                    <a:pt x="376" y="268"/>
                  </a:lnTo>
                  <a:lnTo>
                    <a:pt x="372" y="284"/>
                  </a:lnTo>
                  <a:lnTo>
                    <a:pt x="372" y="284"/>
                  </a:lnTo>
                  <a:lnTo>
                    <a:pt x="368" y="300"/>
                  </a:lnTo>
                  <a:lnTo>
                    <a:pt x="364" y="314"/>
                  </a:lnTo>
                  <a:lnTo>
                    <a:pt x="364" y="314"/>
                  </a:lnTo>
                  <a:lnTo>
                    <a:pt x="362" y="318"/>
                  </a:lnTo>
                  <a:lnTo>
                    <a:pt x="362" y="318"/>
                  </a:lnTo>
                  <a:lnTo>
                    <a:pt x="362" y="316"/>
                  </a:lnTo>
                  <a:lnTo>
                    <a:pt x="362" y="316"/>
                  </a:lnTo>
                  <a:close/>
                  <a:moveTo>
                    <a:pt x="364" y="332"/>
                  </a:moveTo>
                  <a:lnTo>
                    <a:pt x="364" y="332"/>
                  </a:lnTo>
                  <a:lnTo>
                    <a:pt x="360" y="334"/>
                  </a:lnTo>
                  <a:lnTo>
                    <a:pt x="360" y="334"/>
                  </a:lnTo>
                  <a:lnTo>
                    <a:pt x="360" y="330"/>
                  </a:lnTo>
                  <a:lnTo>
                    <a:pt x="360" y="330"/>
                  </a:lnTo>
                  <a:lnTo>
                    <a:pt x="360" y="330"/>
                  </a:lnTo>
                  <a:lnTo>
                    <a:pt x="360" y="330"/>
                  </a:lnTo>
                  <a:lnTo>
                    <a:pt x="366" y="328"/>
                  </a:lnTo>
                  <a:lnTo>
                    <a:pt x="366" y="328"/>
                  </a:lnTo>
                  <a:lnTo>
                    <a:pt x="364" y="332"/>
                  </a:lnTo>
                  <a:lnTo>
                    <a:pt x="364" y="332"/>
                  </a:lnTo>
                  <a:close/>
                  <a:moveTo>
                    <a:pt x="386" y="326"/>
                  </a:moveTo>
                  <a:lnTo>
                    <a:pt x="386" y="326"/>
                  </a:lnTo>
                  <a:lnTo>
                    <a:pt x="372" y="330"/>
                  </a:lnTo>
                  <a:lnTo>
                    <a:pt x="372" y="330"/>
                  </a:lnTo>
                  <a:lnTo>
                    <a:pt x="374" y="328"/>
                  </a:lnTo>
                  <a:lnTo>
                    <a:pt x="374" y="328"/>
                  </a:lnTo>
                  <a:lnTo>
                    <a:pt x="388" y="324"/>
                  </a:lnTo>
                  <a:lnTo>
                    <a:pt x="388" y="324"/>
                  </a:lnTo>
                  <a:lnTo>
                    <a:pt x="386" y="326"/>
                  </a:lnTo>
                  <a:lnTo>
                    <a:pt x="386" y="326"/>
                  </a:lnTo>
                  <a:close/>
                  <a:moveTo>
                    <a:pt x="388" y="318"/>
                  </a:moveTo>
                  <a:lnTo>
                    <a:pt x="388" y="318"/>
                  </a:lnTo>
                  <a:lnTo>
                    <a:pt x="382" y="320"/>
                  </a:lnTo>
                  <a:lnTo>
                    <a:pt x="382" y="320"/>
                  </a:lnTo>
                  <a:lnTo>
                    <a:pt x="388" y="312"/>
                  </a:lnTo>
                  <a:lnTo>
                    <a:pt x="388" y="312"/>
                  </a:lnTo>
                  <a:lnTo>
                    <a:pt x="390" y="312"/>
                  </a:lnTo>
                  <a:lnTo>
                    <a:pt x="390" y="312"/>
                  </a:lnTo>
                  <a:lnTo>
                    <a:pt x="402" y="300"/>
                  </a:lnTo>
                  <a:lnTo>
                    <a:pt x="402" y="300"/>
                  </a:lnTo>
                  <a:lnTo>
                    <a:pt x="394" y="316"/>
                  </a:lnTo>
                  <a:lnTo>
                    <a:pt x="394" y="316"/>
                  </a:lnTo>
                  <a:lnTo>
                    <a:pt x="392" y="316"/>
                  </a:lnTo>
                  <a:lnTo>
                    <a:pt x="392" y="316"/>
                  </a:lnTo>
                  <a:lnTo>
                    <a:pt x="388" y="318"/>
                  </a:lnTo>
                  <a:lnTo>
                    <a:pt x="388" y="318"/>
                  </a:lnTo>
                  <a:close/>
                  <a:moveTo>
                    <a:pt x="394" y="324"/>
                  </a:moveTo>
                  <a:lnTo>
                    <a:pt x="394" y="324"/>
                  </a:lnTo>
                  <a:lnTo>
                    <a:pt x="394" y="322"/>
                  </a:lnTo>
                  <a:lnTo>
                    <a:pt x="394" y="322"/>
                  </a:lnTo>
                  <a:lnTo>
                    <a:pt x="400" y="320"/>
                  </a:lnTo>
                  <a:lnTo>
                    <a:pt x="400" y="320"/>
                  </a:lnTo>
                  <a:lnTo>
                    <a:pt x="400" y="320"/>
                  </a:lnTo>
                  <a:lnTo>
                    <a:pt x="400" y="320"/>
                  </a:lnTo>
                  <a:lnTo>
                    <a:pt x="394" y="324"/>
                  </a:lnTo>
                  <a:lnTo>
                    <a:pt x="394" y="324"/>
                  </a:lnTo>
                  <a:close/>
                  <a:moveTo>
                    <a:pt x="406" y="306"/>
                  </a:moveTo>
                  <a:lnTo>
                    <a:pt x="406" y="306"/>
                  </a:lnTo>
                  <a:lnTo>
                    <a:pt x="402" y="314"/>
                  </a:lnTo>
                  <a:lnTo>
                    <a:pt x="402" y="314"/>
                  </a:lnTo>
                  <a:lnTo>
                    <a:pt x="400" y="314"/>
                  </a:lnTo>
                  <a:lnTo>
                    <a:pt x="400" y="314"/>
                  </a:lnTo>
                  <a:lnTo>
                    <a:pt x="406" y="300"/>
                  </a:lnTo>
                  <a:lnTo>
                    <a:pt x="406" y="300"/>
                  </a:lnTo>
                  <a:lnTo>
                    <a:pt x="410" y="292"/>
                  </a:lnTo>
                  <a:lnTo>
                    <a:pt x="410" y="292"/>
                  </a:lnTo>
                  <a:lnTo>
                    <a:pt x="412" y="290"/>
                  </a:lnTo>
                  <a:lnTo>
                    <a:pt x="412" y="290"/>
                  </a:lnTo>
                  <a:lnTo>
                    <a:pt x="406" y="306"/>
                  </a:lnTo>
                  <a:lnTo>
                    <a:pt x="406" y="306"/>
                  </a:lnTo>
                  <a:close/>
                  <a:moveTo>
                    <a:pt x="412" y="282"/>
                  </a:moveTo>
                  <a:lnTo>
                    <a:pt x="412" y="282"/>
                  </a:lnTo>
                  <a:lnTo>
                    <a:pt x="414" y="274"/>
                  </a:lnTo>
                  <a:lnTo>
                    <a:pt x="414" y="274"/>
                  </a:lnTo>
                  <a:lnTo>
                    <a:pt x="418" y="270"/>
                  </a:lnTo>
                  <a:lnTo>
                    <a:pt x="418" y="270"/>
                  </a:lnTo>
                  <a:lnTo>
                    <a:pt x="416" y="280"/>
                  </a:lnTo>
                  <a:lnTo>
                    <a:pt x="416" y="280"/>
                  </a:lnTo>
                  <a:lnTo>
                    <a:pt x="412" y="282"/>
                  </a:lnTo>
                  <a:lnTo>
                    <a:pt x="412" y="282"/>
                  </a:lnTo>
                  <a:close/>
                  <a:moveTo>
                    <a:pt x="416" y="306"/>
                  </a:moveTo>
                  <a:lnTo>
                    <a:pt x="416" y="306"/>
                  </a:lnTo>
                  <a:lnTo>
                    <a:pt x="418" y="304"/>
                  </a:lnTo>
                  <a:lnTo>
                    <a:pt x="418" y="304"/>
                  </a:lnTo>
                  <a:lnTo>
                    <a:pt x="424" y="278"/>
                  </a:lnTo>
                  <a:lnTo>
                    <a:pt x="424" y="278"/>
                  </a:lnTo>
                  <a:lnTo>
                    <a:pt x="432" y="270"/>
                  </a:lnTo>
                  <a:lnTo>
                    <a:pt x="432" y="270"/>
                  </a:lnTo>
                  <a:lnTo>
                    <a:pt x="424" y="288"/>
                  </a:lnTo>
                  <a:lnTo>
                    <a:pt x="416" y="306"/>
                  </a:lnTo>
                  <a:lnTo>
                    <a:pt x="416" y="306"/>
                  </a:lnTo>
                  <a:close/>
                  <a:moveTo>
                    <a:pt x="456" y="194"/>
                  </a:moveTo>
                  <a:lnTo>
                    <a:pt x="456" y="194"/>
                  </a:lnTo>
                  <a:lnTo>
                    <a:pt x="452" y="220"/>
                  </a:lnTo>
                  <a:lnTo>
                    <a:pt x="448" y="244"/>
                  </a:lnTo>
                  <a:lnTo>
                    <a:pt x="448" y="244"/>
                  </a:lnTo>
                  <a:lnTo>
                    <a:pt x="448" y="244"/>
                  </a:lnTo>
                  <a:lnTo>
                    <a:pt x="448" y="244"/>
                  </a:lnTo>
                  <a:lnTo>
                    <a:pt x="444" y="260"/>
                  </a:lnTo>
                  <a:lnTo>
                    <a:pt x="440" y="276"/>
                  </a:lnTo>
                  <a:lnTo>
                    <a:pt x="440" y="276"/>
                  </a:lnTo>
                  <a:lnTo>
                    <a:pt x="438" y="280"/>
                  </a:lnTo>
                  <a:lnTo>
                    <a:pt x="438" y="280"/>
                  </a:lnTo>
                  <a:lnTo>
                    <a:pt x="434" y="282"/>
                  </a:lnTo>
                  <a:lnTo>
                    <a:pt x="432" y="282"/>
                  </a:lnTo>
                  <a:lnTo>
                    <a:pt x="432" y="282"/>
                  </a:lnTo>
                  <a:lnTo>
                    <a:pt x="432" y="284"/>
                  </a:lnTo>
                  <a:lnTo>
                    <a:pt x="432" y="284"/>
                  </a:lnTo>
                  <a:lnTo>
                    <a:pt x="438" y="284"/>
                  </a:lnTo>
                  <a:lnTo>
                    <a:pt x="438" y="284"/>
                  </a:lnTo>
                  <a:lnTo>
                    <a:pt x="428" y="300"/>
                  </a:lnTo>
                  <a:lnTo>
                    <a:pt x="428" y="300"/>
                  </a:lnTo>
                  <a:lnTo>
                    <a:pt x="426" y="304"/>
                  </a:lnTo>
                  <a:lnTo>
                    <a:pt x="426" y="304"/>
                  </a:lnTo>
                  <a:lnTo>
                    <a:pt x="424" y="304"/>
                  </a:lnTo>
                  <a:lnTo>
                    <a:pt x="424" y="304"/>
                  </a:lnTo>
                  <a:lnTo>
                    <a:pt x="422" y="308"/>
                  </a:lnTo>
                  <a:lnTo>
                    <a:pt x="422" y="308"/>
                  </a:lnTo>
                  <a:lnTo>
                    <a:pt x="420" y="308"/>
                  </a:lnTo>
                  <a:lnTo>
                    <a:pt x="420" y="308"/>
                  </a:lnTo>
                  <a:lnTo>
                    <a:pt x="428" y="294"/>
                  </a:lnTo>
                  <a:lnTo>
                    <a:pt x="428" y="294"/>
                  </a:lnTo>
                  <a:lnTo>
                    <a:pt x="436" y="270"/>
                  </a:lnTo>
                  <a:lnTo>
                    <a:pt x="442" y="244"/>
                  </a:lnTo>
                  <a:lnTo>
                    <a:pt x="442" y="244"/>
                  </a:lnTo>
                  <a:lnTo>
                    <a:pt x="444" y="218"/>
                  </a:lnTo>
                  <a:lnTo>
                    <a:pt x="444" y="218"/>
                  </a:lnTo>
                  <a:lnTo>
                    <a:pt x="450" y="218"/>
                  </a:lnTo>
                  <a:lnTo>
                    <a:pt x="450" y="218"/>
                  </a:lnTo>
                  <a:lnTo>
                    <a:pt x="450" y="216"/>
                  </a:lnTo>
                  <a:lnTo>
                    <a:pt x="450" y="214"/>
                  </a:lnTo>
                  <a:lnTo>
                    <a:pt x="450" y="214"/>
                  </a:lnTo>
                  <a:lnTo>
                    <a:pt x="444" y="214"/>
                  </a:lnTo>
                  <a:lnTo>
                    <a:pt x="444" y="214"/>
                  </a:lnTo>
                  <a:lnTo>
                    <a:pt x="446" y="196"/>
                  </a:lnTo>
                  <a:lnTo>
                    <a:pt x="446" y="196"/>
                  </a:lnTo>
                  <a:lnTo>
                    <a:pt x="446" y="180"/>
                  </a:lnTo>
                  <a:lnTo>
                    <a:pt x="446" y="180"/>
                  </a:lnTo>
                  <a:lnTo>
                    <a:pt x="450" y="176"/>
                  </a:lnTo>
                  <a:lnTo>
                    <a:pt x="450" y="176"/>
                  </a:lnTo>
                  <a:lnTo>
                    <a:pt x="450" y="174"/>
                  </a:lnTo>
                  <a:lnTo>
                    <a:pt x="448" y="174"/>
                  </a:lnTo>
                  <a:lnTo>
                    <a:pt x="448" y="174"/>
                  </a:lnTo>
                  <a:lnTo>
                    <a:pt x="446" y="176"/>
                  </a:lnTo>
                  <a:lnTo>
                    <a:pt x="446" y="176"/>
                  </a:lnTo>
                  <a:lnTo>
                    <a:pt x="444" y="152"/>
                  </a:lnTo>
                  <a:lnTo>
                    <a:pt x="444" y="152"/>
                  </a:lnTo>
                  <a:lnTo>
                    <a:pt x="442" y="150"/>
                  </a:lnTo>
                  <a:lnTo>
                    <a:pt x="442" y="150"/>
                  </a:lnTo>
                  <a:lnTo>
                    <a:pt x="442" y="148"/>
                  </a:lnTo>
                  <a:lnTo>
                    <a:pt x="442" y="148"/>
                  </a:lnTo>
                  <a:lnTo>
                    <a:pt x="446" y="148"/>
                  </a:lnTo>
                  <a:lnTo>
                    <a:pt x="446" y="148"/>
                  </a:lnTo>
                  <a:lnTo>
                    <a:pt x="450" y="148"/>
                  </a:lnTo>
                  <a:lnTo>
                    <a:pt x="450" y="148"/>
                  </a:lnTo>
                  <a:lnTo>
                    <a:pt x="450" y="146"/>
                  </a:lnTo>
                  <a:lnTo>
                    <a:pt x="450" y="146"/>
                  </a:lnTo>
                  <a:lnTo>
                    <a:pt x="446" y="146"/>
                  </a:lnTo>
                  <a:lnTo>
                    <a:pt x="442" y="146"/>
                  </a:lnTo>
                  <a:lnTo>
                    <a:pt x="442" y="146"/>
                  </a:lnTo>
                  <a:lnTo>
                    <a:pt x="442" y="146"/>
                  </a:lnTo>
                  <a:lnTo>
                    <a:pt x="442" y="146"/>
                  </a:lnTo>
                  <a:lnTo>
                    <a:pt x="442" y="146"/>
                  </a:lnTo>
                  <a:lnTo>
                    <a:pt x="442" y="146"/>
                  </a:lnTo>
                  <a:lnTo>
                    <a:pt x="440" y="124"/>
                  </a:lnTo>
                  <a:lnTo>
                    <a:pt x="436" y="104"/>
                  </a:lnTo>
                  <a:lnTo>
                    <a:pt x="436" y="104"/>
                  </a:lnTo>
                  <a:lnTo>
                    <a:pt x="438" y="104"/>
                  </a:lnTo>
                  <a:lnTo>
                    <a:pt x="438" y="104"/>
                  </a:lnTo>
                  <a:lnTo>
                    <a:pt x="438" y="102"/>
                  </a:lnTo>
                  <a:lnTo>
                    <a:pt x="436" y="102"/>
                  </a:lnTo>
                  <a:lnTo>
                    <a:pt x="436" y="102"/>
                  </a:lnTo>
                  <a:lnTo>
                    <a:pt x="436" y="102"/>
                  </a:lnTo>
                  <a:lnTo>
                    <a:pt x="436" y="102"/>
                  </a:lnTo>
                  <a:lnTo>
                    <a:pt x="430" y="86"/>
                  </a:lnTo>
                  <a:lnTo>
                    <a:pt x="430" y="86"/>
                  </a:lnTo>
                  <a:lnTo>
                    <a:pt x="432" y="84"/>
                  </a:lnTo>
                  <a:lnTo>
                    <a:pt x="432" y="84"/>
                  </a:lnTo>
                  <a:lnTo>
                    <a:pt x="432" y="84"/>
                  </a:lnTo>
                  <a:lnTo>
                    <a:pt x="434" y="84"/>
                  </a:lnTo>
                  <a:lnTo>
                    <a:pt x="434" y="84"/>
                  </a:lnTo>
                  <a:lnTo>
                    <a:pt x="432" y="82"/>
                  </a:lnTo>
                  <a:lnTo>
                    <a:pt x="432" y="80"/>
                  </a:lnTo>
                  <a:lnTo>
                    <a:pt x="432" y="80"/>
                  </a:lnTo>
                  <a:lnTo>
                    <a:pt x="428" y="80"/>
                  </a:lnTo>
                  <a:lnTo>
                    <a:pt x="428" y="80"/>
                  </a:lnTo>
                  <a:lnTo>
                    <a:pt x="428" y="80"/>
                  </a:lnTo>
                  <a:lnTo>
                    <a:pt x="428" y="80"/>
                  </a:lnTo>
                  <a:lnTo>
                    <a:pt x="418" y="62"/>
                  </a:lnTo>
                  <a:lnTo>
                    <a:pt x="418" y="62"/>
                  </a:lnTo>
                  <a:lnTo>
                    <a:pt x="418" y="60"/>
                  </a:lnTo>
                  <a:lnTo>
                    <a:pt x="418" y="60"/>
                  </a:lnTo>
                  <a:lnTo>
                    <a:pt x="416" y="56"/>
                  </a:lnTo>
                  <a:lnTo>
                    <a:pt x="416" y="56"/>
                  </a:lnTo>
                  <a:lnTo>
                    <a:pt x="410" y="48"/>
                  </a:lnTo>
                  <a:lnTo>
                    <a:pt x="410" y="48"/>
                  </a:lnTo>
                  <a:lnTo>
                    <a:pt x="420" y="50"/>
                  </a:lnTo>
                  <a:lnTo>
                    <a:pt x="420" y="50"/>
                  </a:lnTo>
                  <a:lnTo>
                    <a:pt x="422" y="50"/>
                  </a:lnTo>
                  <a:lnTo>
                    <a:pt x="422" y="50"/>
                  </a:lnTo>
                  <a:lnTo>
                    <a:pt x="424" y="52"/>
                  </a:lnTo>
                  <a:lnTo>
                    <a:pt x="424" y="52"/>
                  </a:lnTo>
                  <a:lnTo>
                    <a:pt x="428" y="56"/>
                  </a:lnTo>
                  <a:lnTo>
                    <a:pt x="432" y="64"/>
                  </a:lnTo>
                  <a:lnTo>
                    <a:pt x="432" y="64"/>
                  </a:lnTo>
                  <a:lnTo>
                    <a:pt x="436" y="76"/>
                  </a:lnTo>
                  <a:lnTo>
                    <a:pt x="440" y="88"/>
                  </a:lnTo>
                  <a:lnTo>
                    <a:pt x="440" y="88"/>
                  </a:lnTo>
                  <a:lnTo>
                    <a:pt x="446" y="114"/>
                  </a:lnTo>
                  <a:lnTo>
                    <a:pt x="452" y="140"/>
                  </a:lnTo>
                  <a:lnTo>
                    <a:pt x="452" y="140"/>
                  </a:lnTo>
                  <a:lnTo>
                    <a:pt x="456" y="168"/>
                  </a:lnTo>
                  <a:lnTo>
                    <a:pt x="456" y="194"/>
                  </a:lnTo>
                  <a:lnTo>
                    <a:pt x="456" y="194"/>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7" name="Freeform 160"/>
            <p:cNvSpPr>
              <a:spLocks/>
            </p:cNvSpPr>
            <p:nvPr/>
          </p:nvSpPr>
          <p:spPr bwMode="auto">
            <a:xfrm>
              <a:off x="3241675" y="5267325"/>
              <a:ext cx="19050" cy="6350"/>
            </a:xfrm>
            <a:custGeom>
              <a:avLst/>
              <a:gdLst>
                <a:gd name="T0" fmla="*/ 0 w 12"/>
                <a:gd name="T1" fmla="*/ 2 h 4"/>
                <a:gd name="T2" fmla="*/ 0 w 12"/>
                <a:gd name="T3" fmla="*/ 2 h 4"/>
                <a:gd name="T4" fmla="*/ 6 w 12"/>
                <a:gd name="T5" fmla="*/ 0 h 4"/>
                <a:gd name="T6" fmla="*/ 12 w 12"/>
                <a:gd name="T7" fmla="*/ 0 h 4"/>
                <a:gd name="T8" fmla="*/ 12 w 12"/>
                <a:gd name="T9" fmla="*/ 0 h 4"/>
                <a:gd name="T10" fmla="*/ 12 w 12"/>
                <a:gd name="T11" fmla="*/ 2 h 4"/>
                <a:gd name="T12" fmla="*/ 12 w 12"/>
                <a:gd name="T13" fmla="*/ 2 h 4"/>
                <a:gd name="T14" fmla="*/ 6 w 12"/>
                <a:gd name="T15" fmla="*/ 2 h 4"/>
                <a:gd name="T16" fmla="*/ 2 w 12"/>
                <a:gd name="T17" fmla="*/ 4 h 4"/>
                <a:gd name="T18" fmla="*/ 2 w 12"/>
                <a:gd name="T19" fmla="*/ 4 h 4"/>
                <a:gd name="T20" fmla="*/ 0 w 12"/>
                <a:gd name="T21" fmla="*/ 2 h 4"/>
                <a:gd name="T22" fmla="*/ 0 w 12"/>
                <a:gd name="T23" fmla="*/ 2 h 4"/>
                <a:gd name="T24" fmla="*/ 0 w 12"/>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0" y="2"/>
                  </a:moveTo>
                  <a:lnTo>
                    <a:pt x="0" y="2"/>
                  </a:lnTo>
                  <a:lnTo>
                    <a:pt x="6" y="0"/>
                  </a:lnTo>
                  <a:lnTo>
                    <a:pt x="12" y="0"/>
                  </a:lnTo>
                  <a:lnTo>
                    <a:pt x="12" y="0"/>
                  </a:lnTo>
                  <a:lnTo>
                    <a:pt x="12" y="2"/>
                  </a:lnTo>
                  <a:lnTo>
                    <a:pt x="12" y="2"/>
                  </a:lnTo>
                  <a:lnTo>
                    <a:pt x="6" y="2"/>
                  </a:lnTo>
                  <a:lnTo>
                    <a:pt x="2" y="4"/>
                  </a:lnTo>
                  <a:lnTo>
                    <a:pt x="2" y="4"/>
                  </a:lnTo>
                  <a:lnTo>
                    <a:pt x="0" y="2"/>
                  </a:lnTo>
                  <a:lnTo>
                    <a:pt x="0" y="2"/>
                  </a:lnTo>
                  <a:lnTo>
                    <a:pt x="0" y="2"/>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8" name="Freeform 161"/>
            <p:cNvSpPr>
              <a:spLocks/>
            </p:cNvSpPr>
            <p:nvPr/>
          </p:nvSpPr>
          <p:spPr bwMode="auto">
            <a:xfrm>
              <a:off x="3302000" y="5264150"/>
              <a:ext cx="22225" cy="6350"/>
            </a:xfrm>
            <a:custGeom>
              <a:avLst/>
              <a:gdLst>
                <a:gd name="T0" fmla="*/ 8 w 14"/>
                <a:gd name="T1" fmla="*/ 4 h 4"/>
                <a:gd name="T2" fmla="*/ 8 w 14"/>
                <a:gd name="T3" fmla="*/ 4 h 4"/>
                <a:gd name="T4" fmla="*/ 2 w 14"/>
                <a:gd name="T5" fmla="*/ 4 h 4"/>
                <a:gd name="T6" fmla="*/ 2 w 14"/>
                <a:gd name="T7" fmla="*/ 4 h 4"/>
                <a:gd name="T8" fmla="*/ 0 w 14"/>
                <a:gd name="T9" fmla="*/ 4 h 4"/>
                <a:gd name="T10" fmla="*/ 0 w 14"/>
                <a:gd name="T11" fmla="*/ 2 h 4"/>
                <a:gd name="T12" fmla="*/ 0 w 14"/>
                <a:gd name="T13" fmla="*/ 2 h 4"/>
                <a:gd name="T14" fmla="*/ 8 w 14"/>
                <a:gd name="T15" fmla="*/ 0 h 4"/>
                <a:gd name="T16" fmla="*/ 10 w 14"/>
                <a:gd name="T17" fmla="*/ 2 h 4"/>
                <a:gd name="T18" fmla="*/ 14 w 14"/>
                <a:gd name="T19" fmla="*/ 2 h 4"/>
                <a:gd name="T20" fmla="*/ 14 w 14"/>
                <a:gd name="T21" fmla="*/ 2 h 4"/>
                <a:gd name="T22" fmla="*/ 12 w 14"/>
                <a:gd name="T23" fmla="*/ 4 h 4"/>
                <a:gd name="T24" fmla="*/ 12 w 14"/>
                <a:gd name="T25" fmla="*/ 4 h 4"/>
                <a:gd name="T26" fmla="*/ 8 w 14"/>
                <a:gd name="T27" fmla="*/ 4 h 4"/>
                <a:gd name="T28" fmla="*/ 8 w 14"/>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4">
                  <a:moveTo>
                    <a:pt x="8" y="4"/>
                  </a:moveTo>
                  <a:lnTo>
                    <a:pt x="8" y="4"/>
                  </a:lnTo>
                  <a:lnTo>
                    <a:pt x="2" y="4"/>
                  </a:lnTo>
                  <a:lnTo>
                    <a:pt x="2" y="4"/>
                  </a:lnTo>
                  <a:lnTo>
                    <a:pt x="0" y="4"/>
                  </a:lnTo>
                  <a:lnTo>
                    <a:pt x="0" y="2"/>
                  </a:lnTo>
                  <a:lnTo>
                    <a:pt x="0" y="2"/>
                  </a:lnTo>
                  <a:lnTo>
                    <a:pt x="8" y="0"/>
                  </a:lnTo>
                  <a:lnTo>
                    <a:pt x="10" y="2"/>
                  </a:lnTo>
                  <a:lnTo>
                    <a:pt x="14" y="2"/>
                  </a:lnTo>
                  <a:lnTo>
                    <a:pt x="14" y="2"/>
                  </a:lnTo>
                  <a:lnTo>
                    <a:pt x="12" y="4"/>
                  </a:lnTo>
                  <a:lnTo>
                    <a:pt x="12" y="4"/>
                  </a:lnTo>
                  <a:lnTo>
                    <a:pt x="8" y="4"/>
                  </a:lnTo>
                  <a:lnTo>
                    <a:pt x="8" y="4"/>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9" name="Freeform 162"/>
            <p:cNvSpPr>
              <a:spLocks/>
            </p:cNvSpPr>
            <p:nvPr/>
          </p:nvSpPr>
          <p:spPr bwMode="auto">
            <a:xfrm>
              <a:off x="3305175" y="5378450"/>
              <a:ext cx="22225" cy="9525"/>
            </a:xfrm>
            <a:custGeom>
              <a:avLst/>
              <a:gdLst>
                <a:gd name="T0" fmla="*/ 0 w 14"/>
                <a:gd name="T1" fmla="*/ 2 h 6"/>
                <a:gd name="T2" fmla="*/ 0 w 14"/>
                <a:gd name="T3" fmla="*/ 2 h 6"/>
                <a:gd name="T4" fmla="*/ 0 w 14"/>
                <a:gd name="T5" fmla="*/ 0 h 6"/>
                <a:gd name="T6" fmla="*/ 0 w 14"/>
                <a:gd name="T7" fmla="*/ 0 h 6"/>
                <a:gd name="T8" fmla="*/ 2 w 14"/>
                <a:gd name="T9" fmla="*/ 2 h 6"/>
                <a:gd name="T10" fmla="*/ 2 w 14"/>
                <a:gd name="T11" fmla="*/ 2 h 6"/>
                <a:gd name="T12" fmla="*/ 6 w 14"/>
                <a:gd name="T13" fmla="*/ 2 h 6"/>
                <a:gd name="T14" fmla="*/ 6 w 14"/>
                <a:gd name="T15" fmla="*/ 2 h 6"/>
                <a:gd name="T16" fmla="*/ 10 w 14"/>
                <a:gd name="T17" fmla="*/ 2 h 6"/>
                <a:gd name="T18" fmla="*/ 14 w 14"/>
                <a:gd name="T19" fmla="*/ 4 h 6"/>
                <a:gd name="T20" fmla="*/ 14 w 14"/>
                <a:gd name="T21" fmla="*/ 4 h 6"/>
                <a:gd name="T22" fmla="*/ 14 w 14"/>
                <a:gd name="T23" fmla="*/ 6 h 6"/>
                <a:gd name="T24" fmla="*/ 14 w 14"/>
                <a:gd name="T25" fmla="*/ 6 h 6"/>
                <a:gd name="T26" fmla="*/ 6 w 14"/>
                <a:gd name="T27" fmla="*/ 6 h 6"/>
                <a:gd name="T28" fmla="*/ 2 w 14"/>
                <a:gd name="T29" fmla="*/ 4 h 6"/>
                <a:gd name="T30" fmla="*/ 0 w 14"/>
                <a:gd name="T31" fmla="*/ 2 h 6"/>
                <a:gd name="T32" fmla="*/ 0 w 14"/>
                <a:gd name="T3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6">
                  <a:moveTo>
                    <a:pt x="0" y="2"/>
                  </a:moveTo>
                  <a:lnTo>
                    <a:pt x="0" y="2"/>
                  </a:lnTo>
                  <a:lnTo>
                    <a:pt x="0" y="0"/>
                  </a:lnTo>
                  <a:lnTo>
                    <a:pt x="0" y="0"/>
                  </a:lnTo>
                  <a:lnTo>
                    <a:pt x="2" y="2"/>
                  </a:lnTo>
                  <a:lnTo>
                    <a:pt x="2" y="2"/>
                  </a:lnTo>
                  <a:lnTo>
                    <a:pt x="6" y="2"/>
                  </a:lnTo>
                  <a:lnTo>
                    <a:pt x="6" y="2"/>
                  </a:lnTo>
                  <a:lnTo>
                    <a:pt x="10" y="2"/>
                  </a:lnTo>
                  <a:lnTo>
                    <a:pt x="14" y="4"/>
                  </a:lnTo>
                  <a:lnTo>
                    <a:pt x="14" y="4"/>
                  </a:lnTo>
                  <a:lnTo>
                    <a:pt x="14" y="6"/>
                  </a:lnTo>
                  <a:lnTo>
                    <a:pt x="14" y="6"/>
                  </a:lnTo>
                  <a:lnTo>
                    <a:pt x="6" y="6"/>
                  </a:lnTo>
                  <a:lnTo>
                    <a:pt x="2" y="4"/>
                  </a:lnTo>
                  <a:lnTo>
                    <a:pt x="0" y="2"/>
                  </a:lnTo>
                  <a:lnTo>
                    <a:pt x="0" y="2"/>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0" name="Freeform 163"/>
            <p:cNvSpPr>
              <a:spLocks/>
            </p:cNvSpPr>
            <p:nvPr/>
          </p:nvSpPr>
          <p:spPr bwMode="auto">
            <a:xfrm>
              <a:off x="3108325" y="5337175"/>
              <a:ext cx="79375" cy="73025"/>
            </a:xfrm>
            <a:custGeom>
              <a:avLst/>
              <a:gdLst>
                <a:gd name="T0" fmla="*/ 50 w 50"/>
                <a:gd name="T1" fmla="*/ 14 h 46"/>
                <a:gd name="T2" fmla="*/ 44 w 50"/>
                <a:gd name="T3" fmla="*/ 2 h 46"/>
                <a:gd name="T4" fmla="*/ 30 w 50"/>
                <a:gd name="T5" fmla="*/ 0 h 46"/>
                <a:gd name="T6" fmla="*/ 24 w 50"/>
                <a:gd name="T7" fmla="*/ 2 h 46"/>
                <a:gd name="T8" fmla="*/ 12 w 50"/>
                <a:gd name="T9" fmla="*/ 12 h 46"/>
                <a:gd name="T10" fmla="*/ 14 w 50"/>
                <a:gd name="T11" fmla="*/ 18 h 46"/>
                <a:gd name="T12" fmla="*/ 12 w 50"/>
                <a:gd name="T13" fmla="*/ 18 h 46"/>
                <a:gd name="T14" fmla="*/ 8 w 50"/>
                <a:gd name="T15" fmla="*/ 18 h 46"/>
                <a:gd name="T16" fmla="*/ 0 w 50"/>
                <a:gd name="T17" fmla="*/ 18 h 46"/>
                <a:gd name="T18" fmla="*/ 0 w 50"/>
                <a:gd name="T19" fmla="*/ 18 h 46"/>
                <a:gd name="T20" fmla="*/ 0 w 50"/>
                <a:gd name="T21" fmla="*/ 20 h 46"/>
                <a:gd name="T22" fmla="*/ 4 w 50"/>
                <a:gd name="T23" fmla="*/ 22 h 46"/>
                <a:gd name="T24" fmla="*/ 6 w 50"/>
                <a:gd name="T25" fmla="*/ 22 h 46"/>
                <a:gd name="T26" fmla="*/ 6 w 50"/>
                <a:gd name="T27" fmla="*/ 22 h 46"/>
                <a:gd name="T28" fmla="*/ 10 w 50"/>
                <a:gd name="T29" fmla="*/ 22 h 46"/>
                <a:gd name="T30" fmla="*/ 12 w 50"/>
                <a:gd name="T31" fmla="*/ 22 h 46"/>
                <a:gd name="T32" fmla="*/ 18 w 50"/>
                <a:gd name="T33" fmla="*/ 22 h 46"/>
                <a:gd name="T34" fmla="*/ 20 w 50"/>
                <a:gd name="T35" fmla="*/ 28 h 46"/>
                <a:gd name="T36" fmla="*/ 22 w 50"/>
                <a:gd name="T37" fmla="*/ 32 h 46"/>
                <a:gd name="T38" fmla="*/ 16 w 50"/>
                <a:gd name="T39" fmla="*/ 38 h 46"/>
                <a:gd name="T40" fmla="*/ 10 w 50"/>
                <a:gd name="T41" fmla="*/ 40 h 46"/>
                <a:gd name="T42" fmla="*/ 4 w 50"/>
                <a:gd name="T43" fmla="*/ 40 h 46"/>
                <a:gd name="T44" fmla="*/ 2 w 50"/>
                <a:gd name="T45" fmla="*/ 42 h 46"/>
                <a:gd name="T46" fmla="*/ 4 w 50"/>
                <a:gd name="T47" fmla="*/ 42 h 46"/>
                <a:gd name="T48" fmla="*/ 12 w 50"/>
                <a:gd name="T49" fmla="*/ 46 h 46"/>
                <a:gd name="T50" fmla="*/ 18 w 50"/>
                <a:gd name="T51" fmla="*/ 42 h 46"/>
                <a:gd name="T52" fmla="*/ 26 w 50"/>
                <a:gd name="T53" fmla="*/ 38 h 46"/>
                <a:gd name="T54" fmla="*/ 28 w 50"/>
                <a:gd name="T55" fmla="*/ 32 h 46"/>
                <a:gd name="T56" fmla="*/ 28 w 50"/>
                <a:gd name="T57" fmla="*/ 28 h 46"/>
                <a:gd name="T58" fmla="*/ 22 w 50"/>
                <a:gd name="T59" fmla="*/ 20 h 46"/>
                <a:gd name="T60" fmla="*/ 18 w 50"/>
                <a:gd name="T61" fmla="*/ 18 h 46"/>
                <a:gd name="T62" fmla="*/ 16 w 50"/>
                <a:gd name="T63" fmla="*/ 18 h 46"/>
                <a:gd name="T64" fmla="*/ 16 w 50"/>
                <a:gd name="T65" fmla="*/ 18 h 46"/>
                <a:gd name="T66" fmla="*/ 14 w 50"/>
                <a:gd name="T67" fmla="*/ 18 h 46"/>
                <a:gd name="T68" fmla="*/ 22 w 50"/>
                <a:gd name="T69" fmla="*/ 10 h 46"/>
                <a:gd name="T70" fmla="*/ 32 w 50"/>
                <a:gd name="T71" fmla="*/ 6 h 46"/>
                <a:gd name="T72" fmla="*/ 42 w 50"/>
                <a:gd name="T73" fmla="*/ 6 h 46"/>
                <a:gd name="T74" fmla="*/ 50 w 50"/>
                <a:gd name="T75" fmla="*/ 14 h 46"/>
                <a:gd name="T76" fmla="*/ 50 w 50"/>
                <a:gd name="T77" fmla="*/ 14 h 46"/>
                <a:gd name="T78" fmla="*/ 50 w 50"/>
                <a:gd name="T79"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46">
                  <a:moveTo>
                    <a:pt x="50" y="14"/>
                  </a:moveTo>
                  <a:lnTo>
                    <a:pt x="50" y="14"/>
                  </a:lnTo>
                  <a:lnTo>
                    <a:pt x="48" y="6"/>
                  </a:lnTo>
                  <a:lnTo>
                    <a:pt x="44" y="2"/>
                  </a:lnTo>
                  <a:lnTo>
                    <a:pt x="38" y="0"/>
                  </a:lnTo>
                  <a:lnTo>
                    <a:pt x="30" y="0"/>
                  </a:lnTo>
                  <a:lnTo>
                    <a:pt x="30" y="0"/>
                  </a:lnTo>
                  <a:lnTo>
                    <a:pt x="24" y="2"/>
                  </a:lnTo>
                  <a:lnTo>
                    <a:pt x="16" y="6"/>
                  </a:lnTo>
                  <a:lnTo>
                    <a:pt x="12" y="12"/>
                  </a:lnTo>
                  <a:lnTo>
                    <a:pt x="12" y="16"/>
                  </a:lnTo>
                  <a:lnTo>
                    <a:pt x="14" y="18"/>
                  </a:lnTo>
                  <a:lnTo>
                    <a:pt x="14" y="18"/>
                  </a:lnTo>
                  <a:lnTo>
                    <a:pt x="12" y="18"/>
                  </a:lnTo>
                  <a:lnTo>
                    <a:pt x="12" y="18"/>
                  </a:lnTo>
                  <a:lnTo>
                    <a:pt x="8" y="18"/>
                  </a:lnTo>
                  <a:lnTo>
                    <a:pt x="8" y="18"/>
                  </a:lnTo>
                  <a:lnTo>
                    <a:pt x="0" y="18"/>
                  </a:lnTo>
                  <a:lnTo>
                    <a:pt x="0" y="18"/>
                  </a:lnTo>
                  <a:lnTo>
                    <a:pt x="0" y="18"/>
                  </a:lnTo>
                  <a:lnTo>
                    <a:pt x="0" y="20"/>
                  </a:lnTo>
                  <a:lnTo>
                    <a:pt x="0" y="20"/>
                  </a:lnTo>
                  <a:lnTo>
                    <a:pt x="2" y="22"/>
                  </a:lnTo>
                  <a:lnTo>
                    <a:pt x="4" y="22"/>
                  </a:lnTo>
                  <a:lnTo>
                    <a:pt x="4" y="22"/>
                  </a:lnTo>
                  <a:lnTo>
                    <a:pt x="6" y="22"/>
                  </a:lnTo>
                  <a:lnTo>
                    <a:pt x="6" y="22"/>
                  </a:lnTo>
                  <a:lnTo>
                    <a:pt x="6" y="22"/>
                  </a:lnTo>
                  <a:lnTo>
                    <a:pt x="6" y="22"/>
                  </a:lnTo>
                  <a:lnTo>
                    <a:pt x="10" y="22"/>
                  </a:lnTo>
                  <a:lnTo>
                    <a:pt x="10" y="22"/>
                  </a:lnTo>
                  <a:lnTo>
                    <a:pt x="12" y="22"/>
                  </a:lnTo>
                  <a:lnTo>
                    <a:pt x="12" y="22"/>
                  </a:lnTo>
                  <a:lnTo>
                    <a:pt x="18" y="22"/>
                  </a:lnTo>
                  <a:lnTo>
                    <a:pt x="18" y="22"/>
                  </a:lnTo>
                  <a:lnTo>
                    <a:pt x="20" y="28"/>
                  </a:lnTo>
                  <a:lnTo>
                    <a:pt x="20" y="28"/>
                  </a:lnTo>
                  <a:lnTo>
                    <a:pt x="22" y="32"/>
                  </a:lnTo>
                  <a:lnTo>
                    <a:pt x="20" y="34"/>
                  </a:lnTo>
                  <a:lnTo>
                    <a:pt x="16" y="38"/>
                  </a:lnTo>
                  <a:lnTo>
                    <a:pt x="16" y="38"/>
                  </a:lnTo>
                  <a:lnTo>
                    <a:pt x="10" y="40"/>
                  </a:lnTo>
                  <a:lnTo>
                    <a:pt x="10" y="40"/>
                  </a:lnTo>
                  <a:lnTo>
                    <a:pt x="4" y="40"/>
                  </a:lnTo>
                  <a:lnTo>
                    <a:pt x="4" y="40"/>
                  </a:lnTo>
                  <a:lnTo>
                    <a:pt x="2" y="42"/>
                  </a:lnTo>
                  <a:lnTo>
                    <a:pt x="4" y="42"/>
                  </a:lnTo>
                  <a:lnTo>
                    <a:pt x="4" y="42"/>
                  </a:lnTo>
                  <a:lnTo>
                    <a:pt x="12" y="46"/>
                  </a:lnTo>
                  <a:lnTo>
                    <a:pt x="12" y="46"/>
                  </a:lnTo>
                  <a:lnTo>
                    <a:pt x="16" y="44"/>
                  </a:lnTo>
                  <a:lnTo>
                    <a:pt x="18" y="42"/>
                  </a:lnTo>
                  <a:lnTo>
                    <a:pt x="18" y="42"/>
                  </a:lnTo>
                  <a:lnTo>
                    <a:pt x="26" y="38"/>
                  </a:lnTo>
                  <a:lnTo>
                    <a:pt x="28" y="36"/>
                  </a:lnTo>
                  <a:lnTo>
                    <a:pt x="28" y="32"/>
                  </a:lnTo>
                  <a:lnTo>
                    <a:pt x="28" y="32"/>
                  </a:lnTo>
                  <a:lnTo>
                    <a:pt x="28" y="28"/>
                  </a:lnTo>
                  <a:lnTo>
                    <a:pt x="26" y="22"/>
                  </a:lnTo>
                  <a:lnTo>
                    <a:pt x="22" y="20"/>
                  </a:lnTo>
                  <a:lnTo>
                    <a:pt x="18" y="18"/>
                  </a:lnTo>
                  <a:lnTo>
                    <a:pt x="18" y="18"/>
                  </a:lnTo>
                  <a:lnTo>
                    <a:pt x="16" y="18"/>
                  </a:lnTo>
                  <a:lnTo>
                    <a:pt x="16" y="18"/>
                  </a:lnTo>
                  <a:lnTo>
                    <a:pt x="16" y="18"/>
                  </a:lnTo>
                  <a:lnTo>
                    <a:pt x="16" y="18"/>
                  </a:lnTo>
                  <a:lnTo>
                    <a:pt x="14" y="18"/>
                  </a:lnTo>
                  <a:lnTo>
                    <a:pt x="14" y="18"/>
                  </a:lnTo>
                  <a:lnTo>
                    <a:pt x="18" y="14"/>
                  </a:lnTo>
                  <a:lnTo>
                    <a:pt x="22" y="10"/>
                  </a:lnTo>
                  <a:lnTo>
                    <a:pt x="32" y="6"/>
                  </a:lnTo>
                  <a:lnTo>
                    <a:pt x="32" y="6"/>
                  </a:lnTo>
                  <a:lnTo>
                    <a:pt x="38" y="6"/>
                  </a:lnTo>
                  <a:lnTo>
                    <a:pt x="42" y="6"/>
                  </a:lnTo>
                  <a:lnTo>
                    <a:pt x="46" y="10"/>
                  </a:lnTo>
                  <a:lnTo>
                    <a:pt x="50" y="14"/>
                  </a:lnTo>
                  <a:lnTo>
                    <a:pt x="50" y="14"/>
                  </a:lnTo>
                  <a:lnTo>
                    <a:pt x="50" y="14"/>
                  </a:lnTo>
                  <a:lnTo>
                    <a:pt x="50" y="14"/>
                  </a:lnTo>
                  <a:lnTo>
                    <a:pt x="50" y="14"/>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1" name="Freeform 164"/>
            <p:cNvSpPr>
              <a:spLocks noEditPoints="1"/>
            </p:cNvSpPr>
            <p:nvPr/>
          </p:nvSpPr>
          <p:spPr bwMode="auto">
            <a:xfrm>
              <a:off x="2971800" y="5165725"/>
              <a:ext cx="196850" cy="282575"/>
            </a:xfrm>
            <a:custGeom>
              <a:avLst/>
              <a:gdLst>
                <a:gd name="T0" fmla="*/ 106 w 124"/>
                <a:gd name="T1" fmla="*/ 10 h 178"/>
                <a:gd name="T2" fmla="*/ 102 w 124"/>
                <a:gd name="T3" fmla="*/ 14 h 178"/>
                <a:gd name="T4" fmla="*/ 90 w 124"/>
                <a:gd name="T5" fmla="*/ 32 h 178"/>
                <a:gd name="T6" fmla="*/ 78 w 124"/>
                <a:gd name="T7" fmla="*/ 88 h 178"/>
                <a:gd name="T8" fmla="*/ 64 w 124"/>
                <a:gd name="T9" fmla="*/ 82 h 178"/>
                <a:gd name="T10" fmla="*/ 54 w 124"/>
                <a:gd name="T11" fmla="*/ 88 h 178"/>
                <a:gd name="T12" fmla="*/ 14 w 124"/>
                <a:gd name="T13" fmla="*/ 86 h 178"/>
                <a:gd name="T14" fmla="*/ 0 w 124"/>
                <a:gd name="T15" fmla="*/ 94 h 178"/>
                <a:gd name="T16" fmla="*/ 4 w 124"/>
                <a:gd name="T17" fmla="*/ 108 h 178"/>
                <a:gd name="T18" fmla="*/ 50 w 124"/>
                <a:gd name="T19" fmla="*/ 108 h 178"/>
                <a:gd name="T20" fmla="*/ 64 w 124"/>
                <a:gd name="T21" fmla="*/ 102 h 178"/>
                <a:gd name="T22" fmla="*/ 66 w 124"/>
                <a:gd name="T23" fmla="*/ 100 h 178"/>
                <a:gd name="T24" fmla="*/ 60 w 124"/>
                <a:gd name="T25" fmla="*/ 90 h 178"/>
                <a:gd name="T26" fmla="*/ 56 w 124"/>
                <a:gd name="T27" fmla="*/ 94 h 178"/>
                <a:gd name="T28" fmla="*/ 60 w 124"/>
                <a:gd name="T29" fmla="*/ 96 h 178"/>
                <a:gd name="T30" fmla="*/ 60 w 124"/>
                <a:gd name="T31" fmla="*/ 96 h 178"/>
                <a:gd name="T32" fmla="*/ 58 w 124"/>
                <a:gd name="T33" fmla="*/ 98 h 178"/>
                <a:gd name="T34" fmla="*/ 58 w 124"/>
                <a:gd name="T35" fmla="*/ 100 h 178"/>
                <a:gd name="T36" fmla="*/ 24 w 124"/>
                <a:gd name="T37" fmla="*/ 104 h 178"/>
                <a:gd name="T38" fmla="*/ 6 w 124"/>
                <a:gd name="T39" fmla="*/ 98 h 178"/>
                <a:gd name="T40" fmla="*/ 12 w 124"/>
                <a:gd name="T41" fmla="*/ 88 h 178"/>
                <a:gd name="T42" fmla="*/ 54 w 124"/>
                <a:gd name="T43" fmla="*/ 90 h 178"/>
                <a:gd name="T44" fmla="*/ 64 w 124"/>
                <a:gd name="T45" fmla="*/ 88 h 178"/>
                <a:gd name="T46" fmla="*/ 74 w 124"/>
                <a:gd name="T47" fmla="*/ 94 h 178"/>
                <a:gd name="T48" fmla="*/ 78 w 124"/>
                <a:gd name="T49" fmla="*/ 102 h 178"/>
                <a:gd name="T50" fmla="*/ 76 w 124"/>
                <a:gd name="T51" fmla="*/ 106 h 178"/>
                <a:gd name="T52" fmla="*/ 78 w 124"/>
                <a:gd name="T53" fmla="*/ 120 h 178"/>
                <a:gd name="T54" fmla="*/ 72 w 124"/>
                <a:gd name="T55" fmla="*/ 122 h 178"/>
                <a:gd name="T56" fmla="*/ 58 w 124"/>
                <a:gd name="T57" fmla="*/ 122 h 178"/>
                <a:gd name="T58" fmla="*/ 52 w 124"/>
                <a:gd name="T59" fmla="*/ 114 h 178"/>
                <a:gd name="T60" fmla="*/ 46 w 124"/>
                <a:gd name="T61" fmla="*/ 132 h 178"/>
                <a:gd name="T62" fmla="*/ 54 w 124"/>
                <a:gd name="T63" fmla="*/ 158 h 178"/>
                <a:gd name="T64" fmla="*/ 54 w 124"/>
                <a:gd name="T65" fmla="*/ 160 h 178"/>
                <a:gd name="T66" fmla="*/ 60 w 124"/>
                <a:gd name="T67" fmla="*/ 178 h 178"/>
                <a:gd name="T68" fmla="*/ 72 w 124"/>
                <a:gd name="T69" fmla="*/ 174 h 178"/>
                <a:gd name="T70" fmla="*/ 76 w 124"/>
                <a:gd name="T71" fmla="*/ 166 h 178"/>
                <a:gd name="T72" fmla="*/ 70 w 124"/>
                <a:gd name="T73" fmla="*/ 160 h 178"/>
                <a:gd name="T74" fmla="*/ 66 w 124"/>
                <a:gd name="T75" fmla="*/ 170 h 178"/>
                <a:gd name="T76" fmla="*/ 62 w 124"/>
                <a:gd name="T77" fmla="*/ 170 h 178"/>
                <a:gd name="T78" fmla="*/ 58 w 124"/>
                <a:gd name="T79" fmla="*/ 160 h 178"/>
                <a:gd name="T80" fmla="*/ 70 w 124"/>
                <a:gd name="T81" fmla="*/ 158 h 178"/>
                <a:gd name="T82" fmla="*/ 86 w 124"/>
                <a:gd name="T83" fmla="*/ 146 h 178"/>
                <a:gd name="T84" fmla="*/ 84 w 124"/>
                <a:gd name="T85" fmla="*/ 126 h 178"/>
                <a:gd name="T86" fmla="*/ 86 w 124"/>
                <a:gd name="T87" fmla="*/ 76 h 178"/>
                <a:gd name="T88" fmla="*/ 102 w 124"/>
                <a:gd name="T89" fmla="*/ 24 h 178"/>
                <a:gd name="T90" fmla="*/ 116 w 124"/>
                <a:gd name="T91" fmla="*/ 4 h 178"/>
                <a:gd name="T92" fmla="*/ 122 w 124"/>
                <a:gd name="T93" fmla="*/ 4 h 178"/>
                <a:gd name="T94" fmla="*/ 124 w 124"/>
                <a:gd name="T95" fmla="*/ 0 h 178"/>
                <a:gd name="T96" fmla="*/ 78 w 124"/>
                <a:gd name="T97" fmla="*/ 148 h 178"/>
                <a:gd name="T98" fmla="*/ 58 w 124"/>
                <a:gd name="T99" fmla="*/ 154 h 178"/>
                <a:gd name="T100" fmla="*/ 64 w 124"/>
                <a:gd name="T101" fmla="*/ 152 h 178"/>
                <a:gd name="T102" fmla="*/ 76 w 124"/>
                <a:gd name="T103" fmla="*/ 144 h 178"/>
                <a:gd name="T104" fmla="*/ 62 w 124"/>
                <a:gd name="T105" fmla="*/ 146 h 178"/>
                <a:gd name="T106" fmla="*/ 50 w 124"/>
                <a:gd name="T107" fmla="*/ 132 h 178"/>
                <a:gd name="T108" fmla="*/ 66 w 124"/>
                <a:gd name="T109" fmla="*/ 130 h 178"/>
                <a:gd name="T110" fmla="*/ 74 w 124"/>
                <a:gd name="T111" fmla="*/ 128 h 178"/>
                <a:gd name="T112" fmla="*/ 84 w 124"/>
                <a:gd name="T113" fmla="*/ 1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 h="178">
                  <a:moveTo>
                    <a:pt x="124" y="0"/>
                  </a:moveTo>
                  <a:lnTo>
                    <a:pt x="124" y="0"/>
                  </a:lnTo>
                  <a:lnTo>
                    <a:pt x="118" y="0"/>
                  </a:lnTo>
                  <a:lnTo>
                    <a:pt x="114" y="2"/>
                  </a:lnTo>
                  <a:lnTo>
                    <a:pt x="106" y="10"/>
                  </a:lnTo>
                  <a:lnTo>
                    <a:pt x="106" y="10"/>
                  </a:lnTo>
                  <a:lnTo>
                    <a:pt x="98" y="20"/>
                  </a:lnTo>
                  <a:lnTo>
                    <a:pt x="98" y="20"/>
                  </a:lnTo>
                  <a:lnTo>
                    <a:pt x="102" y="14"/>
                  </a:lnTo>
                  <a:lnTo>
                    <a:pt x="102" y="14"/>
                  </a:lnTo>
                  <a:lnTo>
                    <a:pt x="100" y="12"/>
                  </a:lnTo>
                  <a:lnTo>
                    <a:pt x="100" y="12"/>
                  </a:lnTo>
                  <a:lnTo>
                    <a:pt x="100" y="12"/>
                  </a:lnTo>
                  <a:lnTo>
                    <a:pt x="94" y="22"/>
                  </a:lnTo>
                  <a:lnTo>
                    <a:pt x="90" y="32"/>
                  </a:lnTo>
                  <a:lnTo>
                    <a:pt x="86" y="52"/>
                  </a:lnTo>
                  <a:lnTo>
                    <a:pt x="86" y="52"/>
                  </a:lnTo>
                  <a:lnTo>
                    <a:pt x="80" y="80"/>
                  </a:lnTo>
                  <a:lnTo>
                    <a:pt x="80" y="80"/>
                  </a:lnTo>
                  <a:lnTo>
                    <a:pt x="78" y="88"/>
                  </a:lnTo>
                  <a:lnTo>
                    <a:pt x="78" y="88"/>
                  </a:lnTo>
                  <a:lnTo>
                    <a:pt x="76" y="86"/>
                  </a:lnTo>
                  <a:lnTo>
                    <a:pt x="76" y="86"/>
                  </a:lnTo>
                  <a:lnTo>
                    <a:pt x="70" y="82"/>
                  </a:lnTo>
                  <a:lnTo>
                    <a:pt x="64" y="82"/>
                  </a:lnTo>
                  <a:lnTo>
                    <a:pt x="58" y="84"/>
                  </a:lnTo>
                  <a:lnTo>
                    <a:pt x="54" y="88"/>
                  </a:lnTo>
                  <a:lnTo>
                    <a:pt x="54" y="88"/>
                  </a:lnTo>
                  <a:lnTo>
                    <a:pt x="54" y="88"/>
                  </a:lnTo>
                  <a:lnTo>
                    <a:pt x="54" y="88"/>
                  </a:lnTo>
                  <a:lnTo>
                    <a:pt x="44" y="86"/>
                  </a:lnTo>
                  <a:lnTo>
                    <a:pt x="36" y="86"/>
                  </a:lnTo>
                  <a:lnTo>
                    <a:pt x="36" y="86"/>
                  </a:lnTo>
                  <a:lnTo>
                    <a:pt x="14" y="86"/>
                  </a:lnTo>
                  <a:lnTo>
                    <a:pt x="14" y="86"/>
                  </a:lnTo>
                  <a:lnTo>
                    <a:pt x="12" y="86"/>
                  </a:lnTo>
                  <a:lnTo>
                    <a:pt x="12" y="86"/>
                  </a:lnTo>
                  <a:lnTo>
                    <a:pt x="8" y="86"/>
                  </a:lnTo>
                  <a:lnTo>
                    <a:pt x="6" y="88"/>
                  </a:lnTo>
                  <a:lnTo>
                    <a:pt x="0" y="94"/>
                  </a:lnTo>
                  <a:lnTo>
                    <a:pt x="0" y="98"/>
                  </a:lnTo>
                  <a:lnTo>
                    <a:pt x="0" y="102"/>
                  </a:lnTo>
                  <a:lnTo>
                    <a:pt x="0" y="106"/>
                  </a:lnTo>
                  <a:lnTo>
                    <a:pt x="4" y="108"/>
                  </a:lnTo>
                  <a:lnTo>
                    <a:pt x="4" y="108"/>
                  </a:lnTo>
                  <a:lnTo>
                    <a:pt x="12" y="110"/>
                  </a:lnTo>
                  <a:lnTo>
                    <a:pt x="20" y="110"/>
                  </a:lnTo>
                  <a:lnTo>
                    <a:pt x="34" y="108"/>
                  </a:lnTo>
                  <a:lnTo>
                    <a:pt x="34" y="108"/>
                  </a:lnTo>
                  <a:lnTo>
                    <a:pt x="50" y="108"/>
                  </a:lnTo>
                  <a:lnTo>
                    <a:pt x="56" y="106"/>
                  </a:lnTo>
                  <a:lnTo>
                    <a:pt x="64" y="102"/>
                  </a:lnTo>
                  <a:lnTo>
                    <a:pt x="64" y="102"/>
                  </a:lnTo>
                  <a:lnTo>
                    <a:pt x="64" y="102"/>
                  </a:lnTo>
                  <a:lnTo>
                    <a:pt x="64" y="102"/>
                  </a:lnTo>
                  <a:lnTo>
                    <a:pt x="66" y="102"/>
                  </a:lnTo>
                  <a:lnTo>
                    <a:pt x="66" y="102"/>
                  </a:lnTo>
                  <a:lnTo>
                    <a:pt x="66" y="100"/>
                  </a:lnTo>
                  <a:lnTo>
                    <a:pt x="66" y="100"/>
                  </a:lnTo>
                  <a:lnTo>
                    <a:pt x="66" y="100"/>
                  </a:lnTo>
                  <a:lnTo>
                    <a:pt x="66" y="100"/>
                  </a:lnTo>
                  <a:lnTo>
                    <a:pt x="68" y="94"/>
                  </a:lnTo>
                  <a:lnTo>
                    <a:pt x="68" y="94"/>
                  </a:lnTo>
                  <a:lnTo>
                    <a:pt x="64" y="92"/>
                  </a:lnTo>
                  <a:lnTo>
                    <a:pt x="60" y="90"/>
                  </a:lnTo>
                  <a:lnTo>
                    <a:pt x="60" y="90"/>
                  </a:lnTo>
                  <a:lnTo>
                    <a:pt x="58" y="90"/>
                  </a:lnTo>
                  <a:lnTo>
                    <a:pt x="54" y="92"/>
                  </a:lnTo>
                  <a:lnTo>
                    <a:pt x="54" y="92"/>
                  </a:lnTo>
                  <a:lnTo>
                    <a:pt x="56" y="94"/>
                  </a:lnTo>
                  <a:lnTo>
                    <a:pt x="56" y="94"/>
                  </a:lnTo>
                  <a:lnTo>
                    <a:pt x="56" y="94"/>
                  </a:lnTo>
                  <a:lnTo>
                    <a:pt x="60" y="96"/>
                  </a:lnTo>
                  <a:lnTo>
                    <a:pt x="60" y="96"/>
                  </a:lnTo>
                  <a:lnTo>
                    <a:pt x="60" y="96"/>
                  </a:lnTo>
                  <a:lnTo>
                    <a:pt x="60" y="96"/>
                  </a:lnTo>
                  <a:lnTo>
                    <a:pt x="60" y="96"/>
                  </a:lnTo>
                  <a:lnTo>
                    <a:pt x="60" y="96"/>
                  </a:lnTo>
                  <a:lnTo>
                    <a:pt x="60" y="96"/>
                  </a:lnTo>
                  <a:lnTo>
                    <a:pt x="60" y="96"/>
                  </a:lnTo>
                  <a:lnTo>
                    <a:pt x="60" y="98"/>
                  </a:lnTo>
                  <a:lnTo>
                    <a:pt x="60" y="98"/>
                  </a:lnTo>
                  <a:lnTo>
                    <a:pt x="60" y="98"/>
                  </a:lnTo>
                  <a:lnTo>
                    <a:pt x="60" y="98"/>
                  </a:lnTo>
                  <a:lnTo>
                    <a:pt x="58" y="98"/>
                  </a:lnTo>
                  <a:lnTo>
                    <a:pt x="58" y="98"/>
                  </a:lnTo>
                  <a:lnTo>
                    <a:pt x="58" y="100"/>
                  </a:lnTo>
                  <a:lnTo>
                    <a:pt x="58" y="100"/>
                  </a:lnTo>
                  <a:lnTo>
                    <a:pt x="58" y="100"/>
                  </a:lnTo>
                  <a:lnTo>
                    <a:pt x="58" y="100"/>
                  </a:lnTo>
                  <a:lnTo>
                    <a:pt x="56" y="100"/>
                  </a:lnTo>
                  <a:lnTo>
                    <a:pt x="56" y="100"/>
                  </a:lnTo>
                  <a:lnTo>
                    <a:pt x="40" y="102"/>
                  </a:lnTo>
                  <a:lnTo>
                    <a:pt x="24" y="104"/>
                  </a:lnTo>
                  <a:lnTo>
                    <a:pt x="24" y="104"/>
                  </a:lnTo>
                  <a:lnTo>
                    <a:pt x="14" y="104"/>
                  </a:lnTo>
                  <a:lnTo>
                    <a:pt x="10" y="104"/>
                  </a:lnTo>
                  <a:lnTo>
                    <a:pt x="6" y="100"/>
                  </a:lnTo>
                  <a:lnTo>
                    <a:pt x="6" y="100"/>
                  </a:lnTo>
                  <a:lnTo>
                    <a:pt x="6" y="98"/>
                  </a:lnTo>
                  <a:lnTo>
                    <a:pt x="8" y="94"/>
                  </a:lnTo>
                  <a:lnTo>
                    <a:pt x="12" y="88"/>
                  </a:lnTo>
                  <a:lnTo>
                    <a:pt x="12" y="88"/>
                  </a:lnTo>
                  <a:lnTo>
                    <a:pt x="12" y="88"/>
                  </a:lnTo>
                  <a:lnTo>
                    <a:pt x="12" y="88"/>
                  </a:lnTo>
                  <a:lnTo>
                    <a:pt x="32" y="90"/>
                  </a:lnTo>
                  <a:lnTo>
                    <a:pt x="42" y="92"/>
                  </a:lnTo>
                  <a:lnTo>
                    <a:pt x="52" y="90"/>
                  </a:lnTo>
                  <a:lnTo>
                    <a:pt x="52" y="90"/>
                  </a:lnTo>
                  <a:lnTo>
                    <a:pt x="54" y="90"/>
                  </a:lnTo>
                  <a:lnTo>
                    <a:pt x="54" y="90"/>
                  </a:lnTo>
                  <a:lnTo>
                    <a:pt x="54" y="90"/>
                  </a:lnTo>
                  <a:lnTo>
                    <a:pt x="54" y="90"/>
                  </a:lnTo>
                  <a:lnTo>
                    <a:pt x="60" y="88"/>
                  </a:lnTo>
                  <a:lnTo>
                    <a:pt x="64" y="88"/>
                  </a:lnTo>
                  <a:lnTo>
                    <a:pt x="64" y="88"/>
                  </a:lnTo>
                  <a:lnTo>
                    <a:pt x="68" y="88"/>
                  </a:lnTo>
                  <a:lnTo>
                    <a:pt x="72" y="92"/>
                  </a:lnTo>
                  <a:lnTo>
                    <a:pt x="72" y="92"/>
                  </a:lnTo>
                  <a:lnTo>
                    <a:pt x="74" y="94"/>
                  </a:lnTo>
                  <a:lnTo>
                    <a:pt x="74" y="94"/>
                  </a:lnTo>
                  <a:lnTo>
                    <a:pt x="76" y="98"/>
                  </a:lnTo>
                  <a:lnTo>
                    <a:pt x="78" y="100"/>
                  </a:lnTo>
                  <a:lnTo>
                    <a:pt x="78" y="100"/>
                  </a:lnTo>
                  <a:lnTo>
                    <a:pt x="78" y="102"/>
                  </a:lnTo>
                  <a:lnTo>
                    <a:pt x="78" y="102"/>
                  </a:lnTo>
                  <a:lnTo>
                    <a:pt x="78" y="106"/>
                  </a:lnTo>
                  <a:lnTo>
                    <a:pt x="78" y="106"/>
                  </a:lnTo>
                  <a:lnTo>
                    <a:pt x="76" y="106"/>
                  </a:lnTo>
                  <a:lnTo>
                    <a:pt x="76" y="106"/>
                  </a:lnTo>
                  <a:lnTo>
                    <a:pt x="76" y="114"/>
                  </a:lnTo>
                  <a:lnTo>
                    <a:pt x="76" y="120"/>
                  </a:lnTo>
                  <a:lnTo>
                    <a:pt x="76" y="120"/>
                  </a:lnTo>
                  <a:lnTo>
                    <a:pt x="78" y="120"/>
                  </a:lnTo>
                  <a:lnTo>
                    <a:pt x="78" y="120"/>
                  </a:lnTo>
                  <a:lnTo>
                    <a:pt x="76" y="122"/>
                  </a:lnTo>
                  <a:lnTo>
                    <a:pt x="76" y="122"/>
                  </a:lnTo>
                  <a:lnTo>
                    <a:pt x="74" y="122"/>
                  </a:lnTo>
                  <a:lnTo>
                    <a:pt x="74" y="122"/>
                  </a:lnTo>
                  <a:lnTo>
                    <a:pt x="72" y="122"/>
                  </a:lnTo>
                  <a:lnTo>
                    <a:pt x="70" y="124"/>
                  </a:lnTo>
                  <a:lnTo>
                    <a:pt x="70" y="124"/>
                  </a:lnTo>
                  <a:lnTo>
                    <a:pt x="60" y="124"/>
                  </a:lnTo>
                  <a:lnTo>
                    <a:pt x="60" y="124"/>
                  </a:lnTo>
                  <a:lnTo>
                    <a:pt x="58" y="122"/>
                  </a:lnTo>
                  <a:lnTo>
                    <a:pt x="56" y="120"/>
                  </a:lnTo>
                  <a:lnTo>
                    <a:pt x="56" y="116"/>
                  </a:lnTo>
                  <a:lnTo>
                    <a:pt x="56" y="116"/>
                  </a:lnTo>
                  <a:lnTo>
                    <a:pt x="54" y="114"/>
                  </a:lnTo>
                  <a:lnTo>
                    <a:pt x="52" y="114"/>
                  </a:lnTo>
                  <a:lnTo>
                    <a:pt x="52" y="116"/>
                  </a:lnTo>
                  <a:lnTo>
                    <a:pt x="52" y="116"/>
                  </a:lnTo>
                  <a:lnTo>
                    <a:pt x="52" y="122"/>
                  </a:lnTo>
                  <a:lnTo>
                    <a:pt x="52" y="122"/>
                  </a:lnTo>
                  <a:lnTo>
                    <a:pt x="46" y="132"/>
                  </a:lnTo>
                  <a:lnTo>
                    <a:pt x="42" y="142"/>
                  </a:lnTo>
                  <a:lnTo>
                    <a:pt x="42" y="148"/>
                  </a:lnTo>
                  <a:lnTo>
                    <a:pt x="44" y="152"/>
                  </a:lnTo>
                  <a:lnTo>
                    <a:pt x="48" y="156"/>
                  </a:lnTo>
                  <a:lnTo>
                    <a:pt x="54" y="158"/>
                  </a:lnTo>
                  <a:lnTo>
                    <a:pt x="54" y="158"/>
                  </a:lnTo>
                  <a:lnTo>
                    <a:pt x="54" y="160"/>
                  </a:lnTo>
                  <a:lnTo>
                    <a:pt x="54" y="160"/>
                  </a:lnTo>
                  <a:lnTo>
                    <a:pt x="54" y="160"/>
                  </a:lnTo>
                  <a:lnTo>
                    <a:pt x="54" y="160"/>
                  </a:lnTo>
                  <a:lnTo>
                    <a:pt x="54" y="166"/>
                  </a:lnTo>
                  <a:lnTo>
                    <a:pt x="54" y="170"/>
                  </a:lnTo>
                  <a:lnTo>
                    <a:pt x="54" y="170"/>
                  </a:lnTo>
                  <a:lnTo>
                    <a:pt x="56" y="174"/>
                  </a:lnTo>
                  <a:lnTo>
                    <a:pt x="60" y="178"/>
                  </a:lnTo>
                  <a:lnTo>
                    <a:pt x="60" y="178"/>
                  </a:lnTo>
                  <a:lnTo>
                    <a:pt x="66" y="178"/>
                  </a:lnTo>
                  <a:lnTo>
                    <a:pt x="70" y="176"/>
                  </a:lnTo>
                  <a:lnTo>
                    <a:pt x="70" y="176"/>
                  </a:lnTo>
                  <a:lnTo>
                    <a:pt x="72" y="174"/>
                  </a:lnTo>
                  <a:lnTo>
                    <a:pt x="72" y="174"/>
                  </a:lnTo>
                  <a:lnTo>
                    <a:pt x="74" y="172"/>
                  </a:lnTo>
                  <a:lnTo>
                    <a:pt x="74" y="172"/>
                  </a:lnTo>
                  <a:lnTo>
                    <a:pt x="76" y="170"/>
                  </a:lnTo>
                  <a:lnTo>
                    <a:pt x="76" y="166"/>
                  </a:lnTo>
                  <a:lnTo>
                    <a:pt x="74" y="158"/>
                  </a:lnTo>
                  <a:lnTo>
                    <a:pt x="74" y="158"/>
                  </a:lnTo>
                  <a:lnTo>
                    <a:pt x="72" y="158"/>
                  </a:lnTo>
                  <a:lnTo>
                    <a:pt x="72" y="158"/>
                  </a:lnTo>
                  <a:lnTo>
                    <a:pt x="70" y="160"/>
                  </a:lnTo>
                  <a:lnTo>
                    <a:pt x="70" y="162"/>
                  </a:lnTo>
                  <a:lnTo>
                    <a:pt x="70" y="166"/>
                  </a:lnTo>
                  <a:lnTo>
                    <a:pt x="70" y="166"/>
                  </a:lnTo>
                  <a:lnTo>
                    <a:pt x="70" y="168"/>
                  </a:lnTo>
                  <a:lnTo>
                    <a:pt x="66" y="170"/>
                  </a:lnTo>
                  <a:lnTo>
                    <a:pt x="66" y="170"/>
                  </a:lnTo>
                  <a:lnTo>
                    <a:pt x="66" y="172"/>
                  </a:lnTo>
                  <a:lnTo>
                    <a:pt x="66" y="172"/>
                  </a:lnTo>
                  <a:lnTo>
                    <a:pt x="62" y="170"/>
                  </a:lnTo>
                  <a:lnTo>
                    <a:pt x="62" y="170"/>
                  </a:lnTo>
                  <a:lnTo>
                    <a:pt x="60" y="170"/>
                  </a:lnTo>
                  <a:lnTo>
                    <a:pt x="60" y="168"/>
                  </a:lnTo>
                  <a:lnTo>
                    <a:pt x="60" y="168"/>
                  </a:lnTo>
                  <a:lnTo>
                    <a:pt x="58" y="164"/>
                  </a:lnTo>
                  <a:lnTo>
                    <a:pt x="58" y="160"/>
                  </a:lnTo>
                  <a:lnTo>
                    <a:pt x="58" y="160"/>
                  </a:lnTo>
                  <a:lnTo>
                    <a:pt x="58" y="160"/>
                  </a:lnTo>
                  <a:lnTo>
                    <a:pt x="58" y="160"/>
                  </a:lnTo>
                  <a:lnTo>
                    <a:pt x="64" y="160"/>
                  </a:lnTo>
                  <a:lnTo>
                    <a:pt x="70" y="158"/>
                  </a:lnTo>
                  <a:lnTo>
                    <a:pt x="70" y="158"/>
                  </a:lnTo>
                  <a:lnTo>
                    <a:pt x="78" y="156"/>
                  </a:lnTo>
                  <a:lnTo>
                    <a:pt x="84" y="152"/>
                  </a:lnTo>
                  <a:lnTo>
                    <a:pt x="84" y="152"/>
                  </a:lnTo>
                  <a:lnTo>
                    <a:pt x="86" y="146"/>
                  </a:lnTo>
                  <a:lnTo>
                    <a:pt x="88" y="140"/>
                  </a:lnTo>
                  <a:lnTo>
                    <a:pt x="86" y="134"/>
                  </a:lnTo>
                  <a:lnTo>
                    <a:pt x="84" y="128"/>
                  </a:lnTo>
                  <a:lnTo>
                    <a:pt x="84" y="128"/>
                  </a:lnTo>
                  <a:lnTo>
                    <a:pt x="84" y="126"/>
                  </a:lnTo>
                  <a:lnTo>
                    <a:pt x="84" y="126"/>
                  </a:lnTo>
                  <a:lnTo>
                    <a:pt x="84" y="98"/>
                  </a:lnTo>
                  <a:lnTo>
                    <a:pt x="84" y="98"/>
                  </a:lnTo>
                  <a:lnTo>
                    <a:pt x="86" y="76"/>
                  </a:lnTo>
                  <a:lnTo>
                    <a:pt x="86" y="76"/>
                  </a:lnTo>
                  <a:lnTo>
                    <a:pt x="92" y="52"/>
                  </a:lnTo>
                  <a:lnTo>
                    <a:pt x="92" y="52"/>
                  </a:lnTo>
                  <a:lnTo>
                    <a:pt x="96" y="38"/>
                  </a:lnTo>
                  <a:lnTo>
                    <a:pt x="102" y="24"/>
                  </a:lnTo>
                  <a:lnTo>
                    <a:pt x="102" y="24"/>
                  </a:lnTo>
                  <a:lnTo>
                    <a:pt x="110" y="12"/>
                  </a:lnTo>
                  <a:lnTo>
                    <a:pt x="110" y="12"/>
                  </a:lnTo>
                  <a:lnTo>
                    <a:pt x="114" y="8"/>
                  </a:lnTo>
                  <a:lnTo>
                    <a:pt x="114" y="8"/>
                  </a:lnTo>
                  <a:lnTo>
                    <a:pt x="116" y="4"/>
                  </a:lnTo>
                  <a:lnTo>
                    <a:pt x="116" y="4"/>
                  </a:lnTo>
                  <a:lnTo>
                    <a:pt x="118" y="2"/>
                  </a:lnTo>
                  <a:lnTo>
                    <a:pt x="122" y="2"/>
                  </a:lnTo>
                  <a:lnTo>
                    <a:pt x="122" y="2"/>
                  </a:lnTo>
                  <a:lnTo>
                    <a:pt x="122" y="4"/>
                  </a:lnTo>
                  <a:lnTo>
                    <a:pt x="124" y="4"/>
                  </a:lnTo>
                  <a:lnTo>
                    <a:pt x="124" y="4"/>
                  </a:lnTo>
                  <a:lnTo>
                    <a:pt x="124" y="0"/>
                  </a:lnTo>
                  <a:lnTo>
                    <a:pt x="124" y="0"/>
                  </a:lnTo>
                  <a:lnTo>
                    <a:pt x="124" y="0"/>
                  </a:lnTo>
                  <a:lnTo>
                    <a:pt x="124" y="0"/>
                  </a:lnTo>
                  <a:close/>
                  <a:moveTo>
                    <a:pt x="80" y="142"/>
                  </a:moveTo>
                  <a:lnTo>
                    <a:pt x="80" y="142"/>
                  </a:lnTo>
                  <a:lnTo>
                    <a:pt x="78" y="148"/>
                  </a:lnTo>
                  <a:lnTo>
                    <a:pt x="78" y="148"/>
                  </a:lnTo>
                  <a:lnTo>
                    <a:pt x="76" y="148"/>
                  </a:lnTo>
                  <a:lnTo>
                    <a:pt x="76" y="148"/>
                  </a:lnTo>
                  <a:lnTo>
                    <a:pt x="68" y="152"/>
                  </a:lnTo>
                  <a:lnTo>
                    <a:pt x="58" y="154"/>
                  </a:lnTo>
                  <a:lnTo>
                    <a:pt x="58" y="154"/>
                  </a:lnTo>
                  <a:lnTo>
                    <a:pt x="52" y="150"/>
                  </a:lnTo>
                  <a:lnTo>
                    <a:pt x="50" y="146"/>
                  </a:lnTo>
                  <a:lnTo>
                    <a:pt x="50" y="146"/>
                  </a:lnTo>
                  <a:lnTo>
                    <a:pt x="56" y="150"/>
                  </a:lnTo>
                  <a:lnTo>
                    <a:pt x="64" y="152"/>
                  </a:lnTo>
                  <a:lnTo>
                    <a:pt x="68" y="152"/>
                  </a:lnTo>
                  <a:lnTo>
                    <a:pt x="72" y="150"/>
                  </a:lnTo>
                  <a:lnTo>
                    <a:pt x="74" y="148"/>
                  </a:lnTo>
                  <a:lnTo>
                    <a:pt x="76" y="144"/>
                  </a:lnTo>
                  <a:lnTo>
                    <a:pt x="76" y="144"/>
                  </a:lnTo>
                  <a:lnTo>
                    <a:pt x="76" y="142"/>
                  </a:lnTo>
                  <a:lnTo>
                    <a:pt x="74" y="142"/>
                  </a:lnTo>
                  <a:lnTo>
                    <a:pt x="74" y="142"/>
                  </a:lnTo>
                  <a:lnTo>
                    <a:pt x="68" y="144"/>
                  </a:lnTo>
                  <a:lnTo>
                    <a:pt x="62" y="146"/>
                  </a:lnTo>
                  <a:lnTo>
                    <a:pt x="62" y="146"/>
                  </a:lnTo>
                  <a:lnTo>
                    <a:pt x="56" y="144"/>
                  </a:lnTo>
                  <a:lnTo>
                    <a:pt x="48" y="140"/>
                  </a:lnTo>
                  <a:lnTo>
                    <a:pt x="48" y="140"/>
                  </a:lnTo>
                  <a:lnTo>
                    <a:pt x="50" y="132"/>
                  </a:lnTo>
                  <a:lnTo>
                    <a:pt x="54" y="126"/>
                  </a:lnTo>
                  <a:lnTo>
                    <a:pt x="54" y="126"/>
                  </a:lnTo>
                  <a:lnTo>
                    <a:pt x="56" y="130"/>
                  </a:lnTo>
                  <a:lnTo>
                    <a:pt x="56" y="130"/>
                  </a:lnTo>
                  <a:lnTo>
                    <a:pt x="66" y="130"/>
                  </a:lnTo>
                  <a:lnTo>
                    <a:pt x="70" y="130"/>
                  </a:lnTo>
                  <a:lnTo>
                    <a:pt x="74" y="128"/>
                  </a:lnTo>
                  <a:lnTo>
                    <a:pt x="74" y="128"/>
                  </a:lnTo>
                  <a:lnTo>
                    <a:pt x="74" y="128"/>
                  </a:lnTo>
                  <a:lnTo>
                    <a:pt x="74" y="128"/>
                  </a:lnTo>
                  <a:lnTo>
                    <a:pt x="80" y="126"/>
                  </a:lnTo>
                  <a:lnTo>
                    <a:pt x="80" y="126"/>
                  </a:lnTo>
                  <a:lnTo>
                    <a:pt x="82" y="126"/>
                  </a:lnTo>
                  <a:lnTo>
                    <a:pt x="82" y="126"/>
                  </a:lnTo>
                  <a:lnTo>
                    <a:pt x="84" y="136"/>
                  </a:lnTo>
                  <a:lnTo>
                    <a:pt x="84" y="136"/>
                  </a:lnTo>
                  <a:lnTo>
                    <a:pt x="80" y="142"/>
                  </a:lnTo>
                  <a:lnTo>
                    <a:pt x="80" y="142"/>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2" name="Freeform 165"/>
            <p:cNvSpPr>
              <a:spLocks/>
            </p:cNvSpPr>
            <p:nvPr/>
          </p:nvSpPr>
          <p:spPr bwMode="auto">
            <a:xfrm>
              <a:off x="3549650" y="5524500"/>
              <a:ext cx="88900" cy="69850"/>
            </a:xfrm>
            <a:custGeom>
              <a:avLst/>
              <a:gdLst>
                <a:gd name="T0" fmla="*/ 54 w 56"/>
                <a:gd name="T1" fmla="*/ 0 h 44"/>
                <a:gd name="T2" fmla="*/ 54 w 56"/>
                <a:gd name="T3" fmla="*/ 0 h 44"/>
                <a:gd name="T4" fmla="*/ 44 w 56"/>
                <a:gd name="T5" fmla="*/ 14 h 44"/>
                <a:gd name="T6" fmla="*/ 40 w 56"/>
                <a:gd name="T7" fmla="*/ 18 h 44"/>
                <a:gd name="T8" fmla="*/ 34 w 56"/>
                <a:gd name="T9" fmla="*/ 24 h 44"/>
                <a:gd name="T10" fmla="*/ 34 w 56"/>
                <a:gd name="T11" fmla="*/ 24 h 44"/>
                <a:gd name="T12" fmla="*/ 18 w 56"/>
                <a:gd name="T13" fmla="*/ 34 h 44"/>
                <a:gd name="T14" fmla="*/ 18 w 56"/>
                <a:gd name="T15" fmla="*/ 34 h 44"/>
                <a:gd name="T16" fmla="*/ 10 w 56"/>
                <a:gd name="T17" fmla="*/ 38 h 44"/>
                <a:gd name="T18" fmla="*/ 2 w 56"/>
                <a:gd name="T19" fmla="*/ 42 h 44"/>
                <a:gd name="T20" fmla="*/ 2 w 56"/>
                <a:gd name="T21" fmla="*/ 42 h 44"/>
                <a:gd name="T22" fmla="*/ 0 w 56"/>
                <a:gd name="T23" fmla="*/ 44 h 44"/>
                <a:gd name="T24" fmla="*/ 2 w 56"/>
                <a:gd name="T25" fmla="*/ 44 h 44"/>
                <a:gd name="T26" fmla="*/ 2 w 56"/>
                <a:gd name="T27" fmla="*/ 44 h 44"/>
                <a:gd name="T28" fmla="*/ 10 w 56"/>
                <a:gd name="T29" fmla="*/ 42 h 44"/>
                <a:gd name="T30" fmla="*/ 20 w 56"/>
                <a:gd name="T31" fmla="*/ 40 h 44"/>
                <a:gd name="T32" fmla="*/ 36 w 56"/>
                <a:gd name="T33" fmla="*/ 30 h 44"/>
                <a:gd name="T34" fmla="*/ 36 w 56"/>
                <a:gd name="T35" fmla="*/ 30 h 44"/>
                <a:gd name="T36" fmla="*/ 44 w 56"/>
                <a:gd name="T37" fmla="*/ 24 h 44"/>
                <a:gd name="T38" fmla="*/ 48 w 56"/>
                <a:gd name="T39" fmla="*/ 18 h 44"/>
                <a:gd name="T40" fmla="*/ 54 w 56"/>
                <a:gd name="T41" fmla="*/ 10 h 44"/>
                <a:gd name="T42" fmla="*/ 56 w 56"/>
                <a:gd name="T43" fmla="*/ 2 h 44"/>
                <a:gd name="T44" fmla="*/ 56 w 56"/>
                <a:gd name="T45" fmla="*/ 2 h 44"/>
                <a:gd name="T46" fmla="*/ 54 w 56"/>
                <a:gd name="T47" fmla="*/ 0 h 44"/>
                <a:gd name="T48" fmla="*/ 54 w 56"/>
                <a:gd name="T49" fmla="*/ 0 h 44"/>
                <a:gd name="T50" fmla="*/ 54 w 56"/>
                <a:gd name="T5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44">
                  <a:moveTo>
                    <a:pt x="54" y="0"/>
                  </a:moveTo>
                  <a:lnTo>
                    <a:pt x="54" y="0"/>
                  </a:lnTo>
                  <a:lnTo>
                    <a:pt x="44" y="14"/>
                  </a:lnTo>
                  <a:lnTo>
                    <a:pt x="40" y="18"/>
                  </a:lnTo>
                  <a:lnTo>
                    <a:pt x="34" y="24"/>
                  </a:lnTo>
                  <a:lnTo>
                    <a:pt x="34" y="24"/>
                  </a:lnTo>
                  <a:lnTo>
                    <a:pt x="18" y="34"/>
                  </a:lnTo>
                  <a:lnTo>
                    <a:pt x="18" y="34"/>
                  </a:lnTo>
                  <a:lnTo>
                    <a:pt x="10" y="38"/>
                  </a:lnTo>
                  <a:lnTo>
                    <a:pt x="2" y="42"/>
                  </a:lnTo>
                  <a:lnTo>
                    <a:pt x="2" y="42"/>
                  </a:lnTo>
                  <a:lnTo>
                    <a:pt x="0" y="44"/>
                  </a:lnTo>
                  <a:lnTo>
                    <a:pt x="2" y="44"/>
                  </a:lnTo>
                  <a:lnTo>
                    <a:pt x="2" y="44"/>
                  </a:lnTo>
                  <a:lnTo>
                    <a:pt x="10" y="42"/>
                  </a:lnTo>
                  <a:lnTo>
                    <a:pt x="20" y="40"/>
                  </a:lnTo>
                  <a:lnTo>
                    <a:pt x="36" y="30"/>
                  </a:lnTo>
                  <a:lnTo>
                    <a:pt x="36" y="30"/>
                  </a:lnTo>
                  <a:lnTo>
                    <a:pt x="44" y="24"/>
                  </a:lnTo>
                  <a:lnTo>
                    <a:pt x="48" y="18"/>
                  </a:lnTo>
                  <a:lnTo>
                    <a:pt x="54" y="10"/>
                  </a:lnTo>
                  <a:lnTo>
                    <a:pt x="56" y="2"/>
                  </a:lnTo>
                  <a:lnTo>
                    <a:pt x="56" y="2"/>
                  </a:lnTo>
                  <a:lnTo>
                    <a:pt x="54" y="0"/>
                  </a:lnTo>
                  <a:lnTo>
                    <a:pt x="54" y="0"/>
                  </a:lnTo>
                  <a:lnTo>
                    <a:pt x="54"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3" name="Freeform 166"/>
            <p:cNvSpPr>
              <a:spLocks/>
            </p:cNvSpPr>
            <p:nvPr/>
          </p:nvSpPr>
          <p:spPr bwMode="auto">
            <a:xfrm>
              <a:off x="3279775" y="5584825"/>
              <a:ext cx="98425" cy="82550"/>
            </a:xfrm>
            <a:custGeom>
              <a:avLst/>
              <a:gdLst>
                <a:gd name="T0" fmla="*/ 62 w 62"/>
                <a:gd name="T1" fmla="*/ 50 h 52"/>
                <a:gd name="T2" fmla="*/ 62 w 62"/>
                <a:gd name="T3" fmla="*/ 50 h 52"/>
                <a:gd name="T4" fmla="*/ 54 w 62"/>
                <a:gd name="T5" fmla="*/ 44 h 52"/>
                <a:gd name="T6" fmla="*/ 48 w 62"/>
                <a:gd name="T7" fmla="*/ 36 h 52"/>
                <a:gd name="T8" fmla="*/ 48 w 62"/>
                <a:gd name="T9" fmla="*/ 36 h 52"/>
                <a:gd name="T10" fmla="*/ 44 w 62"/>
                <a:gd name="T11" fmla="*/ 30 h 52"/>
                <a:gd name="T12" fmla="*/ 36 w 62"/>
                <a:gd name="T13" fmla="*/ 26 h 52"/>
                <a:gd name="T14" fmla="*/ 36 w 62"/>
                <a:gd name="T15" fmla="*/ 26 h 52"/>
                <a:gd name="T16" fmla="*/ 26 w 62"/>
                <a:gd name="T17" fmla="*/ 24 h 52"/>
                <a:gd name="T18" fmla="*/ 16 w 62"/>
                <a:gd name="T19" fmla="*/ 24 h 52"/>
                <a:gd name="T20" fmla="*/ 16 w 62"/>
                <a:gd name="T21" fmla="*/ 24 h 52"/>
                <a:gd name="T22" fmla="*/ 22 w 62"/>
                <a:gd name="T23" fmla="*/ 18 h 52"/>
                <a:gd name="T24" fmla="*/ 22 w 62"/>
                <a:gd name="T25" fmla="*/ 18 h 52"/>
                <a:gd name="T26" fmla="*/ 36 w 62"/>
                <a:gd name="T27" fmla="*/ 2 h 52"/>
                <a:gd name="T28" fmla="*/ 36 w 62"/>
                <a:gd name="T29" fmla="*/ 2 h 52"/>
                <a:gd name="T30" fmla="*/ 36 w 62"/>
                <a:gd name="T31" fmla="*/ 0 h 52"/>
                <a:gd name="T32" fmla="*/ 34 w 62"/>
                <a:gd name="T33" fmla="*/ 0 h 52"/>
                <a:gd name="T34" fmla="*/ 34 w 62"/>
                <a:gd name="T35" fmla="*/ 0 h 52"/>
                <a:gd name="T36" fmla="*/ 20 w 62"/>
                <a:gd name="T37" fmla="*/ 14 h 52"/>
                <a:gd name="T38" fmla="*/ 20 w 62"/>
                <a:gd name="T39" fmla="*/ 14 h 52"/>
                <a:gd name="T40" fmla="*/ 10 w 62"/>
                <a:gd name="T41" fmla="*/ 26 h 52"/>
                <a:gd name="T42" fmla="*/ 10 w 62"/>
                <a:gd name="T43" fmla="*/ 26 h 52"/>
                <a:gd name="T44" fmla="*/ 2 w 62"/>
                <a:gd name="T45" fmla="*/ 28 h 52"/>
                <a:gd name="T46" fmla="*/ 2 w 62"/>
                <a:gd name="T47" fmla="*/ 28 h 52"/>
                <a:gd name="T48" fmla="*/ 0 w 62"/>
                <a:gd name="T49" fmla="*/ 30 h 52"/>
                <a:gd name="T50" fmla="*/ 2 w 62"/>
                <a:gd name="T51" fmla="*/ 30 h 52"/>
                <a:gd name="T52" fmla="*/ 2 w 62"/>
                <a:gd name="T53" fmla="*/ 30 h 52"/>
                <a:gd name="T54" fmla="*/ 8 w 62"/>
                <a:gd name="T55" fmla="*/ 30 h 52"/>
                <a:gd name="T56" fmla="*/ 8 w 62"/>
                <a:gd name="T57" fmla="*/ 30 h 52"/>
                <a:gd name="T58" fmla="*/ 8 w 62"/>
                <a:gd name="T59" fmla="*/ 30 h 52"/>
                <a:gd name="T60" fmla="*/ 8 w 62"/>
                <a:gd name="T61" fmla="*/ 30 h 52"/>
                <a:gd name="T62" fmla="*/ 12 w 62"/>
                <a:gd name="T63" fmla="*/ 28 h 52"/>
                <a:gd name="T64" fmla="*/ 12 w 62"/>
                <a:gd name="T65" fmla="*/ 28 h 52"/>
                <a:gd name="T66" fmla="*/ 18 w 62"/>
                <a:gd name="T67" fmla="*/ 28 h 52"/>
                <a:gd name="T68" fmla="*/ 26 w 62"/>
                <a:gd name="T69" fmla="*/ 30 h 52"/>
                <a:gd name="T70" fmla="*/ 38 w 62"/>
                <a:gd name="T71" fmla="*/ 34 h 52"/>
                <a:gd name="T72" fmla="*/ 38 w 62"/>
                <a:gd name="T73" fmla="*/ 34 h 52"/>
                <a:gd name="T74" fmla="*/ 44 w 62"/>
                <a:gd name="T75" fmla="*/ 40 h 52"/>
                <a:gd name="T76" fmla="*/ 50 w 62"/>
                <a:gd name="T77" fmla="*/ 46 h 52"/>
                <a:gd name="T78" fmla="*/ 50 w 62"/>
                <a:gd name="T79" fmla="*/ 46 h 52"/>
                <a:gd name="T80" fmla="*/ 54 w 62"/>
                <a:gd name="T81" fmla="*/ 50 h 52"/>
                <a:gd name="T82" fmla="*/ 60 w 62"/>
                <a:gd name="T83" fmla="*/ 52 h 52"/>
                <a:gd name="T84" fmla="*/ 60 w 62"/>
                <a:gd name="T85" fmla="*/ 52 h 52"/>
                <a:gd name="T86" fmla="*/ 62 w 62"/>
                <a:gd name="T87" fmla="*/ 52 h 52"/>
                <a:gd name="T88" fmla="*/ 62 w 62"/>
                <a:gd name="T89" fmla="*/ 50 h 52"/>
                <a:gd name="T90" fmla="*/ 62 w 62"/>
                <a:gd name="T9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52">
                  <a:moveTo>
                    <a:pt x="62" y="50"/>
                  </a:moveTo>
                  <a:lnTo>
                    <a:pt x="62" y="50"/>
                  </a:lnTo>
                  <a:lnTo>
                    <a:pt x="54" y="44"/>
                  </a:lnTo>
                  <a:lnTo>
                    <a:pt x="48" y="36"/>
                  </a:lnTo>
                  <a:lnTo>
                    <a:pt x="48" y="36"/>
                  </a:lnTo>
                  <a:lnTo>
                    <a:pt x="44" y="30"/>
                  </a:lnTo>
                  <a:lnTo>
                    <a:pt x="36" y="26"/>
                  </a:lnTo>
                  <a:lnTo>
                    <a:pt x="36" y="26"/>
                  </a:lnTo>
                  <a:lnTo>
                    <a:pt x="26" y="24"/>
                  </a:lnTo>
                  <a:lnTo>
                    <a:pt x="16" y="24"/>
                  </a:lnTo>
                  <a:lnTo>
                    <a:pt x="16" y="24"/>
                  </a:lnTo>
                  <a:lnTo>
                    <a:pt x="22" y="18"/>
                  </a:lnTo>
                  <a:lnTo>
                    <a:pt x="22" y="18"/>
                  </a:lnTo>
                  <a:lnTo>
                    <a:pt x="36" y="2"/>
                  </a:lnTo>
                  <a:lnTo>
                    <a:pt x="36" y="2"/>
                  </a:lnTo>
                  <a:lnTo>
                    <a:pt x="36" y="0"/>
                  </a:lnTo>
                  <a:lnTo>
                    <a:pt x="34" y="0"/>
                  </a:lnTo>
                  <a:lnTo>
                    <a:pt x="34" y="0"/>
                  </a:lnTo>
                  <a:lnTo>
                    <a:pt x="20" y="14"/>
                  </a:lnTo>
                  <a:lnTo>
                    <a:pt x="20" y="14"/>
                  </a:lnTo>
                  <a:lnTo>
                    <a:pt x="10" y="26"/>
                  </a:lnTo>
                  <a:lnTo>
                    <a:pt x="10" y="26"/>
                  </a:lnTo>
                  <a:lnTo>
                    <a:pt x="2" y="28"/>
                  </a:lnTo>
                  <a:lnTo>
                    <a:pt x="2" y="28"/>
                  </a:lnTo>
                  <a:lnTo>
                    <a:pt x="0" y="30"/>
                  </a:lnTo>
                  <a:lnTo>
                    <a:pt x="2" y="30"/>
                  </a:lnTo>
                  <a:lnTo>
                    <a:pt x="2" y="30"/>
                  </a:lnTo>
                  <a:lnTo>
                    <a:pt x="8" y="30"/>
                  </a:lnTo>
                  <a:lnTo>
                    <a:pt x="8" y="30"/>
                  </a:lnTo>
                  <a:lnTo>
                    <a:pt x="8" y="30"/>
                  </a:lnTo>
                  <a:lnTo>
                    <a:pt x="8" y="30"/>
                  </a:lnTo>
                  <a:lnTo>
                    <a:pt x="12" y="28"/>
                  </a:lnTo>
                  <a:lnTo>
                    <a:pt x="12" y="28"/>
                  </a:lnTo>
                  <a:lnTo>
                    <a:pt x="18" y="28"/>
                  </a:lnTo>
                  <a:lnTo>
                    <a:pt x="26" y="30"/>
                  </a:lnTo>
                  <a:lnTo>
                    <a:pt x="38" y="34"/>
                  </a:lnTo>
                  <a:lnTo>
                    <a:pt x="38" y="34"/>
                  </a:lnTo>
                  <a:lnTo>
                    <a:pt x="44" y="40"/>
                  </a:lnTo>
                  <a:lnTo>
                    <a:pt x="50" y="46"/>
                  </a:lnTo>
                  <a:lnTo>
                    <a:pt x="50" y="46"/>
                  </a:lnTo>
                  <a:lnTo>
                    <a:pt x="54" y="50"/>
                  </a:lnTo>
                  <a:lnTo>
                    <a:pt x="60" y="52"/>
                  </a:lnTo>
                  <a:lnTo>
                    <a:pt x="60" y="52"/>
                  </a:lnTo>
                  <a:lnTo>
                    <a:pt x="62" y="52"/>
                  </a:lnTo>
                  <a:lnTo>
                    <a:pt x="62" y="50"/>
                  </a:lnTo>
                  <a:lnTo>
                    <a:pt x="62" y="5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4" name="Freeform 167"/>
            <p:cNvSpPr>
              <a:spLocks/>
            </p:cNvSpPr>
            <p:nvPr/>
          </p:nvSpPr>
          <p:spPr bwMode="auto">
            <a:xfrm>
              <a:off x="3635375" y="557212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5" name="Freeform 168"/>
            <p:cNvSpPr>
              <a:spLocks/>
            </p:cNvSpPr>
            <p:nvPr/>
          </p:nvSpPr>
          <p:spPr bwMode="auto">
            <a:xfrm>
              <a:off x="3590925" y="5553075"/>
              <a:ext cx="76200" cy="107950"/>
            </a:xfrm>
            <a:custGeom>
              <a:avLst/>
              <a:gdLst>
                <a:gd name="T0" fmla="*/ 46 w 48"/>
                <a:gd name="T1" fmla="*/ 20 h 68"/>
                <a:gd name="T2" fmla="*/ 28 w 48"/>
                <a:gd name="T3" fmla="*/ 38 h 68"/>
                <a:gd name="T4" fmla="*/ 26 w 48"/>
                <a:gd name="T5" fmla="*/ 34 h 68"/>
                <a:gd name="T6" fmla="*/ 36 w 48"/>
                <a:gd name="T7" fmla="*/ 24 h 68"/>
                <a:gd name="T8" fmla="*/ 44 w 48"/>
                <a:gd name="T9" fmla="*/ 14 h 68"/>
                <a:gd name="T10" fmla="*/ 42 w 48"/>
                <a:gd name="T11" fmla="*/ 12 h 68"/>
                <a:gd name="T12" fmla="*/ 34 w 48"/>
                <a:gd name="T13" fmla="*/ 22 h 68"/>
                <a:gd name="T14" fmla="*/ 26 w 48"/>
                <a:gd name="T15" fmla="*/ 32 h 68"/>
                <a:gd name="T16" fmla="*/ 8 w 48"/>
                <a:gd name="T17" fmla="*/ 26 h 68"/>
                <a:gd name="T18" fmla="*/ 14 w 48"/>
                <a:gd name="T19" fmla="*/ 20 h 68"/>
                <a:gd name="T20" fmla="*/ 20 w 48"/>
                <a:gd name="T21" fmla="*/ 16 h 68"/>
                <a:gd name="T22" fmla="*/ 34 w 48"/>
                <a:gd name="T23" fmla="*/ 2 h 68"/>
                <a:gd name="T24" fmla="*/ 32 w 48"/>
                <a:gd name="T25" fmla="*/ 0 h 68"/>
                <a:gd name="T26" fmla="*/ 20 w 48"/>
                <a:gd name="T27" fmla="*/ 12 h 68"/>
                <a:gd name="T28" fmla="*/ 6 w 48"/>
                <a:gd name="T29" fmla="*/ 24 h 68"/>
                <a:gd name="T30" fmla="*/ 6 w 48"/>
                <a:gd name="T31" fmla="*/ 24 h 68"/>
                <a:gd name="T32" fmla="*/ 6 w 48"/>
                <a:gd name="T33" fmla="*/ 26 h 68"/>
                <a:gd name="T34" fmla="*/ 0 w 48"/>
                <a:gd name="T35" fmla="*/ 28 h 68"/>
                <a:gd name="T36" fmla="*/ 0 w 48"/>
                <a:gd name="T37" fmla="*/ 28 h 68"/>
                <a:gd name="T38" fmla="*/ 0 w 48"/>
                <a:gd name="T39" fmla="*/ 28 h 68"/>
                <a:gd name="T40" fmla="*/ 16 w 48"/>
                <a:gd name="T41" fmla="*/ 32 h 68"/>
                <a:gd name="T42" fmla="*/ 24 w 48"/>
                <a:gd name="T43" fmla="*/ 44 h 68"/>
                <a:gd name="T44" fmla="*/ 24 w 48"/>
                <a:gd name="T45" fmla="*/ 46 h 68"/>
                <a:gd name="T46" fmla="*/ 24 w 48"/>
                <a:gd name="T47" fmla="*/ 48 h 68"/>
                <a:gd name="T48" fmla="*/ 24 w 48"/>
                <a:gd name="T49" fmla="*/ 48 h 68"/>
                <a:gd name="T50" fmla="*/ 26 w 48"/>
                <a:gd name="T51" fmla="*/ 46 h 68"/>
                <a:gd name="T52" fmla="*/ 26 w 48"/>
                <a:gd name="T53" fmla="*/ 58 h 68"/>
                <a:gd name="T54" fmla="*/ 26 w 48"/>
                <a:gd name="T55" fmla="*/ 64 h 68"/>
                <a:gd name="T56" fmla="*/ 28 w 48"/>
                <a:gd name="T57" fmla="*/ 66 h 68"/>
                <a:gd name="T58" fmla="*/ 38 w 48"/>
                <a:gd name="T59" fmla="*/ 68 h 68"/>
                <a:gd name="T60" fmla="*/ 40 w 48"/>
                <a:gd name="T61" fmla="*/ 66 h 68"/>
                <a:gd name="T62" fmla="*/ 38 w 48"/>
                <a:gd name="T63" fmla="*/ 64 h 68"/>
                <a:gd name="T64" fmla="*/ 32 w 48"/>
                <a:gd name="T65" fmla="*/ 60 h 68"/>
                <a:gd name="T66" fmla="*/ 32 w 48"/>
                <a:gd name="T67" fmla="*/ 58 h 68"/>
                <a:gd name="T68" fmla="*/ 30 w 48"/>
                <a:gd name="T69" fmla="*/ 42 h 68"/>
                <a:gd name="T70" fmla="*/ 48 w 48"/>
                <a:gd name="T71" fmla="*/ 20 h 68"/>
                <a:gd name="T72" fmla="*/ 48 w 48"/>
                <a:gd name="T73" fmla="*/ 20 h 68"/>
                <a:gd name="T74" fmla="*/ 46 w 48"/>
                <a:gd name="T7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68">
                  <a:moveTo>
                    <a:pt x="46" y="20"/>
                  </a:moveTo>
                  <a:lnTo>
                    <a:pt x="46" y="20"/>
                  </a:lnTo>
                  <a:lnTo>
                    <a:pt x="38" y="28"/>
                  </a:lnTo>
                  <a:lnTo>
                    <a:pt x="28" y="38"/>
                  </a:lnTo>
                  <a:lnTo>
                    <a:pt x="28" y="38"/>
                  </a:lnTo>
                  <a:lnTo>
                    <a:pt x="26" y="34"/>
                  </a:lnTo>
                  <a:lnTo>
                    <a:pt x="26" y="34"/>
                  </a:lnTo>
                  <a:lnTo>
                    <a:pt x="36" y="24"/>
                  </a:lnTo>
                  <a:lnTo>
                    <a:pt x="44" y="14"/>
                  </a:lnTo>
                  <a:lnTo>
                    <a:pt x="44" y="14"/>
                  </a:lnTo>
                  <a:lnTo>
                    <a:pt x="44" y="12"/>
                  </a:lnTo>
                  <a:lnTo>
                    <a:pt x="42" y="12"/>
                  </a:lnTo>
                  <a:lnTo>
                    <a:pt x="42" y="12"/>
                  </a:lnTo>
                  <a:lnTo>
                    <a:pt x="34" y="22"/>
                  </a:lnTo>
                  <a:lnTo>
                    <a:pt x="26" y="32"/>
                  </a:lnTo>
                  <a:lnTo>
                    <a:pt x="26" y="32"/>
                  </a:lnTo>
                  <a:lnTo>
                    <a:pt x="18" y="28"/>
                  </a:lnTo>
                  <a:lnTo>
                    <a:pt x="8" y="26"/>
                  </a:lnTo>
                  <a:lnTo>
                    <a:pt x="8" y="26"/>
                  </a:lnTo>
                  <a:lnTo>
                    <a:pt x="14" y="20"/>
                  </a:lnTo>
                  <a:lnTo>
                    <a:pt x="20" y="16"/>
                  </a:lnTo>
                  <a:lnTo>
                    <a:pt x="20" y="16"/>
                  </a:lnTo>
                  <a:lnTo>
                    <a:pt x="34" y="2"/>
                  </a:lnTo>
                  <a:lnTo>
                    <a:pt x="34" y="2"/>
                  </a:lnTo>
                  <a:lnTo>
                    <a:pt x="34" y="0"/>
                  </a:lnTo>
                  <a:lnTo>
                    <a:pt x="32" y="0"/>
                  </a:lnTo>
                  <a:lnTo>
                    <a:pt x="32" y="0"/>
                  </a:lnTo>
                  <a:lnTo>
                    <a:pt x="20" y="12"/>
                  </a:lnTo>
                  <a:lnTo>
                    <a:pt x="20" y="12"/>
                  </a:lnTo>
                  <a:lnTo>
                    <a:pt x="6" y="24"/>
                  </a:lnTo>
                  <a:lnTo>
                    <a:pt x="6" y="24"/>
                  </a:lnTo>
                  <a:lnTo>
                    <a:pt x="6" y="24"/>
                  </a:lnTo>
                  <a:lnTo>
                    <a:pt x="6" y="24"/>
                  </a:lnTo>
                  <a:lnTo>
                    <a:pt x="6" y="26"/>
                  </a:lnTo>
                  <a:lnTo>
                    <a:pt x="6" y="26"/>
                  </a:lnTo>
                  <a:lnTo>
                    <a:pt x="0" y="28"/>
                  </a:lnTo>
                  <a:lnTo>
                    <a:pt x="0" y="28"/>
                  </a:lnTo>
                  <a:lnTo>
                    <a:pt x="0" y="28"/>
                  </a:lnTo>
                  <a:lnTo>
                    <a:pt x="0" y="28"/>
                  </a:lnTo>
                  <a:lnTo>
                    <a:pt x="0" y="28"/>
                  </a:lnTo>
                  <a:lnTo>
                    <a:pt x="8" y="28"/>
                  </a:lnTo>
                  <a:lnTo>
                    <a:pt x="16" y="32"/>
                  </a:lnTo>
                  <a:lnTo>
                    <a:pt x="22" y="36"/>
                  </a:lnTo>
                  <a:lnTo>
                    <a:pt x="24" y="44"/>
                  </a:lnTo>
                  <a:lnTo>
                    <a:pt x="24" y="44"/>
                  </a:lnTo>
                  <a:lnTo>
                    <a:pt x="24" y="46"/>
                  </a:lnTo>
                  <a:lnTo>
                    <a:pt x="24" y="46"/>
                  </a:lnTo>
                  <a:lnTo>
                    <a:pt x="24" y="48"/>
                  </a:lnTo>
                  <a:lnTo>
                    <a:pt x="24" y="48"/>
                  </a:lnTo>
                  <a:lnTo>
                    <a:pt x="24" y="48"/>
                  </a:lnTo>
                  <a:lnTo>
                    <a:pt x="26" y="46"/>
                  </a:lnTo>
                  <a:lnTo>
                    <a:pt x="26" y="46"/>
                  </a:lnTo>
                  <a:lnTo>
                    <a:pt x="26" y="58"/>
                  </a:lnTo>
                  <a:lnTo>
                    <a:pt x="26" y="58"/>
                  </a:lnTo>
                  <a:lnTo>
                    <a:pt x="26" y="62"/>
                  </a:lnTo>
                  <a:lnTo>
                    <a:pt x="26" y="64"/>
                  </a:lnTo>
                  <a:lnTo>
                    <a:pt x="28" y="66"/>
                  </a:lnTo>
                  <a:lnTo>
                    <a:pt x="28" y="66"/>
                  </a:lnTo>
                  <a:lnTo>
                    <a:pt x="34" y="66"/>
                  </a:lnTo>
                  <a:lnTo>
                    <a:pt x="38" y="68"/>
                  </a:lnTo>
                  <a:lnTo>
                    <a:pt x="38" y="68"/>
                  </a:lnTo>
                  <a:lnTo>
                    <a:pt x="40" y="66"/>
                  </a:lnTo>
                  <a:lnTo>
                    <a:pt x="40" y="66"/>
                  </a:lnTo>
                  <a:lnTo>
                    <a:pt x="38" y="64"/>
                  </a:lnTo>
                  <a:lnTo>
                    <a:pt x="36" y="62"/>
                  </a:lnTo>
                  <a:lnTo>
                    <a:pt x="32" y="60"/>
                  </a:lnTo>
                  <a:lnTo>
                    <a:pt x="32" y="58"/>
                  </a:lnTo>
                  <a:lnTo>
                    <a:pt x="32" y="58"/>
                  </a:lnTo>
                  <a:lnTo>
                    <a:pt x="32" y="50"/>
                  </a:lnTo>
                  <a:lnTo>
                    <a:pt x="30" y="42"/>
                  </a:lnTo>
                  <a:lnTo>
                    <a:pt x="30" y="42"/>
                  </a:lnTo>
                  <a:lnTo>
                    <a:pt x="48" y="20"/>
                  </a:lnTo>
                  <a:lnTo>
                    <a:pt x="48" y="20"/>
                  </a:lnTo>
                  <a:lnTo>
                    <a:pt x="48" y="20"/>
                  </a:lnTo>
                  <a:lnTo>
                    <a:pt x="46" y="20"/>
                  </a:lnTo>
                  <a:lnTo>
                    <a:pt x="46" y="2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6" name="Freeform 169"/>
            <p:cNvSpPr>
              <a:spLocks/>
            </p:cNvSpPr>
            <p:nvPr/>
          </p:nvSpPr>
          <p:spPr bwMode="auto">
            <a:xfrm>
              <a:off x="3654425" y="566737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7" name="Freeform 170"/>
            <p:cNvSpPr>
              <a:spLocks/>
            </p:cNvSpPr>
            <p:nvPr/>
          </p:nvSpPr>
          <p:spPr bwMode="auto">
            <a:xfrm>
              <a:off x="3400425" y="5527675"/>
              <a:ext cx="187325" cy="73025"/>
            </a:xfrm>
            <a:custGeom>
              <a:avLst/>
              <a:gdLst>
                <a:gd name="T0" fmla="*/ 118 w 118"/>
                <a:gd name="T1" fmla="*/ 2 h 46"/>
                <a:gd name="T2" fmla="*/ 118 w 118"/>
                <a:gd name="T3" fmla="*/ 2 h 46"/>
                <a:gd name="T4" fmla="*/ 118 w 118"/>
                <a:gd name="T5" fmla="*/ 0 h 46"/>
                <a:gd name="T6" fmla="*/ 116 w 118"/>
                <a:gd name="T7" fmla="*/ 0 h 46"/>
                <a:gd name="T8" fmla="*/ 116 w 118"/>
                <a:gd name="T9" fmla="*/ 0 h 46"/>
                <a:gd name="T10" fmla="*/ 98 w 118"/>
                <a:gd name="T11" fmla="*/ 18 h 46"/>
                <a:gd name="T12" fmla="*/ 98 w 118"/>
                <a:gd name="T13" fmla="*/ 18 h 46"/>
                <a:gd name="T14" fmla="*/ 90 w 118"/>
                <a:gd name="T15" fmla="*/ 24 h 46"/>
                <a:gd name="T16" fmla="*/ 86 w 118"/>
                <a:gd name="T17" fmla="*/ 30 h 46"/>
                <a:gd name="T18" fmla="*/ 82 w 118"/>
                <a:gd name="T19" fmla="*/ 34 h 46"/>
                <a:gd name="T20" fmla="*/ 82 w 118"/>
                <a:gd name="T21" fmla="*/ 34 h 46"/>
                <a:gd name="T22" fmla="*/ 50 w 118"/>
                <a:gd name="T23" fmla="*/ 38 h 46"/>
                <a:gd name="T24" fmla="*/ 50 w 118"/>
                <a:gd name="T25" fmla="*/ 38 h 46"/>
                <a:gd name="T26" fmla="*/ 34 w 118"/>
                <a:gd name="T27" fmla="*/ 38 h 46"/>
                <a:gd name="T28" fmla="*/ 20 w 118"/>
                <a:gd name="T29" fmla="*/ 38 h 46"/>
                <a:gd name="T30" fmla="*/ 20 w 118"/>
                <a:gd name="T31" fmla="*/ 38 h 46"/>
                <a:gd name="T32" fmla="*/ 10 w 118"/>
                <a:gd name="T33" fmla="*/ 38 h 46"/>
                <a:gd name="T34" fmla="*/ 4 w 118"/>
                <a:gd name="T35" fmla="*/ 36 h 46"/>
                <a:gd name="T36" fmla="*/ 0 w 118"/>
                <a:gd name="T37" fmla="*/ 38 h 46"/>
                <a:gd name="T38" fmla="*/ 0 w 118"/>
                <a:gd name="T39" fmla="*/ 38 h 46"/>
                <a:gd name="T40" fmla="*/ 0 w 118"/>
                <a:gd name="T41" fmla="*/ 40 h 46"/>
                <a:gd name="T42" fmla="*/ 0 w 118"/>
                <a:gd name="T43" fmla="*/ 40 h 46"/>
                <a:gd name="T44" fmla="*/ 0 w 118"/>
                <a:gd name="T45" fmla="*/ 40 h 46"/>
                <a:gd name="T46" fmla="*/ 22 w 118"/>
                <a:gd name="T47" fmla="*/ 44 h 46"/>
                <a:gd name="T48" fmla="*/ 22 w 118"/>
                <a:gd name="T49" fmla="*/ 44 h 46"/>
                <a:gd name="T50" fmla="*/ 36 w 118"/>
                <a:gd name="T51" fmla="*/ 46 h 46"/>
                <a:gd name="T52" fmla="*/ 52 w 118"/>
                <a:gd name="T53" fmla="*/ 44 h 46"/>
                <a:gd name="T54" fmla="*/ 52 w 118"/>
                <a:gd name="T55" fmla="*/ 44 h 46"/>
                <a:gd name="T56" fmla="*/ 80 w 118"/>
                <a:gd name="T57" fmla="*/ 40 h 46"/>
                <a:gd name="T58" fmla="*/ 94 w 118"/>
                <a:gd name="T59" fmla="*/ 38 h 46"/>
                <a:gd name="T60" fmla="*/ 106 w 118"/>
                <a:gd name="T61" fmla="*/ 32 h 46"/>
                <a:gd name="T62" fmla="*/ 106 w 118"/>
                <a:gd name="T63" fmla="*/ 32 h 46"/>
                <a:gd name="T64" fmla="*/ 106 w 118"/>
                <a:gd name="T65" fmla="*/ 32 h 46"/>
                <a:gd name="T66" fmla="*/ 106 w 118"/>
                <a:gd name="T67" fmla="*/ 32 h 46"/>
                <a:gd name="T68" fmla="*/ 106 w 118"/>
                <a:gd name="T69" fmla="*/ 32 h 46"/>
                <a:gd name="T70" fmla="*/ 86 w 118"/>
                <a:gd name="T71" fmla="*/ 34 h 46"/>
                <a:gd name="T72" fmla="*/ 86 w 118"/>
                <a:gd name="T73" fmla="*/ 34 h 46"/>
                <a:gd name="T74" fmla="*/ 102 w 118"/>
                <a:gd name="T75" fmla="*/ 18 h 46"/>
                <a:gd name="T76" fmla="*/ 118 w 118"/>
                <a:gd name="T77" fmla="*/ 2 h 46"/>
                <a:gd name="T78" fmla="*/ 118 w 118"/>
                <a:gd name="T7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 h="46">
                  <a:moveTo>
                    <a:pt x="118" y="2"/>
                  </a:moveTo>
                  <a:lnTo>
                    <a:pt x="118" y="2"/>
                  </a:lnTo>
                  <a:lnTo>
                    <a:pt x="118" y="0"/>
                  </a:lnTo>
                  <a:lnTo>
                    <a:pt x="116" y="0"/>
                  </a:lnTo>
                  <a:lnTo>
                    <a:pt x="116" y="0"/>
                  </a:lnTo>
                  <a:lnTo>
                    <a:pt x="98" y="18"/>
                  </a:lnTo>
                  <a:lnTo>
                    <a:pt x="98" y="18"/>
                  </a:lnTo>
                  <a:lnTo>
                    <a:pt x="90" y="24"/>
                  </a:lnTo>
                  <a:lnTo>
                    <a:pt x="86" y="30"/>
                  </a:lnTo>
                  <a:lnTo>
                    <a:pt x="82" y="34"/>
                  </a:lnTo>
                  <a:lnTo>
                    <a:pt x="82" y="34"/>
                  </a:lnTo>
                  <a:lnTo>
                    <a:pt x="50" y="38"/>
                  </a:lnTo>
                  <a:lnTo>
                    <a:pt x="50" y="38"/>
                  </a:lnTo>
                  <a:lnTo>
                    <a:pt x="34" y="38"/>
                  </a:lnTo>
                  <a:lnTo>
                    <a:pt x="20" y="38"/>
                  </a:lnTo>
                  <a:lnTo>
                    <a:pt x="20" y="38"/>
                  </a:lnTo>
                  <a:lnTo>
                    <a:pt x="10" y="38"/>
                  </a:lnTo>
                  <a:lnTo>
                    <a:pt x="4" y="36"/>
                  </a:lnTo>
                  <a:lnTo>
                    <a:pt x="0" y="38"/>
                  </a:lnTo>
                  <a:lnTo>
                    <a:pt x="0" y="38"/>
                  </a:lnTo>
                  <a:lnTo>
                    <a:pt x="0" y="40"/>
                  </a:lnTo>
                  <a:lnTo>
                    <a:pt x="0" y="40"/>
                  </a:lnTo>
                  <a:lnTo>
                    <a:pt x="0" y="40"/>
                  </a:lnTo>
                  <a:lnTo>
                    <a:pt x="22" y="44"/>
                  </a:lnTo>
                  <a:lnTo>
                    <a:pt x="22" y="44"/>
                  </a:lnTo>
                  <a:lnTo>
                    <a:pt x="36" y="46"/>
                  </a:lnTo>
                  <a:lnTo>
                    <a:pt x="52" y="44"/>
                  </a:lnTo>
                  <a:lnTo>
                    <a:pt x="52" y="44"/>
                  </a:lnTo>
                  <a:lnTo>
                    <a:pt x="80" y="40"/>
                  </a:lnTo>
                  <a:lnTo>
                    <a:pt x="94" y="38"/>
                  </a:lnTo>
                  <a:lnTo>
                    <a:pt x="106" y="32"/>
                  </a:lnTo>
                  <a:lnTo>
                    <a:pt x="106" y="32"/>
                  </a:lnTo>
                  <a:lnTo>
                    <a:pt x="106" y="32"/>
                  </a:lnTo>
                  <a:lnTo>
                    <a:pt x="106" y="32"/>
                  </a:lnTo>
                  <a:lnTo>
                    <a:pt x="106" y="32"/>
                  </a:lnTo>
                  <a:lnTo>
                    <a:pt x="86" y="34"/>
                  </a:lnTo>
                  <a:lnTo>
                    <a:pt x="86" y="34"/>
                  </a:lnTo>
                  <a:lnTo>
                    <a:pt x="102" y="18"/>
                  </a:lnTo>
                  <a:lnTo>
                    <a:pt x="118" y="2"/>
                  </a:lnTo>
                  <a:lnTo>
                    <a:pt x="118" y="2"/>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8" name="Freeform 171"/>
            <p:cNvSpPr>
              <a:spLocks/>
            </p:cNvSpPr>
            <p:nvPr/>
          </p:nvSpPr>
          <p:spPr bwMode="auto">
            <a:xfrm>
              <a:off x="3578225" y="5534025"/>
              <a:ext cx="34925" cy="34925"/>
            </a:xfrm>
            <a:custGeom>
              <a:avLst/>
              <a:gdLst>
                <a:gd name="T0" fmla="*/ 20 w 22"/>
                <a:gd name="T1" fmla="*/ 0 h 22"/>
                <a:gd name="T2" fmla="*/ 20 w 22"/>
                <a:gd name="T3" fmla="*/ 0 h 22"/>
                <a:gd name="T4" fmla="*/ 0 w 22"/>
                <a:gd name="T5" fmla="*/ 20 h 22"/>
                <a:gd name="T6" fmla="*/ 0 w 22"/>
                <a:gd name="T7" fmla="*/ 20 h 22"/>
                <a:gd name="T8" fmla="*/ 0 w 22"/>
                <a:gd name="T9" fmla="*/ 22 h 22"/>
                <a:gd name="T10" fmla="*/ 2 w 22"/>
                <a:gd name="T11" fmla="*/ 22 h 22"/>
                <a:gd name="T12" fmla="*/ 2 w 22"/>
                <a:gd name="T13" fmla="*/ 22 h 22"/>
                <a:gd name="T14" fmla="*/ 12 w 22"/>
                <a:gd name="T15" fmla="*/ 12 h 22"/>
                <a:gd name="T16" fmla="*/ 22 w 22"/>
                <a:gd name="T17" fmla="*/ 2 h 22"/>
                <a:gd name="T18" fmla="*/ 22 w 22"/>
                <a:gd name="T19" fmla="*/ 2 h 22"/>
                <a:gd name="T20" fmla="*/ 22 w 22"/>
                <a:gd name="T21" fmla="*/ 0 h 22"/>
                <a:gd name="T22" fmla="*/ 20 w 22"/>
                <a:gd name="T23" fmla="*/ 0 h 22"/>
                <a:gd name="T24" fmla="*/ 20 w 2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2">
                  <a:moveTo>
                    <a:pt x="20" y="0"/>
                  </a:moveTo>
                  <a:lnTo>
                    <a:pt x="20" y="0"/>
                  </a:lnTo>
                  <a:lnTo>
                    <a:pt x="0" y="20"/>
                  </a:lnTo>
                  <a:lnTo>
                    <a:pt x="0" y="20"/>
                  </a:lnTo>
                  <a:lnTo>
                    <a:pt x="0" y="22"/>
                  </a:lnTo>
                  <a:lnTo>
                    <a:pt x="2" y="22"/>
                  </a:lnTo>
                  <a:lnTo>
                    <a:pt x="2" y="22"/>
                  </a:lnTo>
                  <a:lnTo>
                    <a:pt x="12" y="12"/>
                  </a:lnTo>
                  <a:lnTo>
                    <a:pt x="22" y="2"/>
                  </a:lnTo>
                  <a:lnTo>
                    <a:pt x="22" y="2"/>
                  </a:lnTo>
                  <a:lnTo>
                    <a:pt x="22" y="0"/>
                  </a:lnTo>
                  <a:lnTo>
                    <a:pt x="20" y="0"/>
                  </a:lnTo>
                  <a:lnTo>
                    <a:pt x="20"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9" name="Freeform 172"/>
            <p:cNvSpPr>
              <a:spLocks/>
            </p:cNvSpPr>
            <p:nvPr/>
          </p:nvSpPr>
          <p:spPr bwMode="auto">
            <a:xfrm>
              <a:off x="3336925" y="5054600"/>
              <a:ext cx="53975" cy="60325"/>
            </a:xfrm>
            <a:custGeom>
              <a:avLst/>
              <a:gdLst>
                <a:gd name="T0" fmla="*/ 32 w 34"/>
                <a:gd name="T1" fmla="*/ 0 h 38"/>
                <a:gd name="T2" fmla="*/ 32 w 34"/>
                <a:gd name="T3" fmla="*/ 0 h 38"/>
                <a:gd name="T4" fmla="*/ 16 w 34"/>
                <a:gd name="T5" fmla="*/ 18 h 38"/>
                <a:gd name="T6" fmla="*/ 8 w 34"/>
                <a:gd name="T7" fmla="*/ 28 h 38"/>
                <a:gd name="T8" fmla="*/ 0 w 34"/>
                <a:gd name="T9" fmla="*/ 38 h 38"/>
                <a:gd name="T10" fmla="*/ 0 w 34"/>
                <a:gd name="T11" fmla="*/ 38 h 38"/>
                <a:gd name="T12" fmla="*/ 0 w 34"/>
                <a:gd name="T13" fmla="*/ 38 h 38"/>
                <a:gd name="T14" fmla="*/ 2 w 34"/>
                <a:gd name="T15" fmla="*/ 38 h 38"/>
                <a:gd name="T16" fmla="*/ 2 w 34"/>
                <a:gd name="T17" fmla="*/ 38 h 38"/>
                <a:gd name="T18" fmla="*/ 18 w 34"/>
                <a:gd name="T19" fmla="*/ 20 h 38"/>
                <a:gd name="T20" fmla="*/ 34 w 34"/>
                <a:gd name="T21" fmla="*/ 2 h 38"/>
                <a:gd name="T22" fmla="*/ 34 w 34"/>
                <a:gd name="T23" fmla="*/ 2 h 38"/>
                <a:gd name="T24" fmla="*/ 34 w 34"/>
                <a:gd name="T25" fmla="*/ 0 h 38"/>
                <a:gd name="T26" fmla="*/ 32 w 34"/>
                <a:gd name="T27" fmla="*/ 0 h 38"/>
                <a:gd name="T28" fmla="*/ 32 w 34"/>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8">
                  <a:moveTo>
                    <a:pt x="32" y="0"/>
                  </a:moveTo>
                  <a:lnTo>
                    <a:pt x="32" y="0"/>
                  </a:lnTo>
                  <a:lnTo>
                    <a:pt x="16" y="18"/>
                  </a:lnTo>
                  <a:lnTo>
                    <a:pt x="8" y="28"/>
                  </a:lnTo>
                  <a:lnTo>
                    <a:pt x="0" y="38"/>
                  </a:lnTo>
                  <a:lnTo>
                    <a:pt x="0" y="38"/>
                  </a:lnTo>
                  <a:lnTo>
                    <a:pt x="0" y="38"/>
                  </a:lnTo>
                  <a:lnTo>
                    <a:pt x="2" y="38"/>
                  </a:lnTo>
                  <a:lnTo>
                    <a:pt x="2" y="38"/>
                  </a:lnTo>
                  <a:lnTo>
                    <a:pt x="18" y="20"/>
                  </a:lnTo>
                  <a:lnTo>
                    <a:pt x="34" y="2"/>
                  </a:lnTo>
                  <a:lnTo>
                    <a:pt x="34" y="2"/>
                  </a:lnTo>
                  <a:lnTo>
                    <a:pt x="34" y="0"/>
                  </a:lnTo>
                  <a:lnTo>
                    <a:pt x="32" y="0"/>
                  </a:lnTo>
                  <a:lnTo>
                    <a:pt x="32"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0" name="Freeform 173"/>
            <p:cNvSpPr>
              <a:spLocks/>
            </p:cNvSpPr>
            <p:nvPr/>
          </p:nvSpPr>
          <p:spPr bwMode="auto">
            <a:xfrm>
              <a:off x="3409950" y="5048250"/>
              <a:ext cx="34925" cy="41275"/>
            </a:xfrm>
            <a:custGeom>
              <a:avLst/>
              <a:gdLst>
                <a:gd name="T0" fmla="*/ 20 w 22"/>
                <a:gd name="T1" fmla="*/ 0 h 26"/>
                <a:gd name="T2" fmla="*/ 20 w 22"/>
                <a:gd name="T3" fmla="*/ 0 h 26"/>
                <a:gd name="T4" fmla="*/ 14 w 22"/>
                <a:gd name="T5" fmla="*/ 4 h 26"/>
                <a:gd name="T6" fmla="*/ 8 w 22"/>
                <a:gd name="T7" fmla="*/ 10 h 26"/>
                <a:gd name="T8" fmla="*/ 4 w 22"/>
                <a:gd name="T9" fmla="*/ 18 h 26"/>
                <a:gd name="T10" fmla="*/ 0 w 22"/>
                <a:gd name="T11" fmla="*/ 26 h 26"/>
                <a:gd name="T12" fmla="*/ 0 w 22"/>
                <a:gd name="T13" fmla="*/ 26 h 26"/>
                <a:gd name="T14" fmla="*/ 0 w 22"/>
                <a:gd name="T15" fmla="*/ 26 h 26"/>
                <a:gd name="T16" fmla="*/ 2 w 22"/>
                <a:gd name="T17" fmla="*/ 26 h 26"/>
                <a:gd name="T18" fmla="*/ 2 w 22"/>
                <a:gd name="T19" fmla="*/ 26 h 26"/>
                <a:gd name="T20" fmla="*/ 12 w 22"/>
                <a:gd name="T21" fmla="*/ 14 h 26"/>
                <a:gd name="T22" fmla="*/ 16 w 22"/>
                <a:gd name="T23" fmla="*/ 8 h 26"/>
                <a:gd name="T24" fmla="*/ 22 w 22"/>
                <a:gd name="T25" fmla="*/ 2 h 26"/>
                <a:gd name="T26" fmla="*/ 22 w 22"/>
                <a:gd name="T27" fmla="*/ 2 h 26"/>
                <a:gd name="T28" fmla="*/ 22 w 22"/>
                <a:gd name="T29" fmla="*/ 0 h 26"/>
                <a:gd name="T30" fmla="*/ 20 w 22"/>
                <a:gd name="T31" fmla="*/ 0 h 26"/>
                <a:gd name="T32" fmla="*/ 20 w 22"/>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6">
                  <a:moveTo>
                    <a:pt x="20" y="0"/>
                  </a:moveTo>
                  <a:lnTo>
                    <a:pt x="20" y="0"/>
                  </a:lnTo>
                  <a:lnTo>
                    <a:pt x="14" y="4"/>
                  </a:lnTo>
                  <a:lnTo>
                    <a:pt x="8" y="10"/>
                  </a:lnTo>
                  <a:lnTo>
                    <a:pt x="4" y="18"/>
                  </a:lnTo>
                  <a:lnTo>
                    <a:pt x="0" y="26"/>
                  </a:lnTo>
                  <a:lnTo>
                    <a:pt x="0" y="26"/>
                  </a:lnTo>
                  <a:lnTo>
                    <a:pt x="0" y="26"/>
                  </a:lnTo>
                  <a:lnTo>
                    <a:pt x="2" y="26"/>
                  </a:lnTo>
                  <a:lnTo>
                    <a:pt x="2" y="26"/>
                  </a:lnTo>
                  <a:lnTo>
                    <a:pt x="12" y="14"/>
                  </a:lnTo>
                  <a:lnTo>
                    <a:pt x="16" y="8"/>
                  </a:lnTo>
                  <a:lnTo>
                    <a:pt x="22" y="2"/>
                  </a:lnTo>
                  <a:lnTo>
                    <a:pt x="22" y="2"/>
                  </a:lnTo>
                  <a:lnTo>
                    <a:pt x="22" y="0"/>
                  </a:lnTo>
                  <a:lnTo>
                    <a:pt x="20" y="0"/>
                  </a:lnTo>
                  <a:lnTo>
                    <a:pt x="20"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1" name="Freeform 174"/>
            <p:cNvSpPr>
              <a:spLocks/>
            </p:cNvSpPr>
            <p:nvPr/>
          </p:nvSpPr>
          <p:spPr bwMode="auto">
            <a:xfrm>
              <a:off x="3429000" y="5048250"/>
              <a:ext cx="31750" cy="44450"/>
            </a:xfrm>
            <a:custGeom>
              <a:avLst/>
              <a:gdLst>
                <a:gd name="T0" fmla="*/ 18 w 20"/>
                <a:gd name="T1" fmla="*/ 0 h 28"/>
                <a:gd name="T2" fmla="*/ 18 w 20"/>
                <a:gd name="T3" fmla="*/ 0 h 28"/>
                <a:gd name="T4" fmla="*/ 8 w 20"/>
                <a:gd name="T5" fmla="*/ 12 h 28"/>
                <a:gd name="T6" fmla="*/ 0 w 20"/>
                <a:gd name="T7" fmla="*/ 26 h 28"/>
                <a:gd name="T8" fmla="*/ 0 w 20"/>
                <a:gd name="T9" fmla="*/ 26 h 28"/>
                <a:gd name="T10" fmla="*/ 0 w 20"/>
                <a:gd name="T11" fmla="*/ 28 h 28"/>
                <a:gd name="T12" fmla="*/ 2 w 20"/>
                <a:gd name="T13" fmla="*/ 28 h 28"/>
                <a:gd name="T14" fmla="*/ 2 w 20"/>
                <a:gd name="T15" fmla="*/ 28 h 28"/>
                <a:gd name="T16" fmla="*/ 10 w 20"/>
                <a:gd name="T17" fmla="*/ 14 h 28"/>
                <a:gd name="T18" fmla="*/ 20 w 20"/>
                <a:gd name="T19" fmla="*/ 2 h 28"/>
                <a:gd name="T20" fmla="*/ 20 w 20"/>
                <a:gd name="T21" fmla="*/ 2 h 28"/>
                <a:gd name="T22" fmla="*/ 20 w 20"/>
                <a:gd name="T23" fmla="*/ 0 h 28"/>
                <a:gd name="T24" fmla="*/ 18 w 20"/>
                <a:gd name="T25" fmla="*/ 0 h 28"/>
                <a:gd name="T26" fmla="*/ 18 w 20"/>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8">
                  <a:moveTo>
                    <a:pt x="18" y="0"/>
                  </a:moveTo>
                  <a:lnTo>
                    <a:pt x="18" y="0"/>
                  </a:lnTo>
                  <a:lnTo>
                    <a:pt x="8" y="12"/>
                  </a:lnTo>
                  <a:lnTo>
                    <a:pt x="0" y="26"/>
                  </a:lnTo>
                  <a:lnTo>
                    <a:pt x="0" y="26"/>
                  </a:lnTo>
                  <a:lnTo>
                    <a:pt x="0" y="28"/>
                  </a:lnTo>
                  <a:lnTo>
                    <a:pt x="2" y="28"/>
                  </a:lnTo>
                  <a:lnTo>
                    <a:pt x="2" y="28"/>
                  </a:lnTo>
                  <a:lnTo>
                    <a:pt x="10" y="14"/>
                  </a:lnTo>
                  <a:lnTo>
                    <a:pt x="20" y="2"/>
                  </a:lnTo>
                  <a:lnTo>
                    <a:pt x="20" y="2"/>
                  </a:lnTo>
                  <a:lnTo>
                    <a:pt x="20" y="0"/>
                  </a:lnTo>
                  <a:lnTo>
                    <a:pt x="18" y="0"/>
                  </a:lnTo>
                  <a:lnTo>
                    <a:pt x="18" y="0"/>
                  </a:lnTo>
                  <a:close/>
                </a:path>
              </a:pathLst>
            </a:custGeom>
            <a:solidFill>
              <a:srgbClr val="2D15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82" name="Picture 175" descr="F:\设计\厦大生科院\PPT2郭老师\郭老师\12.17\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889" y="552012"/>
              <a:ext cx="931345" cy="1378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2797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48680"/>
            <a:ext cx="8229600" cy="1143000"/>
          </a:xfrm>
        </p:spPr>
        <p:txBody>
          <a:bodyPr/>
          <a:lstStyle/>
          <a:p>
            <a:r>
              <a:rPr lang="en-US" altLang="zh-CN" dirty="0"/>
              <a:t>Fermented Milks</a:t>
            </a:r>
            <a:endParaRPr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1752990914"/>
              </p:ext>
            </p:extLst>
          </p:nvPr>
        </p:nvGraphicFramePr>
        <p:xfrm>
          <a:off x="683568" y="1844824"/>
          <a:ext cx="7848872" cy="4334030"/>
        </p:xfrm>
        <a:graphic>
          <a:graphicData uri="http://schemas.openxmlformats.org/drawingml/2006/table">
            <a:tbl>
              <a:tblPr firstRow="1" bandRow="1">
                <a:tableStyleId>{5C22544A-7EE6-4342-B048-85BDC9FD1C3A}</a:tableStyleId>
              </a:tblPr>
              <a:tblGrid>
                <a:gridCol w="1617712"/>
                <a:gridCol w="1406624"/>
                <a:gridCol w="1828800"/>
                <a:gridCol w="1483568"/>
                <a:gridCol w="1512168"/>
              </a:tblGrid>
              <a:tr h="718190">
                <a:tc>
                  <a:txBody>
                    <a:bodyPr/>
                    <a:lstStyle/>
                    <a:p>
                      <a:pPr algn="ctr"/>
                      <a:r>
                        <a:rPr lang="en-US" altLang="zh-CN" sz="1600" dirty="0" smtClean="0"/>
                        <a:t>Type</a:t>
                      </a:r>
                      <a:endParaRPr lang="zh-CN" altLang="en-US" sz="1600" dirty="0"/>
                    </a:p>
                  </a:txBody>
                  <a:tcPr anchor="ctr"/>
                </a:tc>
                <a:tc>
                  <a:txBody>
                    <a:bodyPr/>
                    <a:lstStyle/>
                    <a:p>
                      <a:pPr algn="ctr"/>
                      <a:r>
                        <a:rPr lang="en-US" altLang="zh-CN" sz="1600" dirty="0" smtClean="0"/>
                        <a:t>Temperature</a:t>
                      </a:r>
                    </a:p>
                    <a:p>
                      <a:pPr algn="ctr"/>
                      <a:r>
                        <a:rPr lang="en-US" altLang="zh-CN" sz="1600" baseline="30000" dirty="0" err="1" smtClean="0"/>
                        <a:t>o</a:t>
                      </a:r>
                      <a:r>
                        <a:rPr lang="en-US" altLang="zh-CN" sz="1600" dirty="0" err="1" smtClean="0"/>
                        <a:t>C</a:t>
                      </a:r>
                      <a:endParaRPr lang="zh-CN" altLang="en-US" sz="1600" dirty="0"/>
                    </a:p>
                  </a:txBody>
                  <a:tcPr anchor="ctr"/>
                </a:tc>
                <a:tc>
                  <a:txBody>
                    <a:bodyPr/>
                    <a:lstStyle/>
                    <a:p>
                      <a:pPr algn="ctr"/>
                      <a:r>
                        <a:rPr lang="en-US" altLang="zh-CN" sz="1600" dirty="0" smtClean="0"/>
                        <a:t>Microorganism</a:t>
                      </a:r>
                      <a:endParaRPr lang="zh-CN" altLang="en-US" sz="1600" dirty="0"/>
                    </a:p>
                  </a:txBody>
                  <a:tcPr anchor="ctr"/>
                </a:tc>
                <a:tc>
                  <a:txBody>
                    <a:bodyPr/>
                    <a:lstStyle/>
                    <a:p>
                      <a:pPr algn="ctr"/>
                      <a:r>
                        <a:rPr lang="en-US" altLang="zh-CN" sz="1600" dirty="0" smtClean="0"/>
                        <a:t>Raw material</a:t>
                      </a:r>
                      <a:endParaRPr lang="zh-CN" altLang="en-US" sz="1600" dirty="0"/>
                    </a:p>
                  </a:txBody>
                  <a:tcPr anchor="ctr"/>
                </a:tc>
                <a:tc>
                  <a:txBody>
                    <a:bodyPr/>
                    <a:lstStyle/>
                    <a:p>
                      <a:pPr algn="ctr"/>
                      <a:r>
                        <a:rPr lang="en-US" altLang="zh-CN" sz="1600" dirty="0" smtClean="0"/>
                        <a:t>Product</a:t>
                      </a:r>
                      <a:endParaRPr lang="zh-CN" altLang="en-US" sz="1600" dirty="0"/>
                    </a:p>
                  </a:txBody>
                  <a:tcPr anchor="ctr"/>
                </a:tc>
              </a:tr>
              <a:tr h="1152600">
                <a:tc>
                  <a:txBody>
                    <a:bodyPr/>
                    <a:lstStyle/>
                    <a:p>
                      <a:pPr algn="ctr"/>
                      <a:r>
                        <a:rPr lang="en-US" altLang="zh-CN" sz="1600" b="0" i="0" u="none" strike="noStrike" kern="1200" baseline="0" dirty="0" err="1" smtClean="0">
                          <a:solidFill>
                            <a:schemeClr val="dk1"/>
                          </a:solidFill>
                          <a:latin typeface="+mn-lt"/>
                          <a:ea typeface="+mn-ea"/>
                          <a:cs typeface="+mn-cs"/>
                        </a:rPr>
                        <a:t>Mesophilic</a:t>
                      </a:r>
                      <a:r>
                        <a:rPr lang="en-US" altLang="zh-CN" sz="1600" b="0" i="0" u="none" strike="noStrike" kern="1200" baseline="0" dirty="0" smtClean="0">
                          <a:solidFill>
                            <a:schemeClr val="dk1"/>
                          </a:solidFill>
                          <a:latin typeface="+mn-lt"/>
                          <a:ea typeface="+mn-ea"/>
                          <a:cs typeface="+mn-cs"/>
                        </a:rPr>
                        <a:t> fermentations</a:t>
                      </a:r>
                      <a:endParaRPr lang="zh-CN" altLang="en-US" sz="1600" dirty="0"/>
                    </a:p>
                  </a:txBody>
                  <a:tcPr anchor="ctr"/>
                </a:tc>
                <a:tc>
                  <a:txBody>
                    <a:bodyPr/>
                    <a:lstStyle/>
                    <a:p>
                      <a:pPr algn="ctr"/>
                      <a:r>
                        <a:rPr lang="en-US" altLang="zh-CN" sz="1600" dirty="0" smtClean="0"/>
                        <a:t>20 to 30</a:t>
                      </a:r>
                      <a:endParaRPr lang="zh-CN" altLang="en-US" sz="1600" dirty="0"/>
                    </a:p>
                  </a:txBody>
                  <a:tcPr anchor="ctr"/>
                </a:tc>
                <a:tc>
                  <a:txBody>
                    <a:bodyPr/>
                    <a:lstStyle/>
                    <a:p>
                      <a:pPr algn="ctr"/>
                      <a:r>
                        <a:rPr lang="en-US" altLang="zh-CN" sz="1600" i="1" dirty="0" smtClean="0"/>
                        <a:t>Lactobacillus</a:t>
                      </a:r>
                      <a:r>
                        <a:rPr lang="en-US" altLang="zh-CN" sz="1600" dirty="0" smtClean="0"/>
                        <a:t> spp. and </a:t>
                      </a:r>
                      <a:r>
                        <a:rPr lang="en-US" altLang="zh-CN" sz="1600" i="1" dirty="0" err="1" smtClean="0"/>
                        <a:t>Lactococcus</a:t>
                      </a:r>
                      <a:r>
                        <a:rPr lang="en-US" altLang="zh-CN" sz="1600" i="1" dirty="0" smtClean="0"/>
                        <a:t> </a:t>
                      </a:r>
                      <a:r>
                        <a:rPr lang="en-US" altLang="zh-CN" sz="1600" i="1" dirty="0" err="1" smtClean="0"/>
                        <a:t>lactis</a:t>
                      </a:r>
                      <a:endParaRPr lang="en-US" altLang="zh-CN" sz="1600" i="1" dirty="0" smtClean="0"/>
                    </a:p>
                    <a:p>
                      <a:pPr algn="ctr"/>
                      <a:r>
                        <a:rPr lang="zh-CN" altLang="en-US" sz="1600" i="1" dirty="0" smtClean="0"/>
                        <a:t>乳酸乳球菌</a:t>
                      </a:r>
                      <a:endParaRPr lang="zh-CN" altLang="en-US" sz="1600" i="1" dirty="0"/>
                    </a:p>
                  </a:txBody>
                  <a:tcPr anchor="ctr"/>
                </a:tc>
                <a:tc>
                  <a:txBody>
                    <a:bodyPr/>
                    <a:lstStyle/>
                    <a:p>
                      <a:pPr algn="ctr"/>
                      <a:r>
                        <a:rPr lang="en-US" altLang="zh-CN" sz="1600" b="0" i="0" u="none" strike="noStrike" kern="1200" baseline="0" dirty="0" smtClean="0">
                          <a:solidFill>
                            <a:schemeClr val="dk1"/>
                          </a:solidFill>
                          <a:latin typeface="+mn-lt"/>
                          <a:ea typeface="+mn-ea"/>
                          <a:cs typeface="+mn-cs"/>
                        </a:rPr>
                        <a:t>Skim milk </a:t>
                      </a:r>
                    </a:p>
                    <a:p>
                      <a:pPr algn="ctr"/>
                      <a:r>
                        <a:rPr lang="en-US" altLang="zh-CN" sz="1600" b="0" i="0" u="none" strike="noStrike" kern="1200" baseline="0" dirty="0" smtClean="0">
                          <a:solidFill>
                            <a:schemeClr val="dk1"/>
                          </a:solidFill>
                          <a:latin typeface="+mn-lt"/>
                          <a:ea typeface="+mn-ea"/>
                          <a:cs typeface="+mn-cs"/>
                        </a:rPr>
                        <a:t>(</a:t>
                      </a:r>
                      <a:r>
                        <a:rPr lang="zh-CN" altLang="en-US" sz="1600" b="0" i="0" u="none" strike="noStrike" kern="1200" baseline="0" dirty="0" smtClean="0">
                          <a:solidFill>
                            <a:schemeClr val="dk1"/>
                          </a:solidFill>
                          <a:latin typeface="+mn-lt"/>
                          <a:ea typeface="+mn-ea"/>
                          <a:cs typeface="+mn-cs"/>
                        </a:rPr>
                        <a:t>脱脂乳</a:t>
                      </a:r>
                      <a:r>
                        <a:rPr lang="en-US" altLang="zh-CN" sz="1600" b="0" i="0" u="none" strike="noStrike" kern="1200" baseline="0" dirty="0" smtClean="0">
                          <a:solidFill>
                            <a:schemeClr val="dk1"/>
                          </a:solidFill>
                          <a:latin typeface="+mn-lt"/>
                          <a:ea typeface="+mn-ea"/>
                          <a:cs typeface="+mn-cs"/>
                        </a:rPr>
                        <a:t>)</a:t>
                      </a:r>
                    </a:p>
                    <a:p>
                      <a:pPr algn="ctr"/>
                      <a:r>
                        <a:rPr lang="en-US" altLang="zh-CN" sz="1600" dirty="0" smtClean="0"/>
                        <a:t>Cream</a:t>
                      </a:r>
                    </a:p>
                    <a:p>
                      <a:pPr algn="ctr"/>
                      <a:r>
                        <a:rPr lang="en-US" altLang="zh-CN" sz="1600" dirty="0" smtClean="0"/>
                        <a:t>(</a:t>
                      </a:r>
                      <a:r>
                        <a:rPr lang="zh-CN" altLang="en-US" sz="1600" dirty="0" smtClean="0"/>
                        <a:t>奶油</a:t>
                      </a:r>
                      <a:r>
                        <a:rPr lang="en-US" altLang="zh-CN" sz="1600" dirty="0" smtClean="0"/>
                        <a:t>)</a:t>
                      </a:r>
                      <a:endParaRPr lang="zh-CN" altLang="en-US" sz="1600" dirty="0"/>
                    </a:p>
                  </a:txBody>
                  <a:tcPr anchor="ctr"/>
                </a:tc>
                <a:tc>
                  <a:txBody>
                    <a:bodyPr/>
                    <a:lstStyle/>
                    <a:p>
                      <a:pPr algn="ctr"/>
                      <a:r>
                        <a:rPr lang="en-US" altLang="zh-CN" sz="1600" b="0" i="0" u="none" strike="noStrike" kern="1200" baseline="0" dirty="0" smtClean="0">
                          <a:solidFill>
                            <a:schemeClr val="dk1"/>
                          </a:solidFill>
                          <a:latin typeface="+mn-lt"/>
                          <a:ea typeface="+mn-ea"/>
                          <a:cs typeface="+mn-cs"/>
                        </a:rPr>
                        <a:t>Buttermilk</a:t>
                      </a:r>
                    </a:p>
                    <a:p>
                      <a:pPr algn="ctr"/>
                      <a:r>
                        <a:rPr lang="en-US" altLang="zh-CN" sz="1600" b="0" i="0" u="none" strike="noStrike" kern="1200" baseline="0" dirty="0" smtClean="0">
                          <a:solidFill>
                            <a:schemeClr val="dk1"/>
                          </a:solidFill>
                          <a:latin typeface="+mn-lt"/>
                          <a:ea typeface="+mn-ea"/>
                          <a:cs typeface="+mn-cs"/>
                        </a:rPr>
                        <a:t>(</a:t>
                      </a:r>
                      <a:r>
                        <a:rPr lang="zh-CN" altLang="en-US" sz="1600" b="0" i="0" u="none" strike="noStrike" kern="1200" baseline="0" dirty="0" smtClean="0">
                          <a:solidFill>
                            <a:schemeClr val="dk1"/>
                          </a:solidFill>
                          <a:latin typeface="+mn-lt"/>
                          <a:ea typeface="+mn-ea"/>
                          <a:cs typeface="+mn-cs"/>
                        </a:rPr>
                        <a:t>酪乳</a:t>
                      </a:r>
                      <a:r>
                        <a:rPr lang="en-US" altLang="zh-CN" sz="1600" b="0" i="0" u="none" strike="noStrike" kern="1200" baseline="0" dirty="0" smtClean="0">
                          <a:solidFill>
                            <a:schemeClr val="dk1"/>
                          </a:solidFill>
                          <a:latin typeface="+mn-lt"/>
                          <a:ea typeface="+mn-ea"/>
                          <a:cs typeface="+mn-cs"/>
                        </a:rPr>
                        <a:t>)</a:t>
                      </a:r>
                    </a:p>
                    <a:p>
                      <a:pPr algn="ctr"/>
                      <a:r>
                        <a:rPr lang="en-US" altLang="zh-CN" sz="1600" dirty="0" smtClean="0"/>
                        <a:t>Sour cream</a:t>
                      </a:r>
                    </a:p>
                    <a:p>
                      <a:pPr algn="ctr"/>
                      <a:r>
                        <a:rPr lang="en-US" altLang="zh-CN" sz="1600" dirty="0" smtClean="0"/>
                        <a:t>(</a:t>
                      </a:r>
                      <a:r>
                        <a:rPr lang="zh-CN" altLang="en-US" sz="1600" dirty="0" smtClean="0"/>
                        <a:t>酸奶油</a:t>
                      </a:r>
                      <a:r>
                        <a:rPr lang="en-US" altLang="zh-CN" sz="1600" dirty="0" smtClean="0"/>
                        <a:t>)</a:t>
                      </a:r>
                      <a:endParaRPr lang="zh-CN" altLang="en-US" sz="1600" dirty="0"/>
                    </a:p>
                  </a:txBody>
                  <a:tcPr anchor="ctr"/>
                </a:tc>
              </a:tr>
              <a:tr h="1152600">
                <a:tc>
                  <a:txBody>
                    <a:bodyPr/>
                    <a:lstStyle/>
                    <a:p>
                      <a:pPr algn="ctr"/>
                      <a:r>
                        <a:rPr lang="en-US" altLang="zh-CN" sz="1600" dirty="0" err="1" smtClean="0"/>
                        <a:t>Thermophilic</a:t>
                      </a:r>
                      <a:r>
                        <a:rPr lang="en-US" altLang="zh-CN" sz="1600" dirty="0" smtClean="0"/>
                        <a:t> fermentations</a:t>
                      </a:r>
                      <a:endParaRPr lang="zh-CN" altLang="en-US" sz="1600" dirty="0"/>
                    </a:p>
                  </a:txBody>
                  <a:tcPr anchor="ctr"/>
                </a:tc>
                <a:tc>
                  <a:txBody>
                    <a:bodyPr/>
                    <a:lstStyle/>
                    <a:p>
                      <a:pPr algn="ctr"/>
                      <a:r>
                        <a:rPr lang="en-US" altLang="zh-CN" sz="1600" dirty="0" smtClean="0"/>
                        <a:t>45</a:t>
                      </a:r>
                      <a:endParaRPr lang="zh-CN" altLang="en-US" sz="1600" dirty="0"/>
                    </a:p>
                  </a:txBody>
                  <a:tcPr anchor="ctr"/>
                </a:tc>
                <a:tc>
                  <a:txBody>
                    <a:bodyPr/>
                    <a:lstStyle/>
                    <a:p>
                      <a:pPr algn="ctr"/>
                      <a:r>
                        <a:rPr lang="en-US" altLang="zh-CN" sz="1600" i="1" dirty="0" smtClean="0"/>
                        <a:t>Streptococcus</a:t>
                      </a:r>
                    </a:p>
                    <a:p>
                      <a:pPr algn="ctr"/>
                      <a:r>
                        <a:rPr lang="en-US" altLang="zh-CN" sz="1600" i="1" dirty="0" err="1" smtClean="0"/>
                        <a:t>Salivarius</a:t>
                      </a:r>
                      <a:endParaRPr lang="en-US" altLang="zh-CN" sz="1600" i="1" dirty="0" smtClean="0"/>
                    </a:p>
                    <a:p>
                      <a:pPr algn="ctr"/>
                      <a:r>
                        <a:rPr lang="zh-CN" altLang="en-US" sz="1600" b="0" i="0" kern="1200" dirty="0" smtClean="0">
                          <a:solidFill>
                            <a:schemeClr val="dk1"/>
                          </a:solidFill>
                          <a:effectLst/>
                          <a:latin typeface="+mn-lt"/>
                          <a:ea typeface="+mn-ea"/>
                          <a:cs typeface="+mn-cs"/>
                        </a:rPr>
                        <a:t>唾液链球菌</a:t>
                      </a:r>
                      <a:endParaRPr lang="en-US" altLang="zh-CN" sz="1600" dirty="0" smtClean="0"/>
                    </a:p>
                    <a:p>
                      <a:pPr algn="ctr"/>
                      <a:r>
                        <a:rPr lang="en-US" altLang="zh-CN" sz="1600" i="1" dirty="0" smtClean="0"/>
                        <a:t>Lactobacillus </a:t>
                      </a:r>
                      <a:r>
                        <a:rPr lang="en-US" altLang="zh-CN" sz="1600" i="1" dirty="0" err="1" smtClean="0"/>
                        <a:t>delbrueckii</a:t>
                      </a:r>
                      <a:endParaRPr lang="zh-CN" altLang="en-US" sz="1600" i="1" dirty="0"/>
                    </a:p>
                  </a:txBody>
                  <a:tcPr anchor="ctr"/>
                </a:tc>
                <a:tc>
                  <a:txBody>
                    <a:bodyPr/>
                    <a:lstStyle/>
                    <a:p>
                      <a:pPr algn="ctr"/>
                      <a:r>
                        <a:rPr lang="en-US" altLang="zh-CN" sz="1600" dirty="0" smtClean="0"/>
                        <a:t>low-fat milk</a:t>
                      </a:r>
                      <a:endParaRPr lang="zh-CN" altLang="en-US" sz="1600" dirty="0"/>
                    </a:p>
                  </a:txBody>
                  <a:tcPr anchor="ctr"/>
                </a:tc>
                <a:tc>
                  <a:txBody>
                    <a:bodyPr/>
                    <a:lstStyle/>
                    <a:p>
                      <a:pPr algn="ctr"/>
                      <a:r>
                        <a:rPr lang="en-US" altLang="zh-CN" sz="1600" dirty="0" smtClean="0"/>
                        <a:t>Yogurt</a:t>
                      </a:r>
                      <a:endParaRPr lang="zh-CN" altLang="en-US" sz="1600" dirty="0"/>
                    </a:p>
                  </a:txBody>
                  <a:tcPr anchor="ctr"/>
                </a:tc>
              </a:tr>
              <a:tr h="1152600">
                <a:tc>
                  <a:txBody>
                    <a:bodyPr/>
                    <a:lstStyle/>
                    <a:p>
                      <a:pPr algn="ctr"/>
                      <a:r>
                        <a:rPr lang="en-US" altLang="zh-CN" sz="1600" dirty="0" smtClean="0"/>
                        <a:t>Yeast -Lactic fermentation</a:t>
                      </a:r>
                      <a:endParaRPr lang="zh-CN" altLang="en-US" sz="1600" dirty="0"/>
                    </a:p>
                  </a:txBody>
                  <a:tcPr anchor="ctr"/>
                </a:tc>
                <a:tc>
                  <a:txBody>
                    <a:bodyPr/>
                    <a:lstStyle/>
                    <a:p>
                      <a:pPr algn="ctr"/>
                      <a:r>
                        <a:rPr lang="en-US" altLang="zh-CN" sz="1800" b="0" i="0" kern="1200" dirty="0" smtClean="0">
                          <a:solidFill>
                            <a:schemeClr val="dk1"/>
                          </a:solidFill>
                          <a:effectLst/>
                          <a:latin typeface="+mn-lt"/>
                          <a:ea typeface="+mn-ea"/>
                          <a:cs typeface="+mn-cs"/>
                        </a:rPr>
                        <a:t>ambient temperature</a:t>
                      </a:r>
                      <a:endParaRPr lang="zh-CN" altLang="en-US" sz="1600" dirty="0"/>
                    </a:p>
                  </a:txBody>
                  <a:tcPr anchor="ctr"/>
                </a:tc>
                <a:tc>
                  <a:txBody>
                    <a:bodyPr/>
                    <a:lstStyle/>
                    <a:p>
                      <a:pPr algn="ctr"/>
                      <a:r>
                        <a:rPr lang="en-US" altLang="zh-CN" sz="1600" dirty="0" smtClean="0"/>
                        <a:t>yeasts, lactic acid bacteria and acetic</a:t>
                      </a:r>
                    </a:p>
                    <a:p>
                      <a:pPr algn="ctr"/>
                      <a:r>
                        <a:rPr lang="en-US" altLang="zh-CN" sz="1600" dirty="0" smtClean="0"/>
                        <a:t>acid bacteria</a:t>
                      </a:r>
                      <a:endParaRPr lang="zh-CN" altLang="en-US" sz="1600" dirty="0"/>
                    </a:p>
                  </a:txBody>
                  <a:tcPr anchor="ctr"/>
                </a:tc>
                <a:tc>
                  <a:txBody>
                    <a:bodyPr/>
                    <a:lstStyle/>
                    <a:p>
                      <a:pPr algn="ctr"/>
                      <a:r>
                        <a:rPr lang="en-US" altLang="zh-CN" sz="1600" dirty="0" smtClean="0"/>
                        <a:t>Raw milk</a:t>
                      </a:r>
                      <a:endParaRPr lang="zh-CN" altLang="en-US" sz="1600" dirty="0"/>
                    </a:p>
                  </a:txBody>
                  <a:tcPr anchor="ctr"/>
                </a:tc>
                <a:tc>
                  <a:txBody>
                    <a:bodyPr/>
                    <a:lstStyle/>
                    <a:p>
                      <a:pPr algn="ctr"/>
                      <a:r>
                        <a:rPr lang="en-US" altLang="zh-CN" sz="1800" b="0" i="0" u="none" strike="noStrike" kern="1200" baseline="0" dirty="0" smtClean="0">
                          <a:solidFill>
                            <a:schemeClr val="dk1"/>
                          </a:solidFill>
                          <a:latin typeface="+mn-lt"/>
                          <a:ea typeface="+mn-ea"/>
                          <a:cs typeface="+mn-cs"/>
                        </a:rPr>
                        <a:t>Kefir</a:t>
                      </a:r>
                    </a:p>
                    <a:p>
                      <a:pPr algn="ctr"/>
                      <a:r>
                        <a:rPr lang="zh-CN" altLang="en-US" sz="1600" dirty="0" smtClean="0"/>
                        <a:t>酸乳酒</a:t>
                      </a:r>
                      <a:endParaRPr lang="zh-CN" altLang="en-US" sz="1600" dirty="0"/>
                    </a:p>
                  </a:txBody>
                  <a:tcPr anchor="ctr"/>
                </a:tc>
              </a:tr>
            </a:tbl>
          </a:graphicData>
        </a:graphic>
      </p:graphicFrame>
    </p:spTree>
    <p:extLst>
      <p:ext uri="{BB962C8B-B14F-4D97-AF65-F5344CB8AC3E}">
        <p14:creationId xmlns:p14="http://schemas.microsoft.com/office/powerpoint/2010/main" val="1582491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Probiotics (</a:t>
            </a:r>
            <a:r>
              <a:rPr lang="zh-CN" altLang="en-US" dirty="0" smtClean="0"/>
              <a:t>益生菌</a:t>
            </a:r>
            <a:r>
              <a:rPr lang="en-US" altLang="zh-CN" dirty="0" smtClean="0"/>
              <a:t>)</a:t>
            </a:r>
            <a:endParaRPr lang="zh-CN" altLang="en-US" dirty="0"/>
          </a:p>
        </p:txBody>
      </p:sp>
      <p:sp>
        <p:nvSpPr>
          <p:cNvPr id="3" name="内容占位符 2"/>
          <p:cNvSpPr>
            <a:spLocks noGrp="1"/>
          </p:cNvSpPr>
          <p:nvPr>
            <p:ph idx="1"/>
          </p:nvPr>
        </p:nvSpPr>
        <p:spPr/>
        <p:txBody>
          <a:bodyPr/>
          <a:lstStyle/>
          <a:p>
            <a:pPr marL="0" indent="0">
              <a:buNone/>
            </a:pPr>
            <a:r>
              <a:rPr lang="en-US" altLang="zh-CN" dirty="0" smtClean="0"/>
              <a:t>FAO-WHO: </a:t>
            </a:r>
          </a:p>
          <a:p>
            <a:pPr marL="0" indent="0">
              <a:buNone/>
            </a:pPr>
            <a:r>
              <a:rPr lang="en-US" altLang="zh-CN" dirty="0" smtClean="0">
                <a:solidFill>
                  <a:srgbClr val="FF0000"/>
                </a:solidFill>
              </a:rPr>
              <a:t>“live microorganisms, which</a:t>
            </a:r>
            <a:r>
              <a:rPr lang="en-US" altLang="zh-CN" dirty="0">
                <a:solidFill>
                  <a:srgbClr val="FF0000"/>
                </a:solidFill>
              </a:rPr>
              <a:t>, when administered in adequate amounts, </a:t>
            </a:r>
            <a:r>
              <a:rPr lang="en-US" altLang="zh-CN" dirty="0" smtClean="0">
                <a:solidFill>
                  <a:srgbClr val="FF0000"/>
                </a:solidFill>
              </a:rPr>
              <a:t>confer a </a:t>
            </a:r>
            <a:r>
              <a:rPr lang="en-US" altLang="zh-CN" dirty="0">
                <a:solidFill>
                  <a:srgbClr val="FF0000"/>
                </a:solidFill>
              </a:rPr>
              <a:t>health benefit to the </a:t>
            </a:r>
            <a:r>
              <a:rPr lang="en-US" altLang="zh-CN" dirty="0" smtClean="0">
                <a:solidFill>
                  <a:srgbClr val="FF0000"/>
                </a:solidFill>
              </a:rPr>
              <a:t>host”</a:t>
            </a:r>
          </a:p>
          <a:p>
            <a:pPr marL="0" indent="0">
              <a:buNone/>
            </a:pPr>
            <a:endParaRPr lang="en-US" altLang="zh-CN" dirty="0"/>
          </a:p>
          <a:p>
            <a:pPr marL="0" indent="0">
              <a:buNone/>
            </a:pPr>
            <a:r>
              <a:rPr lang="en-US" altLang="zh-CN" i="1" dirty="0" smtClean="0"/>
              <a:t>Lactobacillus</a:t>
            </a:r>
            <a:r>
              <a:rPr lang="en-US" altLang="zh-CN" dirty="0" smtClean="0"/>
              <a:t> (</a:t>
            </a:r>
            <a:r>
              <a:rPr lang="zh-CN" altLang="en-US" dirty="0" smtClean="0"/>
              <a:t>乳酸杆菌</a:t>
            </a:r>
            <a:r>
              <a:rPr lang="en-US" altLang="zh-CN" dirty="0" smtClean="0"/>
              <a:t>) &amp; </a:t>
            </a:r>
            <a:r>
              <a:rPr lang="en-US" altLang="zh-CN" i="1" dirty="0" err="1" smtClean="0"/>
              <a:t>Bifidobacterium</a:t>
            </a:r>
            <a:r>
              <a:rPr lang="en-US" altLang="zh-CN" dirty="0" smtClean="0"/>
              <a:t> (</a:t>
            </a:r>
            <a:r>
              <a:rPr lang="zh-CN" altLang="en-US" dirty="0" smtClean="0"/>
              <a:t>双歧杆菌</a:t>
            </a:r>
            <a:r>
              <a:rPr lang="en-US" altLang="zh-CN" dirty="0" smtClean="0"/>
              <a:t>)</a:t>
            </a:r>
          </a:p>
          <a:p>
            <a:pPr marL="0" indent="0">
              <a:buNone/>
            </a:pPr>
            <a:endParaRPr lang="zh-CN" altLang="en-US" dirty="0"/>
          </a:p>
        </p:txBody>
      </p:sp>
    </p:spTree>
    <p:extLst>
      <p:ext uri="{BB962C8B-B14F-4D97-AF65-F5344CB8AC3E}">
        <p14:creationId xmlns:p14="http://schemas.microsoft.com/office/powerpoint/2010/main" val="2241984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780928"/>
            <a:ext cx="8229600" cy="1143000"/>
          </a:xfrm>
        </p:spPr>
        <p:txBody>
          <a:bodyPr>
            <a:normAutofit fontScale="90000"/>
          </a:bodyPr>
          <a:lstStyle/>
          <a:p>
            <a:r>
              <a:rPr lang="en-US" altLang="zh-CN" dirty="0"/>
              <a:t> Biotechnology and industrial </a:t>
            </a:r>
            <a:r>
              <a:rPr lang="en-US" altLang="zh-CN" dirty="0" smtClean="0"/>
              <a:t>microbiology</a:t>
            </a:r>
            <a:endParaRPr lang="zh-CN" altLang="en-US" dirty="0"/>
          </a:p>
        </p:txBody>
      </p:sp>
    </p:spTree>
    <p:extLst>
      <p:ext uri="{BB962C8B-B14F-4D97-AF65-F5344CB8AC3E}">
        <p14:creationId xmlns:p14="http://schemas.microsoft.com/office/powerpoint/2010/main" val="28867035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6005" y="33355"/>
            <a:ext cx="8229600" cy="1143000"/>
          </a:xfrm>
        </p:spPr>
        <p:txBody>
          <a:bodyPr>
            <a:normAutofit fontScale="90000"/>
          </a:bodyPr>
          <a:lstStyle/>
          <a:p>
            <a:r>
              <a:rPr lang="en-US" altLang="zh-CN" dirty="0"/>
              <a:t>Major Products of Industrial</a:t>
            </a:r>
            <a:br>
              <a:rPr lang="en-US" altLang="zh-CN" dirty="0"/>
            </a:br>
            <a:r>
              <a:rPr lang="en-US" altLang="zh-CN" dirty="0"/>
              <a:t>Microbiology</a:t>
            </a:r>
            <a:endParaRPr lang="zh-CN" altLang="en-US" dirty="0"/>
          </a:p>
        </p:txBody>
      </p:sp>
      <p:sp>
        <p:nvSpPr>
          <p:cNvPr id="3" name="内容占位符 2"/>
          <p:cNvSpPr>
            <a:spLocks noGrp="1"/>
          </p:cNvSpPr>
          <p:nvPr>
            <p:ph idx="1"/>
          </p:nvPr>
        </p:nvSpPr>
        <p:spPr>
          <a:xfrm>
            <a:off x="457200" y="1600200"/>
            <a:ext cx="8579296" cy="4925143"/>
          </a:xfrm>
        </p:spPr>
        <p:txBody>
          <a:bodyPr>
            <a:normAutofit/>
          </a:bodyPr>
          <a:lstStyle/>
          <a:p>
            <a:pPr>
              <a:buFont typeface="Wingdings" panose="05000000000000000000" pitchFamily="2" charset="2"/>
              <a:buChar char="Ø"/>
            </a:pPr>
            <a:r>
              <a:rPr lang="en-US" altLang="zh-CN" sz="2800" b="1" dirty="0" smtClean="0">
                <a:solidFill>
                  <a:srgbClr val="FF0000"/>
                </a:solidFill>
              </a:rPr>
              <a:t>Antibiotics </a:t>
            </a:r>
            <a:r>
              <a:rPr lang="en-US" altLang="zh-CN" sz="2800" dirty="0" smtClean="0"/>
              <a:t>(Drugs, what taxa</a:t>
            </a:r>
            <a:r>
              <a:rPr lang="en-US" altLang="zh-CN" sz="2800" dirty="0"/>
              <a:t>?</a:t>
            </a:r>
            <a:r>
              <a:rPr lang="en-US" altLang="zh-CN" sz="2800" dirty="0" smtClean="0"/>
              <a:t>)</a:t>
            </a:r>
          </a:p>
          <a:p>
            <a:pPr>
              <a:buFont typeface="Wingdings" panose="05000000000000000000" pitchFamily="2" charset="2"/>
              <a:buChar char="Ø"/>
            </a:pPr>
            <a:r>
              <a:rPr lang="en-US" altLang="zh-CN" sz="2800" dirty="0" smtClean="0"/>
              <a:t>Amino </a:t>
            </a:r>
            <a:r>
              <a:rPr lang="en-US" altLang="zh-CN" sz="2800" dirty="0"/>
              <a:t>Acids (nutritional </a:t>
            </a:r>
            <a:r>
              <a:rPr lang="en-US" altLang="zh-CN" sz="2800" dirty="0" smtClean="0"/>
              <a:t>supplements, food, How?)</a:t>
            </a:r>
          </a:p>
          <a:p>
            <a:pPr>
              <a:buFont typeface="Wingdings" panose="05000000000000000000" pitchFamily="2" charset="2"/>
              <a:buChar char="Ø"/>
            </a:pPr>
            <a:r>
              <a:rPr lang="en-US" altLang="zh-CN" sz="2800" dirty="0" smtClean="0"/>
              <a:t>Organic </a:t>
            </a:r>
            <a:r>
              <a:rPr lang="en-US" altLang="zh-CN" sz="2800" dirty="0"/>
              <a:t>Acids (</a:t>
            </a:r>
            <a:r>
              <a:rPr lang="en-US" altLang="zh-CN" sz="2800" dirty="0" smtClean="0"/>
              <a:t>preservatives</a:t>
            </a:r>
            <a:r>
              <a:rPr lang="zh-CN" altLang="en-US" sz="2800" dirty="0" smtClean="0"/>
              <a:t>防腐</a:t>
            </a:r>
            <a:r>
              <a:rPr lang="en-US" altLang="zh-CN" sz="2800" dirty="0" smtClean="0"/>
              <a:t>, food)</a:t>
            </a:r>
          </a:p>
          <a:p>
            <a:pPr>
              <a:buFont typeface="Wingdings" panose="05000000000000000000" pitchFamily="2" charset="2"/>
              <a:buChar char="Ø"/>
            </a:pPr>
            <a:r>
              <a:rPr lang="en-US" altLang="zh-CN" sz="2800" dirty="0"/>
              <a:t>Biopolymers (gelling, </a:t>
            </a:r>
            <a:r>
              <a:rPr lang="en-US" altLang="zh-CN" sz="2800" dirty="0" err="1"/>
              <a:t>food&amp;pharmacy</a:t>
            </a:r>
            <a:r>
              <a:rPr lang="en-US" altLang="zh-CN" sz="2800" dirty="0"/>
              <a:t>)</a:t>
            </a:r>
          </a:p>
          <a:p>
            <a:pPr>
              <a:buFont typeface="Wingdings" panose="05000000000000000000" pitchFamily="2" charset="2"/>
              <a:buChar char="Ø"/>
            </a:pPr>
            <a:r>
              <a:rPr lang="en-US" altLang="zh-CN" sz="2800" dirty="0" err="1" smtClean="0"/>
              <a:t>Biosurfactants</a:t>
            </a:r>
            <a:r>
              <a:rPr lang="en-US" altLang="zh-CN" sz="2800" dirty="0"/>
              <a:t> </a:t>
            </a:r>
            <a:r>
              <a:rPr lang="en-US" altLang="zh-CN" sz="2800" dirty="0" smtClean="0"/>
              <a:t>(multi-functions</a:t>
            </a:r>
            <a:r>
              <a:rPr lang="en-US" altLang="zh-CN" sz="2800" dirty="0"/>
              <a:t>, </a:t>
            </a:r>
            <a:r>
              <a:rPr lang="en-US" altLang="zh-CN" sz="2800" dirty="0" smtClean="0"/>
              <a:t>glycolipids)</a:t>
            </a:r>
          </a:p>
          <a:p>
            <a:pPr>
              <a:buFont typeface="Wingdings" panose="05000000000000000000" pitchFamily="2" charset="2"/>
              <a:buChar char="Ø"/>
            </a:pPr>
            <a:r>
              <a:rPr lang="en-US" altLang="zh-CN" sz="2800" dirty="0" smtClean="0"/>
              <a:t>Biocatalysts (enzymes, </a:t>
            </a:r>
            <a:r>
              <a:rPr lang="en-US" altLang="zh-CN" sz="2800" dirty="0" err="1" smtClean="0"/>
              <a:t>chemicals&amp;</a:t>
            </a:r>
            <a:r>
              <a:rPr lang="en-US" altLang="zh-CN" sz="2800" dirty="0" err="1"/>
              <a:t>pharmacy</a:t>
            </a:r>
            <a:r>
              <a:rPr lang="en-US" altLang="zh-CN" sz="2800" dirty="0" smtClean="0"/>
              <a:t>)</a:t>
            </a:r>
          </a:p>
          <a:p>
            <a:pPr>
              <a:buFont typeface="Wingdings" panose="05000000000000000000" pitchFamily="2" charset="2"/>
              <a:buChar char="Ø"/>
            </a:pPr>
            <a:r>
              <a:rPr lang="en-US" altLang="zh-CN" sz="2800" dirty="0" smtClean="0"/>
              <a:t>Vaccines</a:t>
            </a:r>
          </a:p>
          <a:p>
            <a:pPr>
              <a:buFont typeface="Wingdings" panose="05000000000000000000" pitchFamily="2" charset="2"/>
              <a:buChar char="Ø"/>
            </a:pPr>
            <a:r>
              <a:rPr lang="en-US" altLang="zh-CN" sz="2800" b="1" dirty="0">
                <a:solidFill>
                  <a:srgbClr val="FF0000"/>
                </a:solidFill>
              </a:rPr>
              <a:t>Biofuel</a:t>
            </a:r>
            <a:endParaRPr lang="zh-CN" altLang="en-US" sz="2800" b="1" dirty="0">
              <a:solidFill>
                <a:srgbClr val="FF0000"/>
              </a:solidFill>
            </a:endParaRPr>
          </a:p>
        </p:txBody>
      </p:sp>
    </p:spTree>
    <p:extLst>
      <p:ext uri="{BB962C8B-B14F-4D97-AF65-F5344CB8AC3E}">
        <p14:creationId xmlns:p14="http://schemas.microsoft.com/office/powerpoint/2010/main" val="14065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189128" y="858847"/>
            <a:ext cx="4687128" cy="5929974"/>
            <a:chOff x="2735" y="333"/>
            <a:chExt cx="6686" cy="8434"/>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 y="333"/>
              <a:ext cx="4515" cy="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6208" y="8500"/>
              <a:ext cx="6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Rectangle 14"/>
            <p:cNvSpPr>
              <a:spLocks noChangeArrowheads="1"/>
            </p:cNvSpPr>
            <p:nvPr/>
          </p:nvSpPr>
          <p:spPr bwMode="auto">
            <a:xfrm>
              <a:off x="2997" y="1353"/>
              <a:ext cx="169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Culture or</a:t>
              </a:r>
            </a:p>
            <a:p>
              <a:pPr marL="0" marR="0" lvl="0" indent="0" algn="l" defTabSz="914400" rtl="0" eaLnBrk="1" fontAlgn="base" latinLnBrk="0" hangingPunct="1">
                <a:lnSpc>
                  <a:spcPct val="100000"/>
                </a:lnSpc>
                <a:spcBef>
                  <a:spcPct val="0"/>
                </a:spcBef>
                <a:spcAft>
                  <a:spcPct val="0"/>
                </a:spcAft>
                <a:buClrTx/>
                <a:buSzTx/>
                <a:buFontTx/>
                <a:buNone/>
              </a:pPr>
              <a:r>
                <a:rPr lang="en-US" altLang="zh-CN" sz="1100" dirty="0">
                  <a:solidFill>
                    <a:srgbClr val="00B0F0"/>
                  </a:solidFill>
                  <a:latin typeface="Arial" panose="020B0604020202020204" pitchFamily="34" charset="0"/>
                  <a:ea typeface="宋体" panose="02010600030101010101" pitchFamily="2" charset="-122"/>
                  <a:cs typeface="宋体" panose="02010600030101010101" pitchFamily="2" charset="-122"/>
                </a:rPr>
                <a:t>n</a:t>
              </a: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utrient addition</a:t>
              </a:r>
            </a:p>
          </p:txBody>
        </p:sp>
        <p:sp>
          <p:nvSpPr>
            <p:cNvPr id="10" name="Rectangle 16"/>
            <p:cNvSpPr>
              <a:spLocks noChangeArrowheads="1"/>
            </p:cNvSpPr>
            <p:nvPr/>
          </p:nvSpPr>
          <p:spPr bwMode="auto">
            <a:xfrm>
              <a:off x="2735" y="2203"/>
              <a:ext cx="75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Sample</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line</a:t>
              </a:r>
            </a:p>
          </p:txBody>
        </p:sp>
        <p:sp>
          <p:nvSpPr>
            <p:cNvPr id="11" name="Rectangle 18"/>
            <p:cNvSpPr>
              <a:spLocks noChangeArrowheads="1"/>
            </p:cNvSpPr>
            <p:nvPr/>
          </p:nvSpPr>
          <p:spPr bwMode="auto">
            <a:xfrm>
              <a:off x="4050" y="2635"/>
              <a:ext cx="5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Valve</a:t>
              </a:r>
            </a:p>
          </p:txBody>
        </p:sp>
        <p:sp>
          <p:nvSpPr>
            <p:cNvPr id="12" name="Rectangle 24"/>
            <p:cNvSpPr>
              <a:spLocks noChangeArrowheads="1"/>
            </p:cNvSpPr>
            <p:nvPr/>
          </p:nvSpPr>
          <p:spPr bwMode="auto">
            <a:xfrm>
              <a:off x="6928" y="510"/>
              <a:ext cx="565"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Motor</a:t>
              </a:r>
            </a:p>
          </p:txBody>
        </p:sp>
        <p:sp>
          <p:nvSpPr>
            <p:cNvPr id="13" name="Rectangle 25"/>
            <p:cNvSpPr>
              <a:spLocks noChangeArrowheads="1"/>
            </p:cNvSpPr>
            <p:nvPr/>
          </p:nvSpPr>
          <p:spPr bwMode="auto">
            <a:xfrm>
              <a:off x="6713" y="1220"/>
              <a:ext cx="914"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pH probe</a:t>
              </a:r>
            </a:p>
          </p:txBody>
        </p:sp>
        <p:sp>
          <p:nvSpPr>
            <p:cNvPr id="14" name="Rectangle 26"/>
            <p:cNvSpPr>
              <a:spLocks noChangeArrowheads="1"/>
            </p:cNvSpPr>
            <p:nvPr/>
          </p:nvSpPr>
          <p:spPr bwMode="auto">
            <a:xfrm>
              <a:off x="7658" y="1655"/>
              <a:ext cx="1744"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Dissolved oxygen</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probe</a:t>
              </a:r>
            </a:p>
          </p:txBody>
        </p:sp>
        <p:sp>
          <p:nvSpPr>
            <p:cNvPr id="15" name="Rectangle 28"/>
            <p:cNvSpPr>
              <a:spLocks noChangeArrowheads="1"/>
            </p:cNvSpPr>
            <p:nvPr/>
          </p:nvSpPr>
          <p:spPr bwMode="auto">
            <a:xfrm>
              <a:off x="8510" y="2670"/>
              <a:ext cx="911"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Cooling</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water out</a:t>
              </a:r>
            </a:p>
          </p:txBody>
        </p:sp>
        <p:sp>
          <p:nvSpPr>
            <p:cNvPr id="16" name="Rectangle 30"/>
            <p:cNvSpPr>
              <a:spLocks noChangeArrowheads="1"/>
            </p:cNvSpPr>
            <p:nvPr/>
          </p:nvSpPr>
          <p:spPr bwMode="auto">
            <a:xfrm>
              <a:off x="7963" y="3200"/>
              <a:ext cx="90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Impellers</a:t>
              </a:r>
            </a:p>
          </p:txBody>
        </p:sp>
        <p:sp>
          <p:nvSpPr>
            <p:cNvPr id="17" name="Rectangle 31"/>
            <p:cNvSpPr>
              <a:spLocks noChangeArrowheads="1"/>
            </p:cNvSpPr>
            <p:nvPr/>
          </p:nvSpPr>
          <p:spPr bwMode="auto">
            <a:xfrm>
              <a:off x="7913" y="3845"/>
              <a:ext cx="757"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Cooling</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jacket</a:t>
              </a:r>
            </a:p>
          </p:txBody>
        </p:sp>
        <p:sp>
          <p:nvSpPr>
            <p:cNvPr id="18" name="Rectangle 33"/>
            <p:cNvSpPr>
              <a:spLocks noChangeArrowheads="1"/>
            </p:cNvSpPr>
            <p:nvPr/>
          </p:nvSpPr>
          <p:spPr bwMode="auto">
            <a:xfrm>
              <a:off x="8333" y="4785"/>
              <a:ext cx="99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Biosensor</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unit</a:t>
              </a:r>
            </a:p>
          </p:txBody>
        </p:sp>
        <p:sp>
          <p:nvSpPr>
            <p:cNvPr id="19" name="Rectangle 35"/>
            <p:cNvSpPr>
              <a:spLocks noChangeArrowheads="1"/>
            </p:cNvSpPr>
            <p:nvPr/>
          </p:nvSpPr>
          <p:spPr bwMode="auto">
            <a:xfrm>
              <a:off x="8653" y="6380"/>
              <a:ext cx="507"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Air in</a:t>
              </a:r>
            </a:p>
          </p:txBody>
        </p:sp>
        <p:sp>
          <p:nvSpPr>
            <p:cNvPr id="20" name="Rectangle 36"/>
            <p:cNvSpPr>
              <a:spLocks noChangeArrowheads="1"/>
            </p:cNvSpPr>
            <p:nvPr/>
          </p:nvSpPr>
          <p:spPr bwMode="auto">
            <a:xfrm>
              <a:off x="7778" y="7395"/>
              <a:ext cx="803"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Air ifilter</a:t>
              </a:r>
            </a:p>
          </p:txBody>
        </p:sp>
        <p:sp>
          <p:nvSpPr>
            <p:cNvPr id="21" name="Rectangle 37"/>
            <p:cNvSpPr>
              <a:spLocks noChangeArrowheads="1"/>
            </p:cNvSpPr>
            <p:nvPr/>
          </p:nvSpPr>
          <p:spPr bwMode="auto">
            <a:xfrm>
              <a:off x="6498" y="7380"/>
              <a:ext cx="76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Harvest</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line</a:t>
              </a:r>
            </a:p>
          </p:txBody>
        </p:sp>
        <p:sp>
          <p:nvSpPr>
            <p:cNvPr id="22" name="Rectangle 39"/>
            <p:cNvSpPr>
              <a:spLocks noChangeArrowheads="1"/>
            </p:cNvSpPr>
            <p:nvPr/>
          </p:nvSpPr>
          <p:spPr bwMode="auto">
            <a:xfrm>
              <a:off x="2890" y="3830"/>
              <a:ext cx="127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Temperature</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sensor and</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control unit</a:t>
              </a:r>
            </a:p>
          </p:txBody>
        </p:sp>
        <p:sp>
          <p:nvSpPr>
            <p:cNvPr id="23" name="Rectangle 43"/>
            <p:cNvSpPr>
              <a:spLocks noChangeArrowheads="1"/>
            </p:cNvSpPr>
            <p:nvPr/>
          </p:nvSpPr>
          <p:spPr bwMode="auto">
            <a:xfrm>
              <a:off x="3088" y="5105"/>
              <a:ext cx="77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Cooling</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water in</a:t>
              </a:r>
            </a:p>
          </p:txBody>
        </p:sp>
        <p:sp>
          <p:nvSpPr>
            <p:cNvPr id="24" name="Line 45"/>
            <p:cNvSpPr>
              <a:spLocks noChangeShapeType="1"/>
            </p:cNvSpPr>
            <p:nvPr/>
          </p:nvSpPr>
          <p:spPr bwMode="auto">
            <a:xfrm>
              <a:off x="4173" y="1550"/>
              <a:ext cx="810"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25" name="Freeform 46"/>
            <p:cNvSpPr/>
            <p:nvPr/>
          </p:nvSpPr>
          <p:spPr bwMode="auto">
            <a:xfrm>
              <a:off x="4818" y="1480"/>
              <a:ext cx="210" cy="155"/>
            </a:xfrm>
            <a:custGeom>
              <a:avLst/>
              <a:gdLst>
                <a:gd name="T0" fmla="*/ 0 w 84"/>
                <a:gd name="T1" fmla="*/ 0 h 62"/>
                <a:gd name="T2" fmla="*/ 84 w 84"/>
                <a:gd name="T3" fmla="*/ 30 h 62"/>
                <a:gd name="T4" fmla="*/ 0 w 84"/>
                <a:gd name="T5" fmla="*/ 62 h 62"/>
                <a:gd name="T6" fmla="*/ 0 w 84"/>
                <a:gd name="T7" fmla="*/ 0 h 62"/>
              </a:gdLst>
              <a:ahLst/>
              <a:cxnLst>
                <a:cxn ang="0">
                  <a:pos x="T0" y="T1"/>
                </a:cxn>
                <a:cxn ang="0">
                  <a:pos x="T2" y="T3"/>
                </a:cxn>
                <a:cxn ang="0">
                  <a:pos x="T4" y="T5"/>
                </a:cxn>
                <a:cxn ang="0">
                  <a:pos x="T6" y="T7"/>
                </a:cxn>
              </a:cxnLst>
              <a:rect l="0" t="0" r="r" b="b"/>
              <a:pathLst>
                <a:path w="84" h="62">
                  <a:moveTo>
                    <a:pt x="0" y="0"/>
                  </a:moveTo>
                  <a:lnTo>
                    <a:pt x="84" y="30"/>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26" name="Freeform 47"/>
            <p:cNvSpPr/>
            <p:nvPr/>
          </p:nvSpPr>
          <p:spPr bwMode="auto">
            <a:xfrm>
              <a:off x="4818" y="1480"/>
              <a:ext cx="210" cy="155"/>
            </a:xfrm>
            <a:custGeom>
              <a:avLst/>
              <a:gdLst>
                <a:gd name="T0" fmla="*/ 0 w 84"/>
                <a:gd name="T1" fmla="*/ 0 h 62"/>
                <a:gd name="T2" fmla="*/ 84 w 84"/>
                <a:gd name="T3" fmla="*/ 30 h 62"/>
                <a:gd name="T4" fmla="*/ 0 w 84"/>
                <a:gd name="T5" fmla="*/ 62 h 62"/>
              </a:gdLst>
              <a:ahLst/>
              <a:cxnLst>
                <a:cxn ang="0">
                  <a:pos x="T0" y="T1"/>
                </a:cxn>
                <a:cxn ang="0">
                  <a:pos x="T2" y="T3"/>
                </a:cxn>
                <a:cxn ang="0">
                  <a:pos x="T4" y="T5"/>
                </a:cxn>
              </a:cxnLst>
              <a:rect l="0" t="0" r="r" b="b"/>
              <a:pathLst>
                <a:path w="84" h="62">
                  <a:moveTo>
                    <a:pt x="0" y="0"/>
                  </a:moveTo>
                  <a:lnTo>
                    <a:pt x="84" y="30"/>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27" name="Line 48"/>
            <p:cNvSpPr>
              <a:spLocks noChangeShapeType="1"/>
            </p:cNvSpPr>
            <p:nvPr/>
          </p:nvSpPr>
          <p:spPr bwMode="auto">
            <a:xfrm>
              <a:off x="3458" y="2315"/>
              <a:ext cx="435"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28" name="Freeform 49"/>
            <p:cNvSpPr/>
            <p:nvPr/>
          </p:nvSpPr>
          <p:spPr bwMode="auto">
            <a:xfrm>
              <a:off x="3803" y="2245"/>
              <a:ext cx="115" cy="155"/>
            </a:xfrm>
            <a:custGeom>
              <a:avLst/>
              <a:gdLst>
                <a:gd name="T0" fmla="*/ 0 w 46"/>
                <a:gd name="T1" fmla="*/ 0 h 62"/>
                <a:gd name="T2" fmla="*/ 46 w 46"/>
                <a:gd name="T3" fmla="*/ 32 h 62"/>
                <a:gd name="T4" fmla="*/ 0 w 46"/>
                <a:gd name="T5" fmla="*/ 62 h 62"/>
                <a:gd name="T6" fmla="*/ 0 w 46"/>
                <a:gd name="T7" fmla="*/ 0 h 62"/>
              </a:gdLst>
              <a:ahLst/>
              <a:cxnLst>
                <a:cxn ang="0">
                  <a:pos x="T0" y="T1"/>
                </a:cxn>
                <a:cxn ang="0">
                  <a:pos x="T2" y="T3"/>
                </a:cxn>
                <a:cxn ang="0">
                  <a:pos x="T4" y="T5"/>
                </a:cxn>
                <a:cxn ang="0">
                  <a:pos x="T6" y="T7"/>
                </a:cxn>
              </a:cxnLst>
              <a:rect l="0" t="0" r="r" b="b"/>
              <a:pathLst>
                <a:path w="46" h="62">
                  <a:moveTo>
                    <a:pt x="0" y="0"/>
                  </a:moveTo>
                  <a:lnTo>
                    <a:pt x="46" y="32"/>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29" name="Freeform 50"/>
            <p:cNvSpPr/>
            <p:nvPr/>
          </p:nvSpPr>
          <p:spPr bwMode="auto">
            <a:xfrm>
              <a:off x="3803" y="2245"/>
              <a:ext cx="115" cy="155"/>
            </a:xfrm>
            <a:custGeom>
              <a:avLst/>
              <a:gdLst>
                <a:gd name="T0" fmla="*/ 0 w 46"/>
                <a:gd name="T1" fmla="*/ 0 h 62"/>
                <a:gd name="T2" fmla="*/ 46 w 46"/>
                <a:gd name="T3" fmla="*/ 32 h 62"/>
                <a:gd name="T4" fmla="*/ 0 w 46"/>
                <a:gd name="T5" fmla="*/ 62 h 62"/>
              </a:gdLst>
              <a:ahLst/>
              <a:cxnLst>
                <a:cxn ang="0">
                  <a:pos x="T0" y="T1"/>
                </a:cxn>
                <a:cxn ang="0">
                  <a:pos x="T2" y="T3"/>
                </a:cxn>
                <a:cxn ang="0">
                  <a:pos x="T4" y="T5"/>
                </a:cxn>
              </a:cxnLst>
              <a:rect l="0" t="0" r="r" b="b"/>
              <a:pathLst>
                <a:path w="46" h="62">
                  <a:moveTo>
                    <a:pt x="0" y="0"/>
                  </a:moveTo>
                  <a:lnTo>
                    <a:pt x="46" y="32"/>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0" name="Line 51"/>
            <p:cNvSpPr>
              <a:spLocks noChangeShapeType="1"/>
            </p:cNvSpPr>
            <p:nvPr/>
          </p:nvSpPr>
          <p:spPr bwMode="auto">
            <a:xfrm>
              <a:off x="7988" y="2845"/>
              <a:ext cx="435"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31" name="Freeform 52"/>
            <p:cNvSpPr/>
            <p:nvPr/>
          </p:nvSpPr>
          <p:spPr bwMode="auto">
            <a:xfrm>
              <a:off x="8333" y="2775"/>
              <a:ext cx="115" cy="155"/>
            </a:xfrm>
            <a:custGeom>
              <a:avLst/>
              <a:gdLst>
                <a:gd name="T0" fmla="*/ 0 w 46"/>
                <a:gd name="T1" fmla="*/ 0 h 62"/>
                <a:gd name="T2" fmla="*/ 46 w 46"/>
                <a:gd name="T3" fmla="*/ 32 h 62"/>
                <a:gd name="T4" fmla="*/ 0 w 46"/>
                <a:gd name="T5" fmla="*/ 62 h 62"/>
                <a:gd name="T6" fmla="*/ 0 w 46"/>
                <a:gd name="T7" fmla="*/ 0 h 62"/>
              </a:gdLst>
              <a:ahLst/>
              <a:cxnLst>
                <a:cxn ang="0">
                  <a:pos x="T0" y="T1"/>
                </a:cxn>
                <a:cxn ang="0">
                  <a:pos x="T2" y="T3"/>
                </a:cxn>
                <a:cxn ang="0">
                  <a:pos x="T4" y="T5"/>
                </a:cxn>
                <a:cxn ang="0">
                  <a:pos x="T6" y="T7"/>
                </a:cxn>
              </a:cxnLst>
              <a:rect l="0" t="0" r="r" b="b"/>
              <a:pathLst>
                <a:path w="46" h="62">
                  <a:moveTo>
                    <a:pt x="0" y="0"/>
                  </a:moveTo>
                  <a:lnTo>
                    <a:pt x="46" y="32"/>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2" name="Freeform 53"/>
            <p:cNvSpPr/>
            <p:nvPr/>
          </p:nvSpPr>
          <p:spPr bwMode="auto">
            <a:xfrm>
              <a:off x="8333" y="2775"/>
              <a:ext cx="115" cy="155"/>
            </a:xfrm>
            <a:custGeom>
              <a:avLst/>
              <a:gdLst>
                <a:gd name="T0" fmla="*/ 0 w 46"/>
                <a:gd name="T1" fmla="*/ 0 h 62"/>
                <a:gd name="T2" fmla="*/ 46 w 46"/>
                <a:gd name="T3" fmla="*/ 32 h 62"/>
                <a:gd name="T4" fmla="*/ 0 w 46"/>
                <a:gd name="T5" fmla="*/ 62 h 62"/>
              </a:gdLst>
              <a:ahLst/>
              <a:cxnLst>
                <a:cxn ang="0">
                  <a:pos x="T0" y="T1"/>
                </a:cxn>
                <a:cxn ang="0">
                  <a:pos x="T2" y="T3"/>
                </a:cxn>
                <a:cxn ang="0">
                  <a:pos x="T4" y="T5"/>
                </a:cxn>
              </a:cxnLst>
              <a:rect l="0" t="0" r="r" b="b"/>
              <a:pathLst>
                <a:path w="46" h="62">
                  <a:moveTo>
                    <a:pt x="0" y="0"/>
                  </a:moveTo>
                  <a:lnTo>
                    <a:pt x="46" y="32"/>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3" name="Line 54"/>
            <p:cNvSpPr>
              <a:spLocks noChangeShapeType="1"/>
            </p:cNvSpPr>
            <p:nvPr/>
          </p:nvSpPr>
          <p:spPr bwMode="auto">
            <a:xfrm flipH="1">
              <a:off x="8628" y="6730"/>
              <a:ext cx="440"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34" name="Freeform 55"/>
            <p:cNvSpPr/>
            <p:nvPr/>
          </p:nvSpPr>
          <p:spPr bwMode="auto">
            <a:xfrm>
              <a:off x="8608" y="6645"/>
              <a:ext cx="110" cy="155"/>
            </a:xfrm>
            <a:custGeom>
              <a:avLst/>
              <a:gdLst>
                <a:gd name="T0" fmla="*/ 44 w 44"/>
                <a:gd name="T1" fmla="*/ 62 h 62"/>
                <a:gd name="T2" fmla="*/ 0 w 44"/>
                <a:gd name="T3" fmla="*/ 30 h 62"/>
                <a:gd name="T4" fmla="*/ 44 w 44"/>
                <a:gd name="T5" fmla="*/ 0 h 62"/>
                <a:gd name="T6" fmla="*/ 44 w 44"/>
                <a:gd name="T7" fmla="*/ 62 h 62"/>
              </a:gdLst>
              <a:ahLst/>
              <a:cxnLst>
                <a:cxn ang="0">
                  <a:pos x="T0" y="T1"/>
                </a:cxn>
                <a:cxn ang="0">
                  <a:pos x="T2" y="T3"/>
                </a:cxn>
                <a:cxn ang="0">
                  <a:pos x="T4" y="T5"/>
                </a:cxn>
                <a:cxn ang="0">
                  <a:pos x="T6" y="T7"/>
                </a:cxn>
              </a:cxnLst>
              <a:rect l="0" t="0" r="r" b="b"/>
              <a:pathLst>
                <a:path w="44" h="62">
                  <a:moveTo>
                    <a:pt x="44" y="62"/>
                  </a:moveTo>
                  <a:lnTo>
                    <a:pt x="0" y="30"/>
                  </a:lnTo>
                  <a:lnTo>
                    <a:pt x="44" y="0"/>
                  </a:lnTo>
                  <a:lnTo>
                    <a:pt x="44" y="6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5" name="Freeform 56"/>
            <p:cNvSpPr/>
            <p:nvPr/>
          </p:nvSpPr>
          <p:spPr bwMode="auto">
            <a:xfrm>
              <a:off x="8608" y="6645"/>
              <a:ext cx="110" cy="155"/>
            </a:xfrm>
            <a:custGeom>
              <a:avLst/>
              <a:gdLst>
                <a:gd name="T0" fmla="*/ 44 w 44"/>
                <a:gd name="T1" fmla="*/ 62 h 62"/>
                <a:gd name="T2" fmla="*/ 0 w 44"/>
                <a:gd name="T3" fmla="*/ 30 h 62"/>
                <a:gd name="T4" fmla="*/ 44 w 44"/>
                <a:gd name="T5" fmla="*/ 0 h 62"/>
              </a:gdLst>
              <a:ahLst/>
              <a:cxnLst>
                <a:cxn ang="0">
                  <a:pos x="T0" y="T1"/>
                </a:cxn>
                <a:cxn ang="0">
                  <a:pos x="T2" y="T3"/>
                </a:cxn>
                <a:cxn ang="0">
                  <a:pos x="T4" y="T5"/>
                </a:cxn>
              </a:cxnLst>
              <a:rect l="0" t="0" r="r" b="b"/>
              <a:pathLst>
                <a:path w="44" h="62">
                  <a:moveTo>
                    <a:pt x="44" y="62"/>
                  </a:moveTo>
                  <a:lnTo>
                    <a:pt x="0" y="3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6" name="Line 57"/>
            <p:cNvSpPr>
              <a:spLocks noChangeShapeType="1"/>
            </p:cNvSpPr>
            <p:nvPr/>
          </p:nvSpPr>
          <p:spPr bwMode="auto">
            <a:xfrm>
              <a:off x="6153" y="7785"/>
              <a:ext cx="0" cy="435"/>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37" name="Freeform 58"/>
            <p:cNvSpPr/>
            <p:nvPr/>
          </p:nvSpPr>
          <p:spPr bwMode="auto">
            <a:xfrm>
              <a:off x="6068" y="8130"/>
              <a:ext cx="155" cy="115"/>
            </a:xfrm>
            <a:custGeom>
              <a:avLst/>
              <a:gdLst>
                <a:gd name="T0" fmla="*/ 62 w 62"/>
                <a:gd name="T1" fmla="*/ 0 h 46"/>
                <a:gd name="T2" fmla="*/ 30 w 62"/>
                <a:gd name="T3" fmla="*/ 46 h 46"/>
                <a:gd name="T4" fmla="*/ 0 w 62"/>
                <a:gd name="T5" fmla="*/ 0 h 46"/>
                <a:gd name="T6" fmla="*/ 62 w 62"/>
                <a:gd name="T7" fmla="*/ 0 h 46"/>
              </a:gdLst>
              <a:ahLst/>
              <a:cxnLst>
                <a:cxn ang="0">
                  <a:pos x="T0" y="T1"/>
                </a:cxn>
                <a:cxn ang="0">
                  <a:pos x="T2" y="T3"/>
                </a:cxn>
                <a:cxn ang="0">
                  <a:pos x="T4" y="T5"/>
                </a:cxn>
                <a:cxn ang="0">
                  <a:pos x="T6" y="T7"/>
                </a:cxn>
              </a:cxnLst>
              <a:rect l="0" t="0" r="r" b="b"/>
              <a:pathLst>
                <a:path w="62" h="46">
                  <a:moveTo>
                    <a:pt x="62" y="0"/>
                  </a:moveTo>
                  <a:lnTo>
                    <a:pt x="30" y="46"/>
                  </a:lnTo>
                  <a:lnTo>
                    <a:pt x="0" y="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8" name="Freeform 59"/>
            <p:cNvSpPr/>
            <p:nvPr/>
          </p:nvSpPr>
          <p:spPr bwMode="auto">
            <a:xfrm>
              <a:off x="6068" y="8130"/>
              <a:ext cx="155" cy="115"/>
            </a:xfrm>
            <a:custGeom>
              <a:avLst/>
              <a:gdLst>
                <a:gd name="T0" fmla="*/ 62 w 62"/>
                <a:gd name="T1" fmla="*/ 0 h 46"/>
                <a:gd name="T2" fmla="*/ 30 w 62"/>
                <a:gd name="T3" fmla="*/ 46 h 46"/>
                <a:gd name="T4" fmla="*/ 0 w 62"/>
                <a:gd name="T5" fmla="*/ 0 h 46"/>
              </a:gdLst>
              <a:ahLst/>
              <a:cxnLst>
                <a:cxn ang="0">
                  <a:pos x="T0" y="T1"/>
                </a:cxn>
                <a:cxn ang="0">
                  <a:pos x="T2" y="T3"/>
                </a:cxn>
                <a:cxn ang="0">
                  <a:pos x="T4" y="T5"/>
                </a:cxn>
              </a:cxnLst>
              <a:rect l="0" t="0" r="r" b="b"/>
              <a:pathLst>
                <a:path w="62" h="46">
                  <a:moveTo>
                    <a:pt x="62" y="0"/>
                  </a:moveTo>
                  <a:lnTo>
                    <a:pt x="30"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9" name="Line 60"/>
            <p:cNvSpPr>
              <a:spLocks noChangeShapeType="1"/>
            </p:cNvSpPr>
            <p:nvPr/>
          </p:nvSpPr>
          <p:spPr bwMode="auto">
            <a:xfrm>
              <a:off x="3793" y="5255"/>
              <a:ext cx="260"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0" name="Freeform 61"/>
            <p:cNvSpPr/>
            <p:nvPr/>
          </p:nvSpPr>
          <p:spPr bwMode="auto">
            <a:xfrm>
              <a:off x="3968" y="5185"/>
              <a:ext cx="110" cy="155"/>
            </a:xfrm>
            <a:custGeom>
              <a:avLst/>
              <a:gdLst>
                <a:gd name="T0" fmla="*/ 0 w 44"/>
                <a:gd name="T1" fmla="*/ 0 h 62"/>
                <a:gd name="T2" fmla="*/ 44 w 44"/>
                <a:gd name="T3" fmla="*/ 32 h 62"/>
                <a:gd name="T4" fmla="*/ 0 w 44"/>
                <a:gd name="T5" fmla="*/ 62 h 62"/>
                <a:gd name="T6" fmla="*/ 0 w 44"/>
                <a:gd name="T7" fmla="*/ 0 h 62"/>
              </a:gdLst>
              <a:ahLst/>
              <a:cxnLst>
                <a:cxn ang="0">
                  <a:pos x="T0" y="T1"/>
                </a:cxn>
                <a:cxn ang="0">
                  <a:pos x="T2" y="T3"/>
                </a:cxn>
                <a:cxn ang="0">
                  <a:pos x="T4" y="T5"/>
                </a:cxn>
                <a:cxn ang="0">
                  <a:pos x="T6" y="T7"/>
                </a:cxn>
              </a:cxnLst>
              <a:rect l="0" t="0" r="r" b="b"/>
              <a:pathLst>
                <a:path w="44" h="62">
                  <a:moveTo>
                    <a:pt x="0" y="0"/>
                  </a:moveTo>
                  <a:lnTo>
                    <a:pt x="44" y="32"/>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1" name="Freeform 62"/>
            <p:cNvSpPr/>
            <p:nvPr/>
          </p:nvSpPr>
          <p:spPr bwMode="auto">
            <a:xfrm>
              <a:off x="3968" y="5185"/>
              <a:ext cx="110" cy="155"/>
            </a:xfrm>
            <a:custGeom>
              <a:avLst/>
              <a:gdLst>
                <a:gd name="T0" fmla="*/ 0 w 44"/>
                <a:gd name="T1" fmla="*/ 0 h 62"/>
                <a:gd name="T2" fmla="*/ 44 w 44"/>
                <a:gd name="T3" fmla="*/ 32 h 62"/>
                <a:gd name="T4" fmla="*/ 0 w 44"/>
                <a:gd name="T5" fmla="*/ 62 h 62"/>
              </a:gdLst>
              <a:ahLst/>
              <a:cxnLst>
                <a:cxn ang="0">
                  <a:pos x="T0" y="T1"/>
                </a:cxn>
                <a:cxn ang="0">
                  <a:pos x="T2" y="T3"/>
                </a:cxn>
                <a:cxn ang="0">
                  <a:pos x="T4" y="T5"/>
                </a:cxn>
              </a:cxnLst>
              <a:rect l="0" t="0" r="r" b="b"/>
              <a:pathLst>
                <a:path w="44" h="62">
                  <a:moveTo>
                    <a:pt x="0" y="0"/>
                  </a:moveTo>
                  <a:lnTo>
                    <a:pt x="44" y="32"/>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2" name="Line 63"/>
            <p:cNvSpPr>
              <a:spLocks noChangeShapeType="1"/>
            </p:cNvSpPr>
            <p:nvPr/>
          </p:nvSpPr>
          <p:spPr bwMode="auto">
            <a:xfrm flipH="1" flipV="1">
              <a:off x="7868" y="6945"/>
              <a:ext cx="145" cy="350"/>
            </a:xfrm>
            <a:prstGeom prst="line">
              <a:avLst/>
            </a:prstGeom>
            <a:noFill/>
            <a:ln w="6">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3" name="Line 64"/>
            <p:cNvSpPr>
              <a:spLocks noChangeShapeType="1"/>
            </p:cNvSpPr>
            <p:nvPr/>
          </p:nvSpPr>
          <p:spPr bwMode="auto">
            <a:xfrm flipH="1" flipV="1">
              <a:off x="7783" y="4765"/>
              <a:ext cx="435" cy="170"/>
            </a:xfrm>
            <a:prstGeom prst="line">
              <a:avLst/>
            </a:prstGeom>
            <a:noFill/>
            <a:ln w="6">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4" name="Line 65"/>
            <p:cNvSpPr>
              <a:spLocks noChangeShapeType="1"/>
            </p:cNvSpPr>
            <p:nvPr/>
          </p:nvSpPr>
          <p:spPr bwMode="auto">
            <a:xfrm flipH="1">
              <a:off x="7343" y="4060"/>
              <a:ext cx="505" cy="20"/>
            </a:xfrm>
            <a:prstGeom prst="line">
              <a:avLst/>
            </a:prstGeom>
            <a:noFill/>
            <a:ln w="6">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5" name="Freeform 66"/>
            <p:cNvSpPr/>
            <p:nvPr/>
          </p:nvSpPr>
          <p:spPr bwMode="auto">
            <a:xfrm>
              <a:off x="6458" y="3065"/>
              <a:ext cx="1450" cy="280"/>
            </a:xfrm>
            <a:custGeom>
              <a:avLst/>
              <a:gdLst>
                <a:gd name="T0" fmla="*/ 168 w 580"/>
                <a:gd name="T1" fmla="*/ 0 h 112"/>
                <a:gd name="T2" fmla="*/ 580 w 580"/>
                <a:gd name="T3" fmla="*/ 112 h 112"/>
                <a:gd name="T4" fmla="*/ 0 w 580"/>
                <a:gd name="T5" fmla="*/ 112 h 112"/>
              </a:gdLst>
              <a:ahLst/>
              <a:cxnLst>
                <a:cxn ang="0">
                  <a:pos x="T0" y="T1"/>
                </a:cxn>
                <a:cxn ang="0">
                  <a:pos x="T2" y="T3"/>
                </a:cxn>
                <a:cxn ang="0">
                  <a:pos x="T4" y="T5"/>
                </a:cxn>
              </a:cxnLst>
              <a:rect l="0" t="0" r="r" b="b"/>
              <a:pathLst>
                <a:path w="580" h="112">
                  <a:moveTo>
                    <a:pt x="168" y="0"/>
                  </a:moveTo>
                  <a:lnTo>
                    <a:pt x="580" y="112"/>
                  </a:lnTo>
                  <a:lnTo>
                    <a:pt x="0" y="112"/>
                  </a:lnTo>
                </a:path>
              </a:pathLst>
            </a:custGeom>
            <a:noFill/>
            <a:ln w="6">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2800"/>
            </a:p>
          </p:txBody>
        </p:sp>
        <p:sp>
          <p:nvSpPr>
            <p:cNvPr id="46" name="Rectangle 18"/>
            <p:cNvSpPr>
              <a:spLocks noChangeArrowheads="1"/>
            </p:cNvSpPr>
            <p:nvPr/>
          </p:nvSpPr>
          <p:spPr bwMode="auto">
            <a:xfrm>
              <a:off x="4250" y="5660"/>
              <a:ext cx="5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Valve</a:t>
              </a:r>
            </a:p>
          </p:txBody>
        </p:sp>
        <p:sp>
          <p:nvSpPr>
            <p:cNvPr id="47" name="Rectangle 18"/>
            <p:cNvSpPr>
              <a:spLocks noChangeArrowheads="1"/>
            </p:cNvSpPr>
            <p:nvPr/>
          </p:nvSpPr>
          <p:spPr bwMode="auto">
            <a:xfrm>
              <a:off x="4676" y="6877"/>
              <a:ext cx="5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Valve</a:t>
              </a:r>
            </a:p>
          </p:txBody>
        </p:sp>
      </p:grpSp>
      <p:sp>
        <p:nvSpPr>
          <p:cNvPr id="3" name="TextBox 2"/>
          <p:cNvSpPr txBox="1"/>
          <p:nvPr/>
        </p:nvSpPr>
        <p:spPr>
          <a:xfrm>
            <a:off x="232492" y="980685"/>
            <a:ext cx="3409884" cy="461665"/>
          </a:xfrm>
          <a:prstGeom prst="rect">
            <a:avLst/>
          </a:prstGeom>
          <a:noFill/>
        </p:spPr>
        <p:txBody>
          <a:bodyPr wrap="square" rtlCol="0">
            <a:spAutoFit/>
          </a:bodyPr>
          <a:lstStyle/>
          <a:p>
            <a:r>
              <a:rPr lang="en-US" altLang="zh-CN" sz="2400" b="1" dirty="0" smtClean="0"/>
              <a:t>Industrial fermentation</a:t>
            </a:r>
            <a:endParaRPr lang="zh-CN" altLang="en-US" sz="2400" b="1" dirty="0"/>
          </a:p>
        </p:txBody>
      </p:sp>
      <p:sp>
        <p:nvSpPr>
          <p:cNvPr id="7" name="TextBox 6"/>
          <p:cNvSpPr txBox="1"/>
          <p:nvPr/>
        </p:nvSpPr>
        <p:spPr>
          <a:xfrm>
            <a:off x="588333" y="4496008"/>
            <a:ext cx="1872208" cy="2185214"/>
          </a:xfrm>
          <a:prstGeom prst="rect">
            <a:avLst/>
          </a:prstGeom>
          <a:noFill/>
        </p:spPr>
        <p:txBody>
          <a:bodyPr wrap="square" rtlCol="0">
            <a:spAutoFit/>
          </a:bodyPr>
          <a:lstStyle/>
          <a:p>
            <a:r>
              <a:rPr lang="en-US" altLang="zh-CN" sz="2800" b="1" dirty="0" smtClean="0"/>
              <a:t>Control:</a:t>
            </a:r>
            <a:endParaRPr lang="en-US" altLang="zh-CN" sz="2800" b="1" dirty="0"/>
          </a:p>
          <a:p>
            <a:r>
              <a:rPr lang="en-US" altLang="zh-CN" dirty="0" smtClean="0"/>
              <a:t>Temperature</a:t>
            </a:r>
          </a:p>
          <a:p>
            <a:r>
              <a:rPr lang="en-US" altLang="zh-CN" dirty="0" smtClean="0"/>
              <a:t>pH</a:t>
            </a:r>
          </a:p>
          <a:p>
            <a:r>
              <a:rPr lang="en-US" altLang="zh-CN" dirty="0" smtClean="0"/>
              <a:t>Dissolve oxygen</a:t>
            </a:r>
          </a:p>
          <a:p>
            <a:r>
              <a:rPr lang="en-US" altLang="zh-CN" dirty="0" smtClean="0"/>
              <a:t>Stirring</a:t>
            </a:r>
          </a:p>
          <a:p>
            <a:r>
              <a:rPr lang="en-US" altLang="zh-CN" dirty="0" smtClean="0"/>
              <a:t>Nutrient addition</a:t>
            </a:r>
          </a:p>
          <a:p>
            <a:r>
              <a:rPr lang="en-US" altLang="zh-CN" dirty="0" smtClean="0"/>
              <a:t>etc.</a:t>
            </a:r>
            <a:endParaRPr lang="zh-CN" altLang="en-US" dirty="0"/>
          </a:p>
        </p:txBody>
      </p:sp>
    </p:spTree>
    <p:extLst>
      <p:ext uri="{BB962C8B-B14F-4D97-AF65-F5344CB8AC3E}">
        <p14:creationId xmlns:p14="http://schemas.microsoft.com/office/powerpoint/2010/main" val="255726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803650" y="130630"/>
            <a:ext cx="4924425" cy="6429375"/>
            <a:chOff x="2117725" y="188913"/>
            <a:chExt cx="4924425" cy="6429375"/>
          </a:xfrm>
        </p:grpSpPr>
        <p:sp>
          <p:nvSpPr>
            <p:cNvPr id="5" name="Rectangle 6"/>
            <p:cNvSpPr>
              <a:spLocks noChangeArrowheads="1"/>
            </p:cNvSpPr>
            <p:nvPr/>
          </p:nvSpPr>
          <p:spPr bwMode="auto">
            <a:xfrm>
              <a:off x="3990975" y="6405563"/>
              <a:ext cx="1917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Fermentation time(hours)</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 name="Rectangle 7"/>
            <p:cNvSpPr>
              <a:spLocks noChangeArrowheads="1"/>
            </p:cNvSpPr>
            <p:nvPr/>
          </p:nvSpPr>
          <p:spPr bwMode="auto">
            <a:xfrm rot="16200000">
              <a:off x="2322513" y="2974976"/>
              <a:ext cx="1047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smtClean="0">
                  <a:ln>
                    <a:noFill/>
                  </a:ln>
                  <a:solidFill>
                    <a:srgbClr val="1B1464"/>
                  </a:solidFill>
                  <a:effectLst/>
                  <a:latin typeface="Arial" pitchFamily="34" charset="0"/>
                  <a:ea typeface="宋体" pitchFamily="2" charset="-122"/>
                  <a:cs typeface="宋体" pitchFamily="2" charset="-122"/>
                </a:rPr>
                <a:t>1</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 name="Rectangle 8"/>
            <p:cNvSpPr>
              <a:spLocks noChangeArrowheads="1"/>
            </p:cNvSpPr>
            <p:nvPr/>
          </p:nvSpPr>
          <p:spPr bwMode="auto">
            <a:xfrm rot="16200000">
              <a:off x="730250" y="3244851"/>
              <a:ext cx="29876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smtClean="0">
                  <a:ln>
                    <a:noFill/>
                  </a:ln>
                  <a:solidFill>
                    <a:srgbClr val="1B1464"/>
                  </a:solidFill>
                  <a:effectLst/>
                  <a:latin typeface="Arial" pitchFamily="34" charset="0"/>
                  <a:ea typeface="宋体" pitchFamily="2" charset="-122"/>
                  <a:cs typeface="宋体" pitchFamily="2" charset="-122"/>
                </a:rPr>
                <a:t>Biomass(g/liter),carbohydrate,ammonls,</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8" name="Rectangle 9"/>
            <p:cNvSpPr>
              <a:spLocks noChangeArrowheads="1"/>
            </p:cNvSpPr>
            <p:nvPr/>
          </p:nvSpPr>
          <p:spPr bwMode="auto">
            <a:xfrm rot="16200000">
              <a:off x="1466850" y="3794126"/>
              <a:ext cx="1889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penicilline (g/liter X 10    )</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9" name="Rectangle 10"/>
            <p:cNvSpPr>
              <a:spLocks noChangeArrowheads="1"/>
            </p:cNvSpPr>
            <p:nvPr/>
          </p:nvSpPr>
          <p:spPr bwMode="auto">
            <a:xfrm>
              <a:off x="5111750" y="3944938"/>
              <a:ext cx="6508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Biomass</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0" name="Rectangle 11"/>
            <p:cNvSpPr>
              <a:spLocks noChangeArrowheads="1"/>
            </p:cNvSpPr>
            <p:nvPr/>
          </p:nvSpPr>
          <p:spPr bwMode="auto">
            <a:xfrm>
              <a:off x="5756275" y="5487988"/>
              <a:ext cx="711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Ammonia</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 name="Rectangle 12"/>
            <p:cNvSpPr>
              <a:spLocks noChangeArrowheads="1"/>
            </p:cNvSpPr>
            <p:nvPr/>
          </p:nvSpPr>
          <p:spPr bwMode="auto">
            <a:xfrm>
              <a:off x="4324350" y="2852738"/>
              <a:ext cx="6604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Penicillin</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2" name="Rectangle 13"/>
            <p:cNvSpPr>
              <a:spLocks noChangeArrowheads="1"/>
            </p:cNvSpPr>
            <p:nvPr/>
          </p:nvSpPr>
          <p:spPr bwMode="auto">
            <a:xfrm>
              <a:off x="3444875" y="2084388"/>
              <a:ext cx="6032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Lactose</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3" name="Freeform 14"/>
            <p:cNvSpPr>
              <a:spLocks/>
            </p:cNvSpPr>
            <p:nvPr/>
          </p:nvSpPr>
          <p:spPr bwMode="auto">
            <a:xfrm>
              <a:off x="3727450" y="623888"/>
              <a:ext cx="76200" cy="88900"/>
            </a:xfrm>
            <a:custGeom>
              <a:avLst/>
              <a:gdLst>
                <a:gd name="T0" fmla="*/ 48 w 48"/>
                <a:gd name="T1" fmla="*/ 56 h 56"/>
                <a:gd name="T2" fmla="*/ 0 w 48"/>
                <a:gd name="T3" fmla="*/ 28 h 56"/>
                <a:gd name="T4" fmla="*/ 48 w 48"/>
                <a:gd name="T5" fmla="*/ 0 h 56"/>
                <a:gd name="T6" fmla="*/ 48 w 48"/>
                <a:gd name="T7" fmla="*/ 56 h 56"/>
              </a:gdLst>
              <a:ahLst/>
              <a:cxnLst>
                <a:cxn ang="0">
                  <a:pos x="T0" y="T1"/>
                </a:cxn>
                <a:cxn ang="0">
                  <a:pos x="T2" y="T3"/>
                </a:cxn>
                <a:cxn ang="0">
                  <a:pos x="T4" y="T5"/>
                </a:cxn>
                <a:cxn ang="0">
                  <a:pos x="T6" y="T7"/>
                </a:cxn>
              </a:cxnLst>
              <a:rect l="0" t="0" r="r" b="b"/>
              <a:pathLst>
                <a:path w="48" h="56">
                  <a:moveTo>
                    <a:pt x="48" y="56"/>
                  </a:moveTo>
                  <a:lnTo>
                    <a:pt x="0" y="28"/>
                  </a:lnTo>
                  <a:lnTo>
                    <a:pt x="48" y="0"/>
                  </a:lnTo>
                  <a:lnTo>
                    <a:pt x="48" y="56"/>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Line 15"/>
            <p:cNvSpPr>
              <a:spLocks noChangeShapeType="1"/>
            </p:cNvSpPr>
            <p:nvPr/>
          </p:nvSpPr>
          <p:spPr bwMode="auto">
            <a:xfrm>
              <a:off x="3727450" y="503238"/>
              <a:ext cx="0" cy="3302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Line 16"/>
            <p:cNvSpPr>
              <a:spLocks noChangeShapeType="1"/>
            </p:cNvSpPr>
            <p:nvPr/>
          </p:nvSpPr>
          <p:spPr bwMode="auto">
            <a:xfrm>
              <a:off x="5591175" y="503238"/>
              <a:ext cx="0" cy="3302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Line 17"/>
            <p:cNvSpPr>
              <a:spLocks noChangeShapeType="1"/>
            </p:cNvSpPr>
            <p:nvPr/>
          </p:nvSpPr>
          <p:spPr bwMode="auto">
            <a:xfrm>
              <a:off x="3803650" y="668338"/>
              <a:ext cx="34290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8"/>
            <p:cNvSpPr>
              <a:spLocks/>
            </p:cNvSpPr>
            <p:nvPr/>
          </p:nvSpPr>
          <p:spPr bwMode="auto">
            <a:xfrm>
              <a:off x="5514975" y="623888"/>
              <a:ext cx="76200" cy="88900"/>
            </a:xfrm>
            <a:custGeom>
              <a:avLst/>
              <a:gdLst>
                <a:gd name="T0" fmla="*/ 0 w 48"/>
                <a:gd name="T1" fmla="*/ 0 h 56"/>
                <a:gd name="T2" fmla="*/ 48 w 48"/>
                <a:gd name="T3" fmla="*/ 28 h 56"/>
                <a:gd name="T4" fmla="*/ 0 w 48"/>
                <a:gd name="T5" fmla="*/ 56 h 56"/>
                <a:gd name="T6" fmla="*/ 0 w 48"/>
                <a:gd name="T7" fmla="*/ 0 h 56"/>
              </a:gdLst>
              <a:ahLst/>
              <a:cxnLst>
                <a:cxn ang="0">
                  <a:pos x="T0" y="T1"/>
                </a:cxn>
                <a:cxn ang="0">
                  <a:pos x="T2" y="T3"/>
                </a:cxn>
                <a:cxn ang="0">
                  <a:pos x="T4" y="T5"/>
                </a:cxn>
                <a:cxn ang="0">
                  <a:pos x="T6" y="T7"/>
                </a:cxn>
              </a:cxnLst>
              <a:rect l="0" t="0" r="r" b="b"/>
              <a:pathLst>
                <a:path w="48" h="56">
                  <a:moveTo>
                    <a:pt x="0" y="0"/>
                  </a:moveTo>
                  <a:lnTo>
                    <a:pt x="48" y="28"/>
                  </a:lnTo>
                  <a:lnTo>
                    <a:pt x="0" y="56"/>
                  </a:lnTo>
                  <a:lnTo>
                    <a:pt x="0"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Line 19"/>
            <p:cNvSpPr>
              <a:spLocks noChangeShapeType="1"/>
            </p:cNvSpPr>
            <p:nvPr/>
          </p:nvSpPr>
          <p:spPr bwMode="auto">
            <a:xfrm flipH="1">
              <a:off x="5343525" y="668338"/>
              <a:ext cx="17145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0"/>
            <p:cNvSpPr>
              <a:spLocks/>
            </p:cNvSpPr>
            <p:nvPr/>
          </p:nvSpPr>
          <p:spPr bwMode="auto">
            <a:xfrm>
              <a:off x="5591175" y="623888"/>
              <a:ext cx="79375" cy="88900"/>
            </a:xfrm>
            <a:custGeom>
              <a:avLst/>
              <a:gdLst>
                <a:gd name="T0" fmla="*/ 50 w 50"/>
                <a:gd name="T1" fmla="*/ 56 h 56"/>
                <a:gd name="T2" fmla="*/ 0 w 50"/>
                <a:gd name="T3" fmla="*/ 28 h 56"/>
                <a:gd name="T4" fmla="*/ 50 w 50"/>
                <a:gd name="T5" fmla="*/ 0 h 56"/>
                <a:gd name="T6" fmla="*/ 50 w 50"/>
                <a:gd name="T7" fmla="*/ 56 h 56"/>
              </a:gdLst>
              <a:ahLst/>
              <a:cxnLst>
                <a:cxn ang="0">
                  <a:pos x="T0" y="T1"/>
                </a:cxn>
                <a:cxn ang="0">
                  <a:pos x="T2" y="T3"/>
                </a:cxn>
                <a:cxn ang="0">
                  <a:pos x="T4" y="T5"/>
                </a:cxn>
                <a:cxn ang="0">
                  <a:pos x="T6" y="T7"/>
                </a:cxn>
              </a:cxnLst>
              <a:rect l="0" t="0" r="r" b="b"/>
              <a:pathLst>
                <a:path w="50" h="56">
                  <a:moveTo>
                    <a:pt x="50" y="56"/>
                  </a:moveTo>
                  <a:lnTo>
                    <a:pt x="0" y="28"/>
                  </a:lnTo>
                  <a:lnTo>
                    <a:pt x="50" y="0"/>
                  </a:lnTo>
                  <a:lnTo>
                    <a:pt x="50" y="56"/>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Line 21"/>
            <p:cNvSpPr>
              <a:spLocks noChangeShapeType="1"/>
            </p:cNvSpPr>
            <p:nvPr/>
          </p:nvSpPr>
          <p:spPr bwMode="auto">
            <a:xfrm>
              <a:off x="5670550" y="668338"/>
              <a:ext cx="11430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Line 22"/>
            <p:cNvSpPr>
              <a:spLocks noChangeShapeType="1"/>
            </p:cNvSpPr>
            <p:nvPr/>
          </p:nvSpPr>
          <p:spPr bwMode="auto">
            <a:xfrm>
              <a:off x="6238875" y="503238"/>
              <a:ext cx="0" cy="3302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Line 23"/>
            <p:cNvSpPr>
              <a:spLocks noChangeShapeType="1"/>
            </p:cNvSpPr>
            <p:nvPr/>
          </p:nvSpPr>
          <p:spPr bwMode="auto">
            <a:xfrm>
              <a:off x="6927850" y="503238"/>
              <a:ext cx="0" cy="3302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
            <p:cNvSpPr>
              <a:spLocks/>
            </p:cNvSpPr>
            <p:nvPr/>
          </p:nvSpPr>
          <p:spPr bwMode="auto">
            <a:xfrm>
              <a:off x="6162675" y="623888"/>
              <a:ext cx="76200" cy="88900"/>
            </a:xfrm>
            <a:custGeom>
              <a:avLst/>
              <a:gdLst>
                <a:gd name="T0" fmla="*/ 0 w 48"/>
                <a:gd name="T1" fmla="*/ 0 h 56"/>
                <a:gd name="T2" fmla="*/ 48 w 48"/>
                <a:gd name="T3" fmla="*/ 28 h 56"/>
                <a:gd name="T4" fmla="*/ 0 w 48"/>
                <a:gd name="T5" fmla="*/ 56 h 56"/>
                <a:gd name="T6" fmla="*/ 0 w 48"/>
                <a:gd name="T7" fmla="*/ 0 h 56"/>
              </a:gdLst>
              <a:ahLst/>
              <a:cxnLst>
                <a:cxn ang="0">
                  <a:pos x="T0" y="T1"/>
                </a:cxn>
                <a:cxn ang="0">
                  <a:pos x="T2" y="T3"/>
                </a:cxn>
                <a:cxn ang="0">
                  <a:pos x="T4" y="T5"/>
                </a:cxn>
                <a:cxn ang="0">
                  <a:pos x="T6" y="T7"/>
                </a:cxn>
              </a:cxnLst>
              <a:rect l="0" t="0" r="r" b="b"/>
              <a:pathLst>
                <a:path w="48" h="56">
                  <a:moveTo>
                    <a:pt x="0" y="0"/>
                  </a:moveTo>
                  <a:lnTo>
                    <a:pt x="48" y="28"/>
                  </a:lnTo>
                  <a:lnTo>
                    <a:pt x="0" y="56"/>
                  </a:lnTo>
                  <a:lnTo>
                    <a:pt x="0"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Line 25"/>
            <p:cNvSpPr>
              <a:spLocks noChangeShapeType="1"/>
            </p:cNvSpPr>
            <p:nvPr/>
          </p:nvSpPr>
          <p:spPr bwMode="auto">
            <a:xfrm flipH="1">
              <a:off x="6076950" y="668338"/>
              <a:ext cx="8572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6"/>
            <p:cNvSpPr>
              <a:spLocks/>
            </p:cNvSpPr>
            <p:nvPr/>
          </p:nvSpPr>
          <p:spPr bwMode="auto">
            <a:xfrm>
              <a:off x="6832600" y="623888"/>
              <a:ext cx="79375" cy="88900"/>
            </a:xfrm>
            <a:custGeom>
              <a:avLst/>
              <a:gdLst>
                <a:gd name="T0" fmla="*/ 0 w 50"/>
                <a:gd name="T1" fmla="*/ 0 h 56"/>
                <a:gd name="T2" fmla="*/ 50 w 50"/>
                <a:gd name="T3" fmla="*/ 28 h 56"/>
                <a:gd name="T4" fmla="*/ 0 w 50"/>
                <a:gd name="T5" fmla="*/ 56 h 56"/>
                <a:gd name="T6" fmla="*/ 0 w 50"/>
                <a:gd name="T7" fmla="*/ 0 h 56"/>
              </a:gdLst>
              <a:ahLst/>
              <a:cxnLst>
                <a:cxn ang="0">
                  <a:pos x="T0" y="T1"/>
                </a:cxn>
                <a:cxn ang="0">
                  <a:pos x="T2" y="T3"/>
                </a:cxn>
                <a:cxn ang="0">
                  <a:pos x="T4" y="T5"/>
                </a:cxn>
                <a:cxn ang="0">
                  <a:pos x="T6" y="T7"/>
                </a:cxn>
              </a:cxnLst>
              <a:rect l="0" t="0" r="r" b="b"/>
              <a:pathLst>
                <a:path w="50" h="56">
                  <a:moveTo>
                    <a:pt x="0" y="0"/>
                  </a:moveTo>
                  <a:lnTo>
                    <a:pt x="50" y="28"/>
                  </a:lnTo>
                  <a:lnTo>
                    <a:pt x="0" y="56"/>
                  </a:lnTo>
                  <a:lnTo>
                    <a:pt x="0"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Line 27"/>
            <p:cNvSpPr>
              <a:spLocks noChangeShapeType="1"/>
            </p:cNvSpPr>
            <p:nvPr/>
          </p:nvSpPr>
          <p:spPr bwMode="auto">
            <a:xfrm flipH="1">
              <a:off x="6750050" y="668338"/>
              <a:ext cx="8255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8"/>
            <p:cNvSpPr>
              <a:spLocks/>
            </p:cNvSpPr>
            <p:nvPr/>
          </p:nvSpPr>
          <p:spPr bwMode="auto">
            <a:xfrm>
              <a:off x="6238875" y="623888"/>
              <a:ext cx="79375" cy="88900"/>
            </a:xfrm>
            <a:custGeom>
              <a:avLst/>
              <a:gdLst>
                <a:gd name="T0" fmla="*/ 50 w 50"/>
                <a:gd name="T1" fmla="*/ 56 h 56"/>
                <a:gd name="T2" fmla="*/ 0 w 50"/>
                <a:gd name="T3" fmla="*/ 28 h 56"/>
                <a:gd name="T4" fmla="*/ 50 w 50"/>
                <a:gd name="T5" fmla="*/ 0 h 56"/>
                <a:gd name="T6" fmla="*/ 50 w 50"/>
                <a:gd name="T7" fmla="*/ 56 h 56"/>
              </a:gdLst>
              <a:ahLst/>
              <a:cxnLst>
                <a:cxn ang="0">
                  <a:pos x="T0" y="T1"/>
                </a:cxn>
                <a:cxn ang="0">
                  <a:pos x="T2" y="T3"/>
                </a:cxn>
                <a:cxn ang="0">
                  <a:pos x="T4" y="T5"/>
                </a:cxn>
                <a:cxn ang="0">
                  <a:pos x="T6" y="T7"/>
                </a:cxn>
              </a:cxnLst>
              <a:rect l="0" t="0" r="r" b="b"/>
              <a:pathLst>
                <a:path w="50" h="56">
                  <a:moveTo>
                    <a:pt x="50" y="56"/>
                  </a:moveTo>
                  <a:lnTo>
                    <a:pt x="0" y="28"/>
                  </a:lnTo>
                  <a:lnTo>
                    <a:pt x="50" y="0"/>
                  </a:lnTo>
                  <a:lnTo>
                    <a:pt x="50" y="56"/>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Line 29"/>
            <p:cNvSpPr>
              <a:spLocks noChangeShapeType="1"/>
            </p:cNvSpPr>
            <p:nvPr/>
          </p:nvSpPr>
          <p:spPr bwMode="auto">
            <a:xfrm>
              <a:off x="6318250" y="668338"/>
              <a:ext cx="5715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0"/>
            <p:cNvSpPr>
              <a:spLocks/>
            </p:cNvSpPr>
            <p:nvPr/>
          </p:nvSpPr>
          <p:spPr bwMode="auto">
            <a:xfrm>
              <a:off x="4391025" y="1157288"/>
              <a:ext cx="79375" cy="88900"/>
            </a:xfrm>
            <a:custGeom>
              <a:avLst/>
              <a:gdLst>
                <a:gd name="T0" fmla="*/ 50 w 50"/>
                <a:gd name="T1" fmla="*/ 56 h 56"/>
                <a:gd name="T2" fmla="*/ 0 w 50"/>
                <a:gd name="T3" fmla="*/ 28 h 56"/>
                <a:gd name="T4" fmla="*/ 50 w 50"/>
                <a:gd name="T5" fmla="*/ 0 h 56"/>
                <a:gd name="T6" fmla="*/ 50 w 50"/>
                <a:gd name="T7" fmla="*/ 56 h 56"/>
              </a:gdLst>
              <a:ahLst/>
              <a:cxnLst>
                <a:cxn ang="0">
                  <a:pos x="T0" y="T1"/>
                </a:cxn>
                <a:cxn ang="0">
                  <a:pos x="T2" y="T3"/>
                </a:cxn>
                <a:cxn ang="0">
                  <a:pos x="T4" y="T5"/>
                </a:cxn>
                <a:cxn ang="0">
                  <a:pos x="T6" y="T7"/>
                </a:cxn>
              </a:cxnLst>
              <a:rect l="0" t="0" r="r" b="b"/>
              <a:pathLst>
                <a:path w="50" h="56">
                  <a:moveTo>
                    <a:pt x="50" y="56"/>
                  </a:moveTo>
                  <a:lnTo>
                    <a:pt x="0" y="28"/>
                  </a:lnTo>
                  <a:lnTo>
                    <a:pt x="50" y="0"/>
                  </a:lnTo>
                  <a:lnTo>
                    <a:pt x="50" y="56"/>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Line 31"/>
            <p:cNvSpPr>
              <a:spLocks noChangeShapeType="1"/>
            </p:cNvSpPr>
            <p:nvPr/>
          </p:nvSpPr>
          <p:spPr bwMode="auto">
            <a:xfrm>
              <a:off x="4391025" y="1036638"/>
              <a:ext cx="0" cy="3302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Line 32"/>
            <p:cNvSpPr>
              <a:spLocks noChangeShapeType="1"/>
            </p:cNvSpPr>
            <p:nvPr/>
          </p:nvSpPr>
          <p:spPr bwMode="auto">
            <a:xfrm>
              <a:off x="6076950" y="1036638"/>
              <a:ext cx="0" cy="3302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Line 33"/>
            <p:cNvSpPr>
              <a:spLocks noChangeShapeType="1"/>
            </p:cNvSpPr>
            <p:nvPr/>
          </p:nvSpPr>
          <p:spPr bwMode="auto">
            <a:xfrm>
              <a:off x="4470400" y="1201738"/>
              <a:ext cx="14605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4"/>
            <p:cNvSpPr>
              <a:spLocks/>
            </p:cNvSpPr>
            <p:nvPr/>
          </p:nvSpPr>
          <p:spPr bwMode="auto">
            <a:xfrm>
              <a:off x="5978525" y="1157288"/>
              <a:ext cx="79375" cy="88900"/>
            </a:xfrm>
            <a:custGeom>
              <a:avLst/>
              <a:gdLst>
                <a:gd name="T0" fmla="*/ 0 w 50"/>
                <a:gd name="T1" fmla="*/ 0 h 56"/>
                <a:gd name="T2" fmla="*/ 50 w 50"/>
                <a:gd name="T3" fmla="*/ 28 h 56"/>
                <a:gd name="T4" fmla="*/ 0 w 50"/>
                <a:gd name="T5" fmla="*/ 56 h 56"/>
                <a:gd name="T6" fmla="*/ 0 w 50"/>
                <a:gd name="T7" fmla="*/ 0 h 56"/>
              </a:gdLst>
              <a:ahLst/>
              <a:cxnLst>
                <a:cxn ang="0">
                  <a:pos x="T0" y="T1"/>
                </a:cxn>
                <a:cxn ang="0">
                  <a:pos x="T2" y="T3"/>
                </a:cxn>
                <a:cxn ang="0">
                  <a:pos x="T4" y="T5"/>
                </a:cxn>
                <a:cxn ang="0">
                  <a:pos x="T6" y="T7"/>
                </a:cxn>
              </a:cxnLst>
              <a:rect l="0" t="0" r="r" b="b"/>
              <a:pathLst>
                <a:path w="50" h="56">
                  <a:moveTo>
                    <a:pt x="0" y="0"/>
                  </a:moveTo>
                  <a:lnTo>
                    <a:pt x="50" y="28"/>
                  </a:lnTo>
                  <a:lnTo>
                    <a:pt x="0" y="56"/>
                  </a:lnTo>
                  <a:lnTo>
                    <a:pt x="0"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Line 35"/>
            <p:cNvSpPr>
              <a:spLocks noChangeShapeType="1"/>
            </p:cNvSpPr>
            <p:nvPr/>
          </p:nvSpPr>
          <p:spPr bwMode="auto">
            <a:xfrm flipH="1">
              <a:off x="5807075" y="1201738"/>
              <a:ext cx="17145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Line 36"/>
            <p:cNvSpPr>
              <a:spLocks noChangeShapeType="1"/>
            </p:cNvSpPr>
            <p:nvPr/>
          </p:nvSpPr>
          <p:spPr bwMode="auto">
            <a:xfrm flipH="1">
              <a:off x="2863850" y="61436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Line 37"/>
            <p:cNvSpPr>
              <a:spLocks noChangeShapeType="1"/>
            </p:cNvSpPr>
            <p:nvPr/>
          </p:nvSpPr>
          <p:spPr bwMode="auto">
            <a:xfrm flipH="1">
              <a:off x="2863850" y="110966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Line 38"/>
            <p:cNvSpPr>
              <a:spLocks noChangeShapeType="1"/>
            </p:cNvSpPr>
            <p:nvPr/>
          </p:nvSpPr>
          <p:spPr bwMode="auto">
            <a:xfrm flipH="1">
              <a:off x="2863850" y="166211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Line 39"/>
            <p:cNvSpPr>
              <a:spLocks noChangeShapeType="1"/>
            </p:cNvSpPr>
            <p:nvPr/>
          </p:nvSpPr>
          <p:spPr bwMode="auto">
            <a:xfrm flipH="1">
              <a:off x="2863850" y="215741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Line 40"/>
            <p:cNvSpPr>
              <a:spLocks noChangeShapeType="1"/>
            </p:cNvSpPr>
            <p:nvPr/>
          </p:nvSpPr>
          <p:spPr bwMode="auto">
            <a:xfrm flipH="1">
              <a:off x="2863850" y="270986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Line 41"/>
            <p:cNvSpPr>
              <a:spLocks noChangeShapeType="1"/>
            </p:cNvSpPr>
            <p:nvPr/>
          </p:nvSpPr>
          <p:spPr bwMode="auto">
            <a:xfrm flipH="1">
              <a:off x="2863850" y="320516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Line 42"/>
            <p:cNvSpPr>
              <a:spLocks noChangeShapeType="1"/>
            </p:cNvSpPr>
            <p:nvPr/>
          </p:nvSpPr>
          <p:spPr bwMode="auto">
            <a:xfrm flipH="1">
              <a:off x="2863850" y="378301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Line 43"/>
            <p:cNvSpPr>
              <a:spLocks noChangeShapeType="1"/>
            </p:cNvSpPr>
            <p:nvPr/>
          </p:nvSpPr>
          <p:spPr bwMode="auto">
            <a:xfrm flipH="1">
              <a:off x="2863850" y="427831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Line 44"/>
            <p:cNvSpPr>
              <a:spLocks noChangeShapeType="1"/>
            </p:cNvSpPr>
            <p:nvPr/>
          </p:nvSpPr>
          <p:spPr bwMode="auto">
            <a:xfrm flipH="1">
              <a:off x="2863850" y="484346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Line 45"/>
            <p:cNvSpPr>
              <a:spLocks noChangeShapeType="1"/>
            </p:cNvSpPr>
            <p:nvPr/>
          </p:nvSpPr>
          <p:spPr bwMode="auto">
            <a:xfrm flipH="1">
              <a:off x="2863850" y="5338763"/>
              <a:ext cx="88900" cy="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Line 46"/>
            <p:cNvSpPr>
              <a:spLocks noChangeShapeType="1"/>
            </p:cNvSpPr>
            <p:nvPr/>
          </p:nvSpPr>
          <p:spPr bwMode="auto">
            <a:xfrm flipV="1">
              <a:off x="3994150" y="5932488"/>
              <a:ext cx="0" cy="889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Line 47"/>
            <p:cNvSpPr>
              <a:spLocks noChangeShapeType="1"/>
            </p:cNvSpPr>
            <p:nvPr/>
          </p:nvSpPr>
          <p:spPr bwMode="auto">
            <a:xfrm flipV="1">
              <a:off x="4502150" y="5932488"/>
              <a:ext cx="0" cy="889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Line 48"/>
            <p:cNvSpPr>
              <a:spLocks noChangeShapeType="1"/>
            </p:cNvSpPr>
            <p:nvPr/>
          </p:nvSpPr>
          <p:spPr bwMode="auto">
            <a:xfrm flipV="1">
              <a:off x="5010150" y="5932488"/>
              <a:ext cx="0" cy="889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Line 49"/>
            <p:cNvSpPr>
              <a:spLocks noChangeShapeType="1"/>
            </p:cNvSpPr>
            <p:nvPr/>
          </p:nvSpPr>
          <p:spPr bwMode="auto">
            <a:xfrm flipV="1">
              <a:off x="5521325" y="5932488"/>
              <a:ext cx="0" cy="889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Line 50"/>
            <p:cNvSpPr>
              <a:spLocks noChangeShapeType="1"/>
            </p:cNvSpPr>
            <p:nvPr/>
          </p:nvSpPr>
          <p:spPr bwMode="auto">
            <a:xfrm flipV="1">
              <a:off x="6029325" y="5932488"/>
              <a:ext cx="0" cy="889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Line 51"/>
            <p:cNvSpPr>
              <a:spLocks noChangeShapeType="1"/>
            </p:cNvSpPr>
            <p:nvPr/>
          </p:nvSpPr>
          <p:spPr bwMode="auto">
            <a:xfrm flipV="1">
              <a:off x="6537325" y="5932488"/>
              <a:ext cx="0" cy="889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Line 52"/>
            <p:cNvSpPr>
              <a:spLocks noChangeShapeType="1"/>
            </p:cNvSpPr>
            <p:nvPr/>
          </p:nvSpPr>
          <p:spPr bwMode="auto">
            <a:xfrm flipV="1">
              <a:off x="3486150" y="5932488"/>
              <a:ext cx="0" cy="889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Rectangle 53"/>
            <p:cNvSpPr>
              <a:spLocks noChangeArrowheads="1"/>
            </p:cNvSpPr>
            <p:nvPr/>
          </p:nvSpPr>
          <p:spPr bwMode="auto">
            <a:xfrm>
              <a:off x="2733675" y="5789613"/>
              <a:ext cx="1524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3" name="Rectangle 54"/>
            <p:cNvSpPr>
              <a:spLocks noChangeArrowheads="1"/>
            </p:cNvSpPr>
            <p:nvPr/>
          </p:nvSpPr>
          <p:spPr bwMode="auto">
            <a:xfrm>
              <a:off x="2949575" y="6024563"/>
              <a:ext cx="1524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4" name="Rectangle 55"/>
            <p:cNvSpPr>
              <a:spLocks noChangeArrowheads="1"/>
            </p:cNvSpPr>
            <p:nvPr/>
          </p:nvSpPr>
          <p:spPr bwMode="auto">
            <a:xfrm>
              <a:off x="2651125" y="5262563"/>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5" name="Rectangle 56"/>
            <p:cNvSpPr>
              <a:spLocks noChangeArrowheads="1"/>
            </p:cNvSpPr>
            <p:nvPr/>
          </p:nvSpPr>
          <p:spPr bwMode="auto">
            <a:xfrm>
              <a:off x="2651125" y="4729163"/>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20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6" name="Rectangle 57"/>
            <p:cNvSpPr>
              <a:spLocks noChangeArrowheads="1"/>
            </p:cNvSpPr>
            <p:nvPr/>
          </p:nvSpPr>
          <p:spPr bwMode="auto">
            <a:xfrm>
              <a:off x="3419475" y="6024563"/>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20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7" name="Rectangle 58"/>
            <p:cNvSpPr>
              <a:spLocks noChangeArrowheads="1"/>
            </p:cNvSpPr>
            <p:nvPr/>
          </p:nvSpPr>
          <p:spPr bwMode="auto">
            <a:xfrm>
              <a:off x="2651125" y="4211638"/>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30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8" name="Rectangle 59"/>
            <p:cNvSpPr>
              <a:spLocks noChangeArrowheads="1"/>
            </p:cNvSpPr>
            <p:nvPr/>
          </p:nvSpPr>
          <p:spPr bwMode="auto">
            <a:xfrm>
              <a:off x="2651125" y="3678238"/>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40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9" name="Rectangle 60"/>
            <p:cNvSpPr>
              <a:spLocks noChangeArrowheads="1"/>
            </p:cNvSpPr>
            <p:nvPr/>
          </p:nvSpPr>
          <p:spPr bwMode="auto">
            <a:xfrm>
              <a:off x="3930650" y="6024563"/>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40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0" name="Rectangle 61"/>
            <p:cNvSpPr>
              <a:spLocks noChangeArrowheads="1"/>
            </p:cNvSpPr>
            <p:nvPr/>
          </p:nvSpPr>
          <p:spPr bwMode="auto">
            <a:xfrm>
              <a:off x="2651125" y="3157538"/>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50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1" name="Rectangle 62"/>
            <p:cNvSpPr>
              <a:spLocks noChangeArrowheads="1"/>
            </p:cNvSpPr>
            <p:nvPr/>
          </p:nvSpPr>
          <p:spPr bwMode="auto">
            <a:xfrm>
              <a:off x="2651125" y="2624138"/>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60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2" name="Rectangle 63"/>
            <p:cNvSpPr>
              <a:spLocks noChangeArrowheads="1"/>
            </p:cNvSpPr>
            <p:nvPr/>
          </p:nvSpPr>
          <p:spPr bwMode="auto">
            <a:xfrm>
              <a:off x="4445000" y="6024563"/>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60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3" name="Rectangle 64"/>
            <p:cNvSpPr>
              <a:spLocks noChangeArrowheads="1"/>
            </p:cNvSpPr>
            <p:nvPr/>
          </p:nvSpPr>
          <p:spPr bwMode="auto">
            <a:xfrm>
              <a:off x="2651125" y="2109788"/>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70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4" name="Rectangle 65"/>
            <p:cNvSpPr>
              <a:spLocks noChangeArrowheads="1"/>
            </p:cNvSpPr>
            <p:nvPr/>
          </p:nvSpPr>
          <p:spPr bwMode="auto">
            <a:xfrm>
              <a:off x="2651125" y="1576388"/>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80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5" name="Rectangle 66"/>
            <p:cNvSpPr>
              <a:spLocks noChangeArrowheads="1"/>
            </p:cNvSpPr>
            <p:nvPr/>
          </p:nvSpPr>
          <p:spPr bwMode="auto">
            <a:xfrm>
              <a:off x="4956175" y="6024563"/>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80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6" name="Rectangle 67"/>
            <p:cNvSpPr>
              <a:spLocks noChangeArrowheads="1"/>
            </p:cNvSpPr>
            <p:nvPr/>
          </p:nvSpPr>
          <p:spPr bwMode="auto">
            <a:xfrm>
              <a:off x="2651125" y="1058863"/>
              <a:ext cx="238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90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7" name="Rectangle 68"/>
            <p:cNvSpPr>
              <a:spLocks noChangeArrowheads="1"/>
            </p:cNvSpPr>
            <p:nvPr/>
          </p:nvSpPr>
          <p:spPr bwMode="auto">
            <a:xfrm>
              <a:off x="2543175" y="525463"/>
              <a:ext cx="323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100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8" name="Rectangle 69"/>
            <p:cNvSpPr>
              <a:spLocks noChangeArrowheads="1"/>
            </p:cNvSpPr>
            <p:nvPr/>
          </p:nvSpPr>
          <p:spPr bwMode="auto">
            <a:xfrm>
              <a:off x="5387975" y="6024563"/>
              <a:ext cx="323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100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9" name="Rectangle 70"/>
            <p:cNvSpPr>
              <a:spLocks noChangeArrowheads="1"/>
            </p:cNvSpPr>
            <p:nvPr/>
          </p:nvSpPr>
          <p:spPr bwMode="auto">
            <a:xfrm>
              <a:off x="5883275" y="6024563"/>
              <a:ext cx="323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120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0" name="Rectangle 71"/>
            <p:cNvSpPr>
              <a:spLocks noChangeArrowheads="1"/>
            </p:cNvSpPr>
            <p:nvPr/>
          </p:nvSpPr>
          <p:spPr bwMode="auto">
            <a:xfrm>
              <a:off x="6381750" y="6024563"/>
              <a:ext cx="323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140</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1" name="Freeform 72"/>
            <p:cNvSpPr>
              <a:spLocks/>
            </p:cNvSpPr>
            <p:nvPr/>
          </p:nvSpPr>
          <p:spPr bwMode="auto">
            <a:xfrm>
              <a:off x="3022600" y="614363"/>
              <a:ext cx="1524000" cy="5280025"/>
            </a:xfrm>
            <a:custGeom>
              <a:avLst/>
              <a:gdLst>
                <a:gd name="T0" fmla="*/ 0 w 960"/>
                <a:gd name="T1" fmla="*/ 0 h 3326"/>
                <a:gd name="T2" fmla="*/ 160 w 960"/>
                <a:gd name="T3" fmla="*/ 548 h 3326"/>
                <a:gd name="T4" fmla="*/ 292 w 960"/>
                <a:gd name="T5" fmla="*/ 1632 h 3326"/>
                <a:gd name="T6" fmla="*/ 672 w 960"/>
                <a:gd name="T7" fmla="*/ 3118 h 3326"/>
                <a:gd name="T8" fmla="*/ 764 w 960"/>
                <a:gd name="T9" fmla="*/ 3240 h 3326"/>
                <a:gd name="T10" fmla="*/ 960 w 960"/>
                <a:gd name="T11" fmla="*/ 3326 h 3326"/>
              </a:gdLst>
              <a:ahLst/>
              <a:cxnLst>
                <a:cxn ang="0">
                  <a:pos x="T0" y="T1"/>
                </a:cxn>
                <a:cxn ang="0">
                  <a:pos x="T2" y="T3"/>
                </a:cxn>
                <a:cxn ang="0">
                  <a:pos x="T4" y="T5"/>
                </a:cxn>
                <a:cxn ang="0">
                  <a:pos x="T6" y="T7"/>
                </a:cxn>
                <a:cxn ang="0">
                  <a:pos x="T8" y="T9"/>
                </a:cxn>
                <a:cxn ang="0">
                  <a:pos x="T10" y="T11"/>
                </a:cxn>
              </a:cxnLst>
              <a:rect l="0" t="0" r="r" b="b"/>
              <a:pathLst>
                <a:path w="960" h="3326">
                  <a:moveTo>
                    <a:pt x="0" y="0"/>
                  </a:moveTo>
                  <a:lnTo>
                    <a:pt x="160" y="548"/>
                  </a:lnTo>
                  <a:lnTo>
                    <a:pt x="292" y="1632"/>
                  </a:lnTo>
                  <a:lnTo>
                    <a:pt x="672" y="3118"/>
                  </a:lnTo>
                  <a:lnTo>
                    <a:pt x="764" y="3240"/>
                  </a:lnTo>
                  <a:lnTo>
                    <a:pt x="960" y="3326"/>
                  </a:lnTo>
                </a:path>
              </a:pathLst>
            </a:custGeom>
            <a:noFill/>
            <a:ln w="25400">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73"/>
            <p:cNvSpPr>
              <a:spLocks/>
            </p:cNvSpPr>
            <p:nvPr/>
          </p:nvSpPr>
          <p:spPr bwMode="auto">
            <a:xfrm>
              <a:off x="2952750" y="4106863"/>
              <a:ext cx="3568700" cy="1698625"/>
            </a:xfrm>
            <a:custGeom>
              <a:avLst/>
              <a:gdLst>
                <a:gd name="T0" fmla="*/ 0 w 2248"/>
                <a:gd name="T1" fmla="*/ 0 h 1070"/>
                <a:gd name="T2" fmla="*/ 164 w 2248"/>
                <a:gd name="T3" fmla="*/ 156 h 1070"/>
                <a:gd name="T4" fmla="*/ 296 w 2248"/>
                <a:gd name="T5" fmla="*/ 494 h 1070"/>
                <a:gd name="T6" fmla="*/ 618 w 2248"/>
                <a:gd name="T7" fmla="*/ 860 h 1070"/>
                <a:gd name="T8" fmla="*/ 954 w 2248"/>
                <a:gd name="T9" fmla="*/ 1012 h 1070"/>
                <a:gd name="T10" fmla="*/ 1362 w 2248"/>
                <a:gd name="T11" fmla="*/ 1030 h 1070"/>
                <a:gd name="T12" fmla="*/ 1666 w 2248"/>
                <a:gd name="T13" fmla="*/ 1030 h 1070"/>
                <a:gd name="T14" fmla="*/ 2008 w 2248"/>
                <a:gd name="T15" fmla="*/ 1070 h 1070"/>
                <a:gd name="T16" fmla="*/ 2248 w 2248"/>
                <a:gd name="T17"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8" h="1070">
                  <a:moveTo>
                    <a:pt x="0" y="0"/>
                  </a:moveTo>
                  <a:lnTo>
                    <a:pt x="164" y="156"/>
                  </a:lnTo>
                  <a:lnTo>
                    <a:pt x="296" y="494"/>
                  </a:lnTo>
                  <a:lnTo>
                    <a:pt x="618" y="860"/>
                  </a:lnTo>
                  <a:lnTo>
                    <a:pt x="954" y="1012"/>
                  </a:lnTo>
                  <a:lnTo>
                    <a:pt x="1362" y="1030"/>
                  </a:lnTo>
                  <a:lnTo>
                    <a:pt x="1666" y="1030"/>
                  </a:lnTo>
                  <a:lnTo>
                    <a:pt x="2008" y="1070"/>
                  </a:lnTo>
                  <a:lnTo>
                    <a:pt x="2248" y="1070"/>
                  </a:lnTo>
                </a:path>
              </a:pathLst>
            </a:custGeom>
            <a:noFill/>
            <a:ln w="25400">
              <a:solidFill>
                <a:srgbClr val="29ABE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74"/>
            <p:cNvSpPr>
              <a:spLocks/>
            </p:cNvSpPr>
            <p:nvPr/>
          </p:nvSpPr>
          <p:spPr bwMode="auto">
            <a:xfrm>
              <a:off x="2952750" y="3662363"/>
              <a:ext cx="3568700" cy="2165350"/>
            </a:xfrm>
            <a:custGeom>
              <a:avLst/>
              <a:gdLst>
                <a:gd name="T0" fmla="*/ 0 w 2248"/>
                <a:gd name="T1" fmla="*/ 1364 h 1364"/>
                <a:gd name="T2" fmla="*/ 146 w 2248"/>
                <a:gd name="T3" fmla="*/ 1158 h 1364"/>
                <a:gd name="T4" fmla="*/ 228 w 2248"/>
                <a:gd name="T5" fmla="*/ 950 h 1364"/>
                <a:gd name="T6" fmla="*/ 394 w 2248"/>
                <a:gd name="T7" fmla="*/ 644 h 1364"/>
                <a:gd name="T8" fmla="*/ 642 w 2248"/>
                <a:gd name="T9" fmla="*/ 436 h 1364"/>
                <a:gd name="T10" fmla="*/ 1126 w 2248"/>
                <a:gd name="T11" fmla="*/ 214 h 1364"/>
                <a:gd name="T12" fmla="*/ 1456 w 2248"/>
                <a:gd name="T13" fmla="*/ 100 h 1364"/>
                <a:gd name="T14" fmla="*/ 1768 w 2248"/>
                <a:gd name="T15" fmla="*/ 16 h 1364"/>
                <a:gd name="T16" fmla="*/ 2248 w 2248"/>
                <a:gd name="T17" fmla="*/ 0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8" h="1364">
                  <a:moveTo>
                    <a:pt x="0" y="1364"/>
                  </a:moveTo>
                  <a:lnTo>
                    <a:pt x="146" y="1158"/>
                  </a:lnTo>
                  <a:lnTo>
                    <a:pt x="228" y="950"/>
                  </a:lnTo>
                  <a:lnTo>
                    <a:pt x="394" y="644"/>
                  </a:lnTo>
                  <a:lnTo>
                    <a:pt x="642" y="436"/>
                  </a:lnTo>
                  <a:lnTo>
                    <a:pt x="1126" y="214"/>
                  </a:lnTo>
                  <a:lnTo>
                    <a:pt x="1456" y="100"/>
                  </a:lnTo>
                  <a:lnTo>
                    <a:pt x="1768" y="16"/>
                  </a:lnTo>
                  <a:lnTo>
                    <a:pt x="2248" y="0"/>
                  </a:lnTo>
                </a:path>
              </a:pathLst>
            </a:custGeom>
            <a:noFill/>
            <a:ln w="25400">
              <a:solidFill>
                <a:srgbClr val="00A99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75"/>
            <p:cNvSpPr>
              <a:spLocks/>
            </p:cNvSpPr>
            <p:nvPr/>
          </p:nvSpPr>
          <p:spPr bwMode="auto">
            <a:xfrm>
              <a:off x="3276600" y="223838"/>
              <a:ext cx="3276600" cy="5708650"/>
            </a:xfrm>
            <a:custGeom>
              <a:avLst/>
              <a:gdLst>
                <a:gd name="T0" fmla="*/ 0 w 2064"/>
                <a:gd name="T1" fmla="*/ 3596 h 3596"/>
                <a:gd name="T2" fmla="*/ 188 w 2064"/>
                <a:gd name="T3" fmla="*/ 3206 h 3596"/>
                <a:gd name="T4" fmla="*/ 280 w 2064"/>
                <a:gd name="T5" fmla="*/ 2910 h 3596"/>
                <a:gd name="T6" fmla="*/ 350 w 2064"/>
                <a:gd name="T7" fmla="*/ 2524 h 3596"/>
                <a:gd name="T8" fmla="*/ 452 w 2064"/>
                <a:gd name="T9" fmla="*/ 2098 h 3596"/>
                <a:gd name="T10" fmla="*/ 702 w 2064"/>
                <a:gd name="T11" fmla="*/ 1430 h 3596"/>
                <a:gd name="T12" fmla="*/ 1028 w 2064"/>
                <a:gd name="T13" fmla="*/ 942 h 3596"/>
                <a:gd name="T14" fmla="*/ 1424 w 2064"/>
                <a:gd name="T15" fmla="*/ 422 h 3596"/>
                <a:gd name="T16" fmla="*/ 1656 w 2064"/>
                <a:gd name="T17" fmla="*/ 194 h 3596"/>
                <a:gd name="T18" fmla="*/ 2064 w 2064"/>
                <a:gd name="T19" fmla="*/ 0 h 3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4" h="3596">
                  <a:moveTo>
                    <a:pt x="0" y="3596"/>
                  </a:moveTo>
                  <a:lnTo>
                    <a:pt x="188" y="3206"/>
                  </a:lnTo>
                  <a:lnTo>
                    <a:pt x="280" y="2910"/>
                  </a:lnTo>
                  <a:lnTo>
                    <a:pt x="350" y="2524"/>
                  </a:lnTo>
                  <a:lnTo>
                    <a:pt x="452" y="2098"/>
                  </a:lnTo>
                  <a:lnTo>
                    <a:pt x="702" y="1430"/>
                  </a:lnTo>
                  <a:lnTo>
                    <a:pt x="1028" y="942"/>
                  </a:lnTo>
                  <a:lnTo>
                    <a:pt x="1424" y="422"/>
                  </a:lnTo>
                  <a:lnTo>
                    <a:pt x="1656" y="194"/>
                  </a:lnTo>
                  <a:lnTo>
                    <a:pt x="2064" y="0"/>
                  </a:lnTo>
                </a:path>
              </a:pathLst>
            </a:custGeom>
            <a:noFill/>
            <a:ln w="25400">
              <a:solidFill>
                <a:srgbClr val="662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76"/>
            <p:cNvSpPr>
              <a:spLocks/>
            </p:cNvSpPr>
            <p:nvPr/>
          </p:nvSpPr>
          <p:spPr bwMode="auto">
            <a:xfrm>
              <a:off x="2952750" y="223838"/>
              <a:ext cx="4089400" cy="5708650"/>
            </a:xfrm>
            <a:custGeom>
              <a:avLst/>
              <a:gdLst>
                <a:gd name="T0" fmla="*/ 0 w 2576"/>
                <a:gd name="T1" fmla="*/ 0 h 3596"/>
                <a:gd name="T2" fmla="*/ 0 w 2576"/>
                <a:gd name="T3" fmla="*/ 3596 h 3596"/>
                <a:gd name="T4" fmla="*/ 2576 w 2576"/>
                <a:gd name="T5" fmla="*/ 3596 h 3596"/>
              </a:gdLst>
              <a:ahLst/>
              <a:cxnLst>
                <a:cxn ang="0">
                  <a:pos x="T0" y="T1"/>
                </a:cxn>
                <a:cxn ang="0">
                  <a:pos x="T2" y="T3"/>
                </a:cxn>
                <a:cxn ang="0">
                  <a:pos x="T4" y="T5"/>
                </a:cxn>
              </a:cxnLst>
              <a:rect l="0" t="0" r="r" b="b"/>
              <a:pathLst>
                <a:path w="2576" h="3596">
                  <a:moveTo>
                    <a:pt x="0" y="0"/>
                  </a:moveTo>
                  <a:lnTo>
                    <a:pt x="0" y="3596"/>
                  </a:lnTo>
                  <a:lnTo>
                    <a:pt x="2576" y="3596"/>
                  </a:lnTo>
                </a:path>
              </a:pathLst>
            </a:custGeom>
            <a:noFill/>
            <a:ln w="254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77"/>
            <p:cNvSpPr>
              <a:spLocks/>
            </p:cNvSpPr>
            <p:nvPr/>
          </p:nvSpPr>
          <p:spPr bwMode="auto">
            <a:xfrm>
              <a:off x="3022600" y="562768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2 h 64"/>
                <a:gd name="T40" fmla="*/ 26 w 64"/>
                <a:gd name="T41" fmla="*/ 2 h 64"/>
                <a:gd name="T42" fmla="*/ 32 w 64"/>
                <a:gd name="T43" fmla="*/ 0 h 64"/>
                <a:gd name="T44" fmla="*/ 32 w 64"/>
                <a:gd name="T45" fmla="*/ 0 h 64"/>
                <a:gd name="T46" fmla="*/ 38 w 64"/>
                <a:gd name="T47" fmla="*/ 2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4" y="44"/>
                  </a:lnTo>
                  <a:lnTo>
                    <a:pt x="2" y="38"/>
                  </a:lnTo>
                  <a:lnTo>
                    <a:pt x="0" y="32"/>
                  </a:lnTo>
                  <a:lnTo>
                    <a:pt x="0" y="32"/>
                  </a:lnTo>
                  <a:lnTo>
                    <a:pt x="2" y="26"/>
                  </a:lnTo>
                  <a:lnTo>
                    <a:pt x="4" y="20"/>
                  </a:lnTo>
                  <a:lnTo>
                    <a:pt x="10" y="10"/>
                  </a:lnTo>
                  <a:lnTo>
                    <a:pt x="20" y="2"/>
                  </a:lnTo>
                  <a:lnTo>
                    <a:pt x="26" y="2"/>
                  </a:lnTo>
                  <a:lnTo>
                    <a:pt x="32" y="0"/>
                  </a:lnTo>
                  <a:lnTo>
                    <a:pt x="32" y="0"/>
                  </a:lnTo>
                  <a:lnTo>
                    <a:pt x="38" y="2"/>
                  </a:lnTo>
                  <a:lnTo>
                    <a:pt x="44" y="2"/>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8"/>
            <p:cNvSpPr>
              <a:spLocks/>
            </p:cNvSpPr>
            <p:nvPr/>
          </p:nvSpPr>
          <p:spPr bwMode="auto">
            <a:xfrm>
              <a:off x="3124200" y="545306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4"/>
                  </a:lnTo>
                  <a:lnTo>
                    <a:pt x="26" y="2"/>
                  </a:lnTo>
                  <a:lnTo>
                    <a:pt x="32" y="0"/>
                  </a:lnTo>
                  <a:lnTo>
                    <a:pt x="32" y="0"/>
                  </a:lnTo>
                  <a:lnTo>
                    <a:pt x="38" y="2"/>
                  </a:lnTo>
                  <a:lnTo>
                    <a:pt x="44" y="4"/>
                  </a:lnTo>
                  <a:lnTo>
                    <a:pt x="54" y="10"/>
                  </a:lnTo>
                  <a:lnTo>
                    <a:pt x="60" y="20"/>
                  </a:lnTo>
                  <a:lnTo>
                    <a:pt x="62"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79"/>
            <p:cNvSpPr>
              <a:spLocks/>
            </p:cNvSpPr>
            <p:nvPr/>
          </p:nvSpPr>
          <p:spPr bwMode="auto">
            <a:xfrm>
              <a:off x="3365500" y="5611813"/>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80"/>
            <p:cNvSpPr>
              <a:spLocks/>
            </p:cNvSpPr>
            <p:nvPr/>
          </p:nvSpPr>
          <p:spPr bwMode="auto">
            <a:xfrm>
              <a:off x="3533775" y="5240338"/>
              <a:ext cx="101600" cy="98425"/>
            </a:xfrm>
            <a:custGeom>
              <a:avLst/>
              <a:gdLst>
                <a:gd name="T0" fmla="*/ 64 w 64"/>
                <a:gd name="T1" fmla="*/ 30 h 62"/>
                <a:gd name="T2" fmla="*/ 64 w 64"/>
                <a:gd name="T3" fmla="*/ 30 h 62"/>
                <a:gd name="T4" fmla="*/ 64 w 64"/>
                <a:gd name="T5" fmla="*/ 38 h 62"/>
                <a:gd name="T6" fmla="*/ 62 w 64"/>
                <a:gd name="T7" fmla="*/ 44 h 62"/>
                <a:gd name="T8" fmla="*/ 56 w 64"/>
                <a:gd name="T9" fmla="*/ 54 h 62"/>
                <a:gd name="T10" fmla="*/ 46 w 64"/>
                <a:gd name="T11" fmla="*/ 60 h 62"/>
                <a:gd name="T12" fmla="*/ 40 w 64"/>
                <a:gd name="T13" fmla="*/ 62 h 62"/>
                <a:gd name="T14" fmla="*/ 32 w 64"/>
                <a:gd name="T15" fmla="*/ 62 h 62"/>
                <a:gd name="T16" fmla="*/ 32 w 64"/>
                <a:gd name="T17" fmla="*/ 62 h 62"/>
                <a:gd name="T18" fmla="*/ 26 w 64"/>
                <a:gd name="T19" fmla="*/ 62 h 62"/>
                <a:gd name="T20" fmla="*/ 20 w 64"/>
                <a:gd name="T21" fmla="*/ 60 h 62"/>
                <a:gd name="T22" fmla="*/ 10 w 64"/>
                <a:gd name="T23" fmla="*/ 54 h 62"/>
                <a:gd name="T24" fmla="*/ 4 w 64"/>
                <a:gd name="T25" fmla="*/ 44 h 62"/>
                <a:gd name="T26" fmla="*/ 2 w 64"/>
                <a:gd name="T27" fmla="*/ 38 h 62"/>
                <a:gd name="T28" fmla="*/ 0 w 64"/>
                <a:gd name="T29" fmla="*/ 30 h 62"/>
                <a:gd name="T30" fmla="*/ 0 w 64"/>
                <a:gd name="T31" fmla="*/ 30 h 62"/>
                <a:gd name="T32" fmla="*/ 2 w 64"/>
                <a:gd name="T33" fmla="*/ 24 h 62"/>
                <a:gd name="T34" fmla="*/ 4 w 64"/>
                <a:gd name="T35" fmla="*/ 18 h 62"/>
                <a:gd name="T36" fmla="*/ 10 w 64"/>
                <a:gd name="T37" fmla="*/ 8 h 62"/>
                <a:gd name="T38" fmla="*/ 20 w 64"/>
                <a:gd name="T39" fmla="*/ 2 h 62"/>
                <a:gd name="T40" fmla="*/ 26 w 64"/>
                <a:gd name="T41" fmla="*/ 0 h 62"/>
                <a:gd name="T42" fmla="*/ 32 w 64"/>
                <a:gd name="T43" fmla="*/ 0 h 62"/>
                <a:gd name="T44" fmla="*/ 32 w 64"/>
                <a:gd name="T45" fmla="*/ 0 h 62"/>
                <a:gd name="T46" fmla="*/ 40 w 64"/>
                <a:gd name="T47" fmla="*/ 0 h 62"/>
                <a:gd name="T48" fmla="*/ 46 w 64"/>
                <a:gd name="T49" fmla="*/ 2 h 62"/>
                <a:gd name="T50" fmla="*/ 56 w 64"/>
                <a:gd name="T51" fmla="*/ 8 h 62"/>
                <a:gd name="T52" fmla="*/ 62 w 64"/>
                <a:gd name="T53" fmla="*/ 18 h 62"/>
                <a:gd name="T54" fmla="*/ 64 w 64"/>
                <a:gd name="T55" fmla="*/ 24 h 62"/>
                <a:gd name="T56" fmla="*/ 64 w 64"/>
                <a:gd name="T57" fmla="*/ 30 h 62"/>
                <a:gd name="T58" fmla="*/ 64 w 64"/>
                <a:gd name="T59"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2">
                  <a:moveTo>
                    <a:pt x="64" y="30"/>
                  </a:moveTo>
                  <a:lnTo>
                    <a:pt x="64" y="30"/>
                  </a:lnTo>
                  <a:lnTo>
                    <a:pt x="64" y="38"/>
                  </a:lnTo>
                  <a:lnTo>
                    <a:pt x="62" y="44"/>
                  </a:lnTo>
                  <a:lnTo>
                    <a:pt x="56" y="54"/>
                  </a:lnTo>
                  <a:lnTo>
                    <a:pt x="46" y="60"/>
                  </a:lnTo>
                  <a:lnTo>
                    <a:pt x="40" y="62"/>
                  </a:lnTo>
                  <a:lnTo>
                    <a:pt x="32" y="62"/>
                  </a:lnTo>
                  <a:lnTo>
                    <a:pt x="32" y="62"/>
                  </a:lnTo>
                  <a:lnTo>
                    <a:pt x="26" y="62"/>
                  </a:lnTo>
                  <a:lnTo>
                    <a:pt x="20" y="60"/>
                  </a:lnTo>
                  <a:lnTo>
                    <a:pt x="10" y="54"/>
                  </a:lnTo>
                  <a:lnTo>
                    <a:pt x="4" y="44"/>
                  </a:lnTo>
                  <a:lnTo>
                    <a:pt x="2" y="38"/>
                  </a:lnTo>
                  <a:lnTo>
                    <a:pt x="0" y="30"/>
                  </a:lnTo>
                  <a:lnTo>
                    <a:pt x="0" y="30"/>
                  </a:lnTo>
                  <a:lnTo>
                    <a:pt x="2" y="24"/>
                  </a:lnTo>
                  <a:lnTo>
                    <a:pt x="4" y="18"/>
                  </a:lnTo>
                  <a:lnTo>
                    <a:pt x="10" y="8"/>
                  </a:lnTo>
                  <a:lnTo>
                    <a:pt x="20" y="2"/>
                  </a:lnTo>
                  <a:lnTo>
                    <a:pt x="26" y="0"/>
                  </a:lnTo>
                  <a:lnTo>
                    <a:pt x="32" y="0"/>
                  </a:lnTo>
                  <a:lnTo>
                    <a:pt x="32" y="0"/>
                  </a:lnTo>
                  <a:lnTo>
                    <a:pt x="40" y="0"/>
                  </a:lnTo>
                  <a:lnTo>
                    <a:pt x="46" y="2"/>
                  </a:lnTo>
                  <a:lnTo>
                    <a:pt x="56" y="8"/>
                  </a:lnTo>
                  <a:lnTo>
                    <a:pt x="62" y="18"/>
                  </a:lnTo>
                  <a:lnTo>
                    <a:pt x="64" y="24"/>
                  </a:lnTo>
                  <a:lnTo>
                    <a:pt x="64" y="30"/>
                  </a:lnTo>
                  <a:lnTo>
                    <a:pt x="64" y="30"/>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81"/>
            <p:cNvSpPr>
              <a:spLocks/>
            </p:cNvSpPr>
            <p:nvPr/>
          </p:nvSpPr>
          <p:spPr bwMode="auto">
            <a:xfrm>
              <a:off x="3663950" y="477043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82"/>
            <p:cNvSpPr>
              <a:spLocks/>
            </p:cNvSpPr>
            <p:nvPr/>
          </p:nvSpPr>
          <p:spPr bwMode="auto">
            <a:xfrm>
              <a:off x="3784600" y="4183063"/>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4" y="44"/>
                  </a:lnTo>
                  <a:lnTo>
                    <a:pt x="2" y="38"/>
                  </a:lnTo>
                  <a:lnTo>
                    <a:pt x="0" y="32"/>
                  </a:lnTo>
                  <a:lnTo>
                    <a:pt x="0" y="32"/>
                  </a:lnTo>
                  <a:lnTo>
                    <a:pt x="2" y="26"/>
                  </a:lnTo>
                  <a:lnTo>
                    <a:pt x="4"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83"/>
            <p:cNvSpPr>
              <a:spLocks/>
            </p:cNvSpPr>
            <p:nvPr/>
          </p:nvSpPr>
          <p:spPr bwMode="auto">
            <a:xfrm>
              <a:off x="3943350" y="353853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4"/>
                  </a:lnTo>
                  <a:lnTo>
                    <a:pt x="26" y="2"/>
                  </a:lnTo>
                  <a:lnTo>
                    <a:pt x="32" y="0"/>
                  </a:lnTo>
                  <a:lnTo>
                    <a:pt x="32" y="0"/>
                  </a:lnTo>
                  <a:lnTo>
                    <a:pt x="38" y="2"/>
                  </a:lnTo>
                  <a:lnTo>
                    <a:pt x="44" y="4"/>
                  </a:lnTo>
                  <a:lnTo>
                    <a:pt x="54" y="10"/>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84"/>
            <p:cNvSpPr>
              <a:spLocks/>
            </p:cNvSpPr>
            <p:nvPr/>
          </p:nvSpPr>
          <p:spPr bwMode="auto">
            <a:xfrm>
              <a:off x="4102100" y="307816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85"/>
            <p:cNvSpPr>
              <a:spLocks/>
            </p:cNvSpPr>
            <p:nvPr/>
          </p:nvSpPr>
          <p:spPr bwMode="auto">
            <a:xfrm>
              <a:off x="4225925" y="276701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4 w 64"/>
                <a:gd name="T19" fmla="*/ 62 h 64"/>
                <a:gd name="T20" fmla="*/ 20 w 64"/>
                <a:gd name="T21" fmla="*/ 60 h 64"/>
                <a:gd name="T22" fmla="*/ 8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8 w 64"/>
                <a:gd name="T37" fmla="*/ 8 h 64"/>
                <a:gd name="T38" fmla="*/ 20 w 64"/>
                <a:gd name="T39" fmla="*/ 2 h 64"/>
                <a:gd name="T40" fmla="*/ 24 w 64"/>
                <a:gd name="T41" fmla="*/ 0 h 64"/>
                <a:gd name="T42" fmla="*/ 32 w 64"/>
                <a:gd name="T43" fmla="*/ 0 h 64"/>
                <a:gd name="T44" fmla="*/ 32 w 64"/>
                <a:gd name="T45" fmla="*/ 0 h 64"/>
                <a:gd name="T46" fmla="*/ 38 w 64"/>
                <a:gd name="T47" fmla="*/ 0 h 64"/>
                <a:gd name="T48" fmla="*/ 44 w 64"/>
                <a:gd name="T49" fmla="*/ 2 h 64"/>
                <a:gd name="T50" fmla="*/ 54 w 64"/>
                <a:gd name="T51" fmla="*/ 8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4" y="62"/>
                  </a:lnTo>
                  <a:lnTo>
                    <a:pt x="20" y="60"/>
                  </a:lnTo>
                  <a:lnTo>
                    <a:pt x="8" y="54"/>
                  </a:lnTo>
                  <a:lnTo>
                    <a:pt x="2" y="44"/>
                  </a:lnTo>
                  <a:lnTo>
                    <a:pt x="0" y="38"/>
                  </a:lnTo>
                  <a:lnTo>
                    <a:pt x="0" y="32"/>
                  </a:lnTo>
                  <a:lnTo>
                    <a:pt x="0" y="32"/>
                  </a:lnTo>
                  <a:lnTo>
                    <a:pt x="0" y="26"/>
                  </a:lnTo>
                  <a:lnTo>
                    <a:pt x="2" y="20"/>
                  </a:lnTo>
                  <a:lnTo>
                    <a:pt x="8" y="8"/>
                  </a:lnTo>
                  <a:lnTo>
                    <a:pt x="20" y="2"/>
                  </a:lnTo>
                  <a:lnTo>
                    <a:pt x="24" y="0"/>
                  </a:lnTo>
                  <a:lnTo>
                    <a:pt x="32" y="0"/>
                  </a:lnTo>
                  <a:lnTo>
                    <a:pt x="32" y="0"/>
                  </a:lnTo>
                  <a:lnTo>
                    <a:pt x="38" y="0"/>
                  </a:lnTo>
                  <a:lnTo>
                    <a:pt x="44" y="2"/>
                  </a:lnTo>
                  <a:lnTo>
                    <a:pt x="54" y="8"/>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6"/>
            <p:cNvSpPr>
              <a:spLocks/>
            </p:cNvSpPr>
            <p:nvPr/>
          </p:nvSpPr>
          <p:spPr bwMode="auto">
            <a:xfrm>
              <a:off x="4327525" y="247173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8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8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8"/>
                  </a:lnTo>
                  <a:lnTo>
                    <a:pt x="20" y="2"/>
                  </a:lnTo>
                  <a:lnTo>
                    <a:pt x="26" y="0"/>
                  </a:lnTo>
                  <a:lnTo>
                    <a:pt x="32" y="0"/>
                  </a:lnTo>
                  <a:lnTo>
                    <a:pt x="32" y="0"/>
                  </a:lnTo>
                  <a:lnTo>
                    <a:pt x="38" y="0"/>
                  </a:lnTo>
                  <a:lnTo>
                    <a:pt x="44" y="2"/>
                  </a:lnTo>
                  <a:lnTo>
                    <a:pt x="54" y="8"/>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7"/>
            <p:cNvSpPr>
              <a:spLocks/>
            </p:cNvSpPr>
            <p:nvPr/>
          </p:nvSpPr>
          <p:spPr bwMode="auto">
            <a:xfrm>
              <a:off x="4470400" y="225266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8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8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8"/>
                  </a:lnTo>
                  <a:lnTo>
                    <a:pt x="20" y="2"/>
                  </a:lnTo>
                  <a:lnTo>
                    <a:pt x="26" y="0"/>
                  </a:lnTo>
                  <a:lnTo>
                    <a:pt x="32" y="0"/>
                  </a:lnTo>
                  <a:lnTo>
                    <a:pt x="32" y="0"/>
                  </a:lnTo>
                  <a:lnTo>
                    <a:pt x="38" y="0"/>
                  </a:lnTo>
                  <a:lnTo>
                    <a:pt x="44" y="2"/>
                  </a:lnTo>
                  <a:lnTo>
                    <a:pt x="54" y="8"/>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88"/>
            <p:cNvSpPr>
              <a:spLocks/>
            </p:cNvSpPr>
            <p:nvPr/>
          </p:nvSpPr>
          <p:spPr bwMode="auto">
            <a:xfrm>
              <a:off x="4594225" y="205581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4 w 64"/>
                <a:gd name="T19" fmla="*/ 62 h 64"/>
                <a:gd name="T20" fmla="*/ 18 w 64"/>
                <a:gd name="T21" fmla="*/ 60 h 64"/>
                <a:gd name="T22" fmla="*/ 8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8 w 64"/>
                <a:gd name="T37" fmla="*/ 8 h 64"/>
                <a:gd name="T38" fmla="*/ 18 w 64"/>
                <a:gd name="T39" fmla="*/ 2 h 64"/>
                <a:gd name="T40" fmla="*/ 24 w 64"/>
                <a:gd name="T41" fmla="*/ 0 h 64"/>
                <a:gd name="T42" fmla="*/ 32 w 64"/>
                <a:gd name="T43" fmla="*/ 0 h 64"/>
                <a:gd name="T44" fmla="*/ 32 w 64"/>
                <a:gd name="T45" fmla="*/ 0 h 64"/>
                <a:gd name="T46" fmla="*/ 38 w 64"/>
                <a:gd name="T47" fmla="*/ 0 h 64"/>
                <a:gd name="T48" fmla="*/ 44 w 64"/>
                <a:gd name="T49" fmla="*/ 2 h 64"/>
                <a:gd name="T50" fmla="*/ 54 w 64"/>
                <a:gd name="T51" fmla="*/ 8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4" y="62"/>
                  </a:lnTo>
                  <a:lnTo>
                    <a:pt x="18" y="60"/>
                  </a:lnTo>
                  <a:lnTo>
                    <a:pt x="8" y="54"/>
                  </a:lnTo>
                  <a:lnTo>
                    <a:pt x="2" y="44"/>
                  </a:lnTo>
                  <a:lnTo>
                    <a:pt x="0" y="38"/>
                  </a:lnTo>
                  <a:lnTo>
                    <a:pt x="0" y="32"/>
                  </a:lnTo>
                  <a:lnTo>
                    <a:pt x="0" y="32"/>
                  </a:lnTo>
                  <a:lnTo>
                    <a:pt x="0" y="26"/>
                  </a:lnTo>
                  <a:lnTo>
                    <a:pt x="2" y="20"/>
                  </a:lnTo>
                  <a:lnTo>
                    <a:pt x="8" y="8"/>
                  </a:lnTo>
                  <a:lnTo>
                    <a:pt x="18" y="2"/>
                  </a:lnTo>
                  <a:lnTo>
                    <a:pt x="24" y="0"/>
                  </a:lnTo>
                  <a:lnTo>
                    <a:pt x="32" y="0"/>
                  </a:lnTo>
                  <a:lnTo>
                    <a:pt x="32" y="0"/>
                  </a:lnTo>
                  <a:lnTo>
                    <a:pt x="38" y="0"/>
                  </a:lnTo>
                  <a:lnTo>
                    <a:pt x="44" y="2"/>
                  </a:lnTo>
                  <a:lnTo>
                    <a:pt x="54" y="8"/>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89"/>
            <p:cNvSpPr>
              <a:spLocks/>
            </p:cNvSpPr>
            <p:nvPr/>
          </p:nvSpPr>
          <p:spPr bwMode="auto">
            <a:xfrm>
              <a:off x="4740275" y="1871663"/>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0 w 62"/>
                <a:gd name="T15" fmla="*/ 64 h 64"/>
                <a:gd name="T16" fmla="*/ 30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8 h 64"/>
                <a:gd name="T38" fmla="*/ 18 w 62"/>
                <a:gd name="T39" fmla="*/ 2 h 64"/>
                <a:gd name="T40" fmla="*/ 24 w 62"/>
                <a:gd name="T41" fmla="*/ 0 h 64"/>
                <a:gd name="T42" fmla="*/ 30 w 62"/>
                <a:gd name="T43" fmla="*/ 0 h 64"/>
                <a:gd name="T44" fmla="*/ 30 w 62"/>
                <a:gd name="T45" fmla="*/ 0 h 64"/>
                <a:gd name="T46" fmla="*/ 38 w 62"/>
                <a:gd name="T47" fmla="*/ 0 h 64"/>
                <a:gd name="T48" fmla="*/ 44 w 62"/>
                <a:gd name="T49" fmla="*/ 2 h 64"/>
                <a:gd name="T50" fmla="*/ 54 w 62"/>
                <a:gd name="T51" fmla="*/ 8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0" y="64"/>
                  </a:lnTo>
                  <a:lnTo>
                    <a:pt x="30" y="64"/>
                  </a:lnTo>
                  <a:lnTo>
                    <a:pt x="24" y="62"/>
                  </a:lnTo>
                  <a:lnTo>
                    <a:pt x="18" y="60"/>
                  </a:lnTo>
                  <a:lnTo>
                    <a:pt x="8" y="54"/>
                  </a:lnTo>
                  <a:lnTo>
                    <a:pt x="2" y="44"/>
                  </a:lnTo>
                  <a:lnTo>
                    <a:pt x="0" y="38"/>
                  </a:lnTo>
                  <a:lnTo>
                    <a:pt x="0" y="32"/>
                  </a:lnTo>
                  <a:lnTo>
                    <a:pt x="0" y="32"/>
                  </a:lnTo>
                  <a:lnTo>
                    <a:pt x="0" y="26"/>
                  </a:lnTo>
                  <a:lnTo>
                    <a:pt x="2" y="20"/>
                  </a:lnTo>
                  <a:lnTo>
                    <a:pt x="8" y="8"/>
                  </a:lnTo>
                  <a:lnTo>
                    <a:pt x="18" y="2"/>
                  </a:lnTo>
                  <a:lnTo>
                    <a:pt x="24" y="0"/>
                  </a:lnTo>
                  <a:lnTo>
                    <a:pt x="30" y="0"/>
                  </a:lnTo>
                  <a:lnTo>
                    <a:pt x="30" y="0"/>
                  </a:lnTo>
                  <a:lnTo>
                    <a:pt x="38" y="0"/>
                  </a:lnTo>
                  <a:lnTo>
                    <a:pt x="44" y="2"/>
                  </a:lnTo>
                  <a:lnTo>
                    <a:pt x="54" y="8"/>
                  </a:lnTo>
                  <a:lnTo>
                    <a:pt x="60" y="20"/>
                  </a:lnTo>
                  <a:lnTo>
                    <a:pt x="62" y="26"/>
                  </a:lnTo>
                  <a:lnTo>
                    <a:pt x="62" y="32"/>
                  </a:lnTo>
                  <a:lnTo>
                    <a:pt x="62"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90"/>
            <p:cNvSpPr>
              <a:spLocks/>
            </p:cNvSpPr>
            <p:nvPr/>
          </p:nvSpPr>
          <p:spPr bwMode="auto">
            <a:xfrm>
              <a:off x="4857750" y="166846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91"/>
            <p:cNvSpPr>
              <a:spLocks/>
            </p:cNvSpPr>
            <p:nvPr/>
          </p:nvSpPr>
          <p:spPr bwMode="auto">
            <a:xfrm>
              <a:off x="4978400" y="150971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92"/>
            <p:cNvSpPr>
              <a:spLocks/>
            </p:cNvSpPr>
            <p:nvPr/>
          </p:nvSpPr>
          <p:spPr bwMode="auto">
            <a:xfrm>
              <a:off x="5114925" y="134461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93"/>
            <p:cNvSpPr>
              <a:spLocks/>
            </p:cNvSpPr>
            <p:nvPr/>
          </p:nvSpPr>
          <p:spPr bwMode="auto">
            <a:xfrm>
              <a:off x="5502275" y="84613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94"/>
            <p:cNvSpPr>
              <a:spLocks/>
            </p:cNvSpPr>
            <p:nvPr/>
          </p:nvSpPr>
          <p:spPr bwMode="auto">
            <a:xfrm>
              <a:off x="5854700" y="48418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4 h 64"/>
                <a:gd name="T34" fmla="*/ 2 w 62"/>
                <a:gd name="T35" fmla="*/ 18 h 64"/>
                <a:gd name="T36" fmla="*/ 8 w 62"/>
                <a:gd name="T37" fmla="*/ 8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8 h 64"/>
                <a:gd name="T52" fmla="*/ 60 w 62"/>
                <a:gd name="T53" fmla="*/ 18 h 64"/>
                <a:gd name="T54" fmla="*/ 62 w 62"/>
                <a:gd name="T55" fmla="*/ 24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2" y="64"/>
                  </a:lnTo>
                  <a:lnTo>
                    <a:pt x="32" y="64"/>
                  </a:lnTo>
                  <a:lnTo>
                    <a:pt x="24" y="62"/>
                  </a:lnTo>
                  <a:lnTo>
                    <a:pt x="18" y="60"/>
                  </a:lnTo>
                  <a:lnTo>
                    <a:pt x="8" y="54"/>
                  </a:lnTo>
                  <a:lnTo>
                    <a:pt x="2" y="44"/>
                  </a:lnTo>
                  <a:lnTo>
                    <a:pt x="0" y="38"/>
                  </a:lnTo>
                  <a:lnTo>
                    <a:pt x="0" y="32"/>
                  </a:lnTo>
                  <a:lnTo>
                    <a:pt x="0" y="32"/>
                  </a:lnTo>
                  <a:lnTo>
                    <a:pt x="0" y="24"/>
                  </a:lnTo>
                  <a:lnTo>
                    <a:pt x="2" y="18"/>
                  </a:lnTo>
                  <a:lnTo>
                    <a:pt x="8" y="8"/>
                  </a:lnTo>
                  <a:lnTo>
                    <a:pt x="18" y="2"/>
                  </a:lnTo>
                  <a:lnTo>
                    <a:pt x="24" y="0"/>
                  </a:lnTo>
                  <a:lnTo>
                    <a:pt x="32" y="0"/>
                  </a:lnTo>
                  <a:lnTo>
                    <a:pt x="32" y="0"/>
                  </a:lnTo>
                  <a:lnTo>
                    <a:pt x="38" y="0"/>
                  </a:lnTo>
                  <a:lnTo>
                    <a:pt x="44" y="2"/>
                  </a:lnTo>
                  <a:lnTo>
                    <a:pt x="54" y="8"/>
                  </a:lnTo>
                  <a:lnTo>
                    <a:pt x="60" y="18"/>
                  </a:lnTo>
                  <a:lnTo>
                    <a:pt x="62" y="24"/>
                  </a:lnTo>
                  <a:lnTo>
                    <a:pt x="62" y="32"/>
                  </a:lnTo>
                  <a:lnTo>
                    <a:pt x="62"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95"/>
            <p:cNvSpPr>
              <a:spLocks/>
            </p:cNvSpPr>
            <p:nvPr/>
          </p:nvSpPr>
          <p:spPr bwMode="auto">
            <a:xfrm>
              <a:off x="5988050" y="40163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4" y="44"/>
                  </a:lnTo>
                  <a:lnTo>
                    <a:pt x="2" y="38"/>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96"/>
            <p:cNvSpPr>
              <a:spLocks/>
            </p:cNvSpPr>
            <p:nvPr/>
          </p:nvSpPr>
          <p:spPr bwMode="auto">
            <a:xfrm>
              <a:off x="6118225" y="33813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2 w 64"/>
                <a:gd name="T27" fmla="*/ 38 h 64"/>
                <a:gd name="T28" fmla="*/ 0 w 64"/>
                <a:gd name="T29" fmla="*/ 32 h 64"/>
                <a:gd name="T30" fmla="*/ 0 w 64"/>
                <a:gd name="T31" fmla="*/ 32 h 64"/>
                <a:gd name="T32" fmla="*/ 2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2" y="44"/>
                  </a:lnTo>
                  <a:lnTo>
                    <a:pt x="2" y="38"/>
                  </a:lnTo>
                  <a:lnTo>
                    <a:pt x="0" y="32"/>
                  </a:lnTo>
                  <a:lnTo>
                    <a:pt x="0" y="32"/>
                  </a:lnTo>
                  <a:lnTo>
                    <a:pt x="2" y="26"/>
                  </a:lnTo>
                  <a:lnTo>
                    <a:pt x="2"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97"/>
            <p:cNvSpPr>
              <a:spLocks/>
            </p:cNvSpPr>
            <p:nvPr/>
          </p:nvSpPr>
          <p:spPr bwMode="auto">
            <a:xfrm>
              <a:off x="6267450" y="2873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98"/>
            <p:cNvSpPr>
              <a:spLocks/>
            </p:cNvSpPr>
            <p:nvPr/>
          </p:nvSpPr>
          <p:spPr bwMode="auto">
            <a:xfrm>
              <a:off x="6384925" y="23653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4"/>
                  </a:lnTo>
                  <a:lnTo>
                    <a:pt x="26" y="2"/>
                  </a:lnTo>
                  <a:lnTo>
                    <a:pt x="32" y="0"/>
                  </a:lnTo>
                  <a:lnTo>
                    <a:pt x="32" y="0"/>
                  </a:lnTo>
                  <a:lnTo>
                    <a:pt x="38" y="2"/>
                  </a:lnTo>
                  <a:lnTo>
                    <a:pt x="44" y="4"/>
                  </a:lnTo>
                  <a:lnTo>
                    <a:pt x="54" y="10"/>
                  </a:lnTo>
                  <a:lnTo>
                    <a:pt x="60" y="20"/>
                  </a:lnTo>
                  <a:lnTo>
                    <a:pt x="62" y="26"/>
                  </a:lnTo>
                  <a:lnTo>
                    <a:pt x="64" y="32"/>
                  </a:lnTo>
                  <a:lnTo>
                    <a:pt x="64" y="32"/>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99"/>
            <p:cNvSpPr>
              <a:spLocks/>
            </p:cNvSpPr>
            <p:nvPr/>
          </p:nvSpPr>
          <p:spPr bwMode="auto">
            <a:xfrm>
              <a:off x="6502400" y="188913"/>
              <a:ext cx="101600" cy="98425"/>
            </a:xfrm>
            <a:custGeom>
              <a:avLst/>
              <a:gdLst>
                <a:gd name="T0" fmla="*/ 64 w 64"/>
                <a:gd name="T1" fmla="*/ 30 h 62"/>
                <a:gd name="T2" fmla="*/ 64 w 64"/>
                <a:gd name="T3" fmla="*/ 30 h 62"/>
                <a:gd name="T4" fmla="*/ 64 w 64"/>
                <a:gd name="T5" fmla="*/ 38 h 62"/>
                <a:gd name="T6" fmla="*/ 62 w 64"/>
                <a:gd name="T7" fmla="*/ 44 h 62"/>
                <a:gd name="T8" fmla="*/ 54 w 64"/>
                <a:gd name="T9" fmla="*/ 54 h 62"/>
                <a:gd name="T10" fmla="*/ 44 w 64"/>
                <a:gd name="T11" fmla="*/ 60 h 62"/>
                <a:gd name="T12" fmla="*/ 38 w 64"/>
                <a:gd name="T13" fmla="*/ 62 h 62"/>
                <a:gd name="T14" fmla="*/ 32 w 64"/>
                <a:gd name="T15" fmla="*/ 62 h 62"/>
                <a:gd name="T16" fmla="*/ 32 w 64"/>
                <a:gd name="T17" fmla="*/ 62 h 62"/>
                <a:gd name="T18" fmla="*/ 26 w 64"/>
                <a:gd name="T19" fmla="*/ 62 h 62"/>
                <a:gd name="T20" fmla="*/ 20 w 64"/>
                <a:gd name="T21" fmla="*/ 60 h 62"/>
                <a:gd name="T22" fmla="*/ 10 w 64"/>
                <a:gd name="T23" fmla="*/ 54 h 62"/>
                <a:gd name="T24" fmla="*/ 4 w 64"/>
                <a:gd name="T25" fmla="*/ 44 h 62"/>
                <a:gd name="T26" fmla="*/ 2 w 64"/>
                <a:gd name="T27" fmla="*/ 38 h 62"/>
                <a:gd name="T28" fmla="*/ 0 w 64"/>
                <a:gd name="T29" fmla="*/ 30 h 62"/>
                <a:gd name="T30" fmla="*/ 0 w 64"/>
                <a:gd name="T31" fmla="*/ 30 h 62"/>
                <a:gd name="T32" fmla="*/ 2 w 64"/>
                <a:gd name="T33" fmla="*/ 24 h 62"/>
                <a:gd name="T34" fmla="*/ 4 w 64"/>
                <a:gd name="T35" fmla="*/ 18 h 62"/>
                <a:gd name="T36" fmla="*/ 10 w 64"/>
                <a:gd name="T37" fmla="*/ 8 h 62"/>
                <a:gd name="T38" fmla="*/ 20 w 64"/>
                <a:gd name="T39" fmla="*/ 2 h 62"/>
                <a:gd name="T40" fmla="*/ 26 w 64"/>
                <a:gd name="T41" fmla="*/ 0 h 62"/>
                <a:gd name="T42" fmla="*/ 32 w 64"/>
                <a:gd name="T43" fmla="*/ 0 h 62"/>
                <a:gd name="T44" fmla="*/ 32 w 64"/>
                <a:gd name="T45" fmla="*/ 0 h 62"/>
                <a:gd name="T46" fmla="*/ 38 w 64"/>
                <a:gd name="T47" fmla="*/ 0 h 62"/>
                <a:gd name="T48" fmla="*/ 44 w 64"/>
                <a:gd name="T49" fmla="*/ 2 h 62"/>
                <a:gd name="T50" fmla="*/ 54 w 64"/>
                <a:gd name="T51" fmla="*/ 8 h 62"/>
                <a:gd name="T52" fmla="*/ 62 w 64"/>
                <a:gd name="T53" fmla="*/ 18 h 62"/>
                <a:gd name="T54" fmla="*/ 64 w 64"/>
                <a:gd name="T55" fmla="*/ 24 h 62"/>
                <a:gd name="T56" fmla="*/ 64 w 64"/>
                <a:gd name="T57" fmla="*/ 30 h 62"/>
                <a:gd name="T58" fmla="*/ 64 w 64"/>
                <a:gd name="T59"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2">
                  <a:moveTo>
                    <a:pt x="64" y="30"/>
                  </a:moveTo>
                  <a:lnTo>
                    <a:pt x="64" y="30"/>
                  </a:lnTo>
                  <a:lnTo>
                    <a:pt x="64" y="38"/>
                  </a:lnTo>
                  <a:lnTo>
                    <a:pt x="62" y="44"/>
                  </a:lnTo>
                  <a:lnTo>
                    <a:pt x="54" y="54"/>
                  </a:lnTo>
                  <a:lnTo>
                    <a:pt x="44" y="60"/>
                  </a:lnTo>
                  <a:lnTo>
                    <a:pt x="38" y="62"/>
                  </a:lnTo>
                  <a:lnTo>
                    <a:pt x="32" y="62"/>
                  </a:lnTo>
                  <a:lnTo>
                    <a:pt x="32" y="62"/>
                  </a:lnTo>
                  <a:lnTo>
                    <a:pt x="26" y="62"/>
                  </a:lnTo>
                  <a:lnTo>
                    <a:pt x="20" y="60"/>
                  </a:lnTo>
                  <a:lnTo>
                    <a:pt x="10" y="54"/>
                  </a:lnTo>
                  <a:lnTo>
                    <a:pt x="4" y="44"/>
                  </a:lnTo>
                  <a:lnTo>
                    <a:pt x="2" y="38"/>
                  </a:lnTo>
                  <a:lnTo>
                    <a:pt x="0" y="30"/>
                  </a:lnTo>
                  <a:lnTo>
                    <a:pt x="0" y="30"/>
                  </a:lnTo>
                  <a:lnTo>
                    <a:pt x="2" y="24"/>
                  </a:lnTo>
                  <a:lnTo>
                    <a:pt x="4" y="18"/>
                  </a:lnTo>
                  <a:lnTo>
                    <a:pt x="10" y="8"/>
                  </a:lnTo>
                  <a:lnTo>
                    <a:pt x="20" y="2"/>
                  </a:lnTo>
                  <a:lnTo>
                    <a:pt x="26" y="0"/>
                  </a:lnTo>
                  <a:lnTo>
                    <a:pt x="32" y="0"/>
                  </a:lnTo>
                  <a:lnTo>
                    <a:pt x="32" y="0"/>
                  </a:lnTo>
                  <a:lnTo>
                    <a:pt x="38" y="0"/>
                  </a:lnTo>
                  <a:lnTo>
                    <a:pt x="44" y="2"/>
                  </a:lnTo>
                  <a:lnTo>
                    <a:pt x="54" y="8"/>
                  </a:lnTo>
                  <a:lnTo>
                    <a:pt x="62" y="18"/>
                  </a:lnTo>
                  <a:lnTo>
                    <a:pt x="64" y="24"/>
                  </a:lnTo>
                  <a:lnTo>
                    <a:pt x="64" y="30"/>
                  </a:lnTo>
                  <a:lnTo>
                    <a:pt x="64" y="30"/>
                  </a:lnTo>
                  <a:close/>
                </a:path>
              </a:pathLst>
            </a:custGeom>
            <a:solidFill>
              <a:srgbClr val="66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00"/>
            <p:cNvSpPr>
              <a:spLocks/>
            </p:cNvSpPr>
            <p:nvPr/>
          </p:nvSpPr>
          <p:spPr bwMode="auto">
            <a:xfrm>
              <a:off x="3263900" y="512603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4"/>
                  </a:lnTo>
                  <a:lnTo>
                    <a:pt x="26" y="2"/>
                  </a:lnTo>
                  <a:lnTo>
                    <a:pt x="32" y="0"/>
                  </a:lnTo>
                  <a:lnTo>
                    <a:pt x="32" y="0"/>
                  </a:lnTo>
                  <a:lnTo>
                    <a:pt x="38" y="2"/>
                  </a:lnTo>
                  <a:lnTo>
                    <a:pt x="44" y="4"/>
                  </a:lnTo>
                  <a:lnTo>
                    <a:pt x="54" y="10"/>
                  </a:lnTo>
                  <a:lnTo>
                    <a:pt x="60" y="20"/>
                  </a:lnTo>
                  <a:lnTo>
                    <a:pt x="62"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101"/>
            <p:cNvSpPr>
              <a:spLocks/>
            </p:cNvSpPr>
            <p:nvPr/>
          </p:nvSpPr>
          <p:spPr bwMode="auto">
            <a:xfrm>
              <a:off x="3435350" y="4792663"/>
              <a:ext cx="98425" cy="101600"/>
            </a:xfrm>
            <a:custGeom>
              <a:avLst/>
              <a:gdLst>
                <a:gd name="T0" fmla="*/ 62 w 62"/>
                <a:gd name="T1" fmla="*/ 32 h 64"/>
                <a:gd name="T2" fmla="*/ 62 w 62"/>
                <a:gd name="T3" fmla="*/ 32 h 64"/>
                <a:gd name="T4" fmla="*/ 62 w 62"/>
                <a:gd name="T5" fmla="*/ 40 h 64"/>
                <a:gd name="T6" fmla="*/ 60 w 62"/>
                <a:gd name="T7" fmla="*/ 46 h 64"/>
                <a:gd name="T8" fmla="*/ 54 w 62"/>
                <a:gd name="T9" fmla="*/ 56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6 h 64"/>
                <a:gd name="T24" fmla="*/ 2 w 62"/>
                <a:gd name="T25" fmla="*/ 46 h 64"/>
                <a:gd name="T26" fmla="*/ 0 w 62"/>
                <a:gd name="T27" fmla="*/ 40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40"/>
                  </a:lnTo>
                  <a:lnTo>
                    <a:pt x="60" y="46"/>
                  </a:lnTo>
                  <a:lnTo>
                    <a:pt x="54" y="56"/>
                  </a:lnTo>
                  <a:lnTo>
                    <a:pt x="44" y="62"/>
                  </a:lnTo>
                  <a:lnTo>
                    <a:pt x="38" y="64"/>
                  </a:lnTo>
                  <a:lnTo>
                    <a:pt x="32" y="64"/>
                  </a:lnTo>
                  <a:lnTo>
                    <a:pt x="32" y="64"/>
                  </a:lnTo>
                  <a:lnTo>
                    <a:pt x="24" y="64"/>
                  </a:lnTo>
                  <a:lnTo>
                    <a:pt x="18" y="62"/>
                  </a:lnTo>
                  <a:lnTo>
                    <a:pt x="8" y="56"/>
                  </a:lnTo>
                  <a:lnTo>
                    <a:pt x="2" y="46"/>
                  </a:lnTo>
                  <a:lnTo>
                    <a:pt x="0" y="40"/>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02"/>
            <p:cNvSpPr>
              <a:spLocks/>
            </p:cNvSpPr>
            <p:nvPr/>
          </p:nvSpPr>
          <p:spPr bwMode="auto">
            <a:xfrm>
              <a:off x="2924175" y="4081463"/>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0 w 62"/>
                <a:gd name="T15" fmla="*/ 64 h 64"/>
                <a:gd name="T16" fmla="*/ 30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0 w 62"/>
                <a:gd name="T43" fmla="*/ 0 h 64"/>
                <a:gd name="T44" fmla="*/ 30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0" y="64"/>
                  </a:lnTo>
                  <a:lnTo>
                    <a:pt x="30"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0" y="0"/>
                  </a:lnTo>
                  <a:lnTo>
                    <a:pt x="30" y="0"/>
                  </a:lnTo>
                  <a:lnTo>
                    <a:pt x="38" y="2"/>
                  </a:lnTo>
                  <a:lnTo>
                    <a:pt x="44" y="4"/>
                  </a:lnTo>
                  <a:lnTo>
                    <a:pt x="54" y="10"/>
                  </a:lnTo>
                  <a:lnTo>
                    <a:pt x="60" y="20"/>
                  </a:lnTo>
                  <a:lnTo>
                    <a:pt x="62" y="26"/>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103"/>
            <p:cNvSpPr>
              <a:spLocks/>
            </p:cNvSpPr>
            <p:nvPr/>
          </p:nvSpPr>
          <p:spPr bwMode="auto">
            <a:xfrm>
              <a:off x="3048000" y="4202113"/>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4" y="44"/>
                  </a:lnTo>
                  <a:lnTo>
                    <a:pt x="2" y="38"/>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04"/>
            <p:cNvSpPr>
              <a:spLocks/>
            </p:cNvSpPr>
            <p:nvPr/>
          </p:nvSpPr>
          <p:spPr bwMode="auto">
            <a:xfrm>
              <a:off x="3162300" y="4322763"/>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4" y="44"/>
                  </a:lnTo>
                  <a:lnTo>
                    <a:pt x="2" y="38"/>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05"/>
            <p:cNvSpPr>
              <a:spLocks/>
            </p:cNvSpPr>
            <p:nvPr/>
          </p:nvSpPr>
          <p:spPr bwMode="auto">
            <a:xfrm>
              <a:off x="3263900" y="459263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4"/>
                  </a:lnTo>
                  <a:lnTo>
                    <a:pt x="26" y="2"/>
                  </a:lnTo>
                  <a:lnTo>
                    <a:pt x="32" y="0"/>
                  </a:lnTo>
                  <a:lnTo>
                    <a:pt x="32" y="0"/>
                  </a:lnTo>
                  <a:lnTo>
                    <a:pt x="38" y="2"/>
                  </a:lnTo>
                  <a:lnTo>
                    <a:pt x="44" y="4"/>
                  </a:lnTo>
                  <a:lnTo>
                    <a:pt x="54" y="10"/>
                  </a:lnTo>
                  <a:lnTo>
                    <a:pt x="60" y="20"/>
                  </a:lnTo>
                  <a:lnTo>
                    <a:pt x="62"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06"/>
            <p:cNvSpPr>
              <a:spLocks/>
            </p:cNvSpPr>
            <p:nvPr/>
          </p:nvSpPr>
          <p:spPr bwMode="auto">
            <a:xfrm>
              <a:off x="3521075" y="5011738"/>
              <a:ext cx="98425" cy="98425"/>
            </a:xfrm>
            <a:custGeom>
              <a:avLst/>
              <a:gdLst>
                <a:gd name="T0" fmla="*/ 62 w 62"/>
                <a:gd name="T1" fmla="*/ 32 h 62"/>
                <a:gd name="T2" fmla="*/ 62 w 62"/>
                <a:gd name="T3" fmla="*/ 32 h 62"/>
                <a:gd name="T4" fmla="*/ 62 w 62"/>
                <a:gd name="T5" fmla="*/ 38 h 62"/>
                <a:gd name="T6" fmla="*/ 60 w 62"/>
                <a:gd name="T7" fmla="*/ 44 h 62"/>
                <a:gd name="T8" fmla="*/ 54 w 62"/>
                <a:gd name="T9" fmla="*/ 54 h 62"/>
                <a:gd name="T10" fmla="*/ 44 w 62"/>
                <a:gd name="T11" fmla="*/ 60 h 62"/>
                <a:gd name="T12" fmla="*/ 38 w 62"/>
                <a:gd name="T13" fmla="*/ 62 h 62"/>
                <a:gd name="T14" fmla="*/ 32 w 62"/>
                <a:gd name="T15" fmla="*/ 62 h 62"/>
                <a:gd name="T16" fmla="*/ 32 w 62"/>
                <a:gd name="T17" fmla="*/ 62 h 62"/>
                <a:gd name="T18" fmla="*/ 24 w 62"/>
                <a:gd name="T19" fmla="*/ 62 h 62"/>
                <a:gd name="T20" fmla="*/ 18 w 62"/>
                <a:gd name="T21" fmla="*/ 60 h 62"/>
                <a:gd name="T22" fmla="*/ 8 w 62"/>
                <a:gd name="T23" fmla="*/ 54 h 62"/>
                <a:gd name="T24" fmla="*/ 2 w 62"/>
                <a:gd name="T25" fmla="*/ 44 h 62"/>
                <a:gd name="T26" fmla="*/ 0 w 62"/>
                <a:gd name="T27" fmla="*/ 38 h 62"/>
                <a:gd name="T28" fmla="*/ 0 w 62"/>
                <a:gd name="T29" fmla="*/ 32 h 62"/>
                <a:gd name="T30" fmla="*/ 0 w 62"/>
                <a:gd name="T31" fmla="*/ 32 h 62"/>
                <a:gd name="T32" fmla="*/ 0 w 62"/>
                <a:gd name="T33" fmla="*/ 24 h 62"/>
                <a:gd name="T34" fmla="*/ 2 w 62"/>
                <a:gd name="T35" fmla="*/ 18 h 62"/>
                <a:gd name="T36" fmla="*/ 8 w 62"/>
                <a:gd name="T37" fmla="*/ 8 h 62"/>
                <a:gd name="T38" fmla="*/ 18 w 62"/>
                <a:gd name="T39" fmla="*/ 2 h 62"/>
                <a:gd name="T40" fmla="*/ 24 w 62"/>
                <a:gd name="T41" fmla="*/ 0 h 62"/>
                <a:gd name="T42" fmla="*/ 32 w 62"/>
                <a:gd name="T43" fmla="*/ 0 h 62"/>
                <a:gd name="T44" fmla="*/ 32 w 62"/>
                <a:gd name="T45" fmla="*/ 0 h 62"/>
                <a:gd name="T46" fmla="*/ 38 w 62"/>
                <a:gd name="T47" fmla="*/ 0 h 62"/>
                <a:gd name="T48" fmla="*/ 44 w 62"/>
                <a:gd name="T49" fmla="*/ 2 h 62"/>
                <a:gd name="T50" fmla="*/ 54 w 62"/>
                <a:gd name="T51" fmla="*/ 8 h 62"/>
                <a:gd name="T52" fmla="*/ 60 w 62"/>
                <a:gd name="T53" fmla="*/ 18 h 62"/>
                <a:gd name="T54" fmla="*/ 62 w 62"/>
                <a:gd name="T55" fmla="*/ 24 h 62"/>
                <a:gd name="T56" fmla="*/ 62 w 62"/>
                <a:gd name="T57" fmla="*/ 32 h 62"/>
                <a:gd name="T58" fmla="*/ 62 w 62"/>
                <a:gd name="T59"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2">
                  <a:moveTo>
                    <a:pt x="62" y="32"/>
                  </a:moveTo>
                  <a:lnTo>
                    <a:pt x="62" y="32"/>
                  </a:lnTo>
                  <a:lnTo>
                    <a:pt x="62" y="38"/>
                  </a:lnTo>
                  <a:lnTo>
                    <a:pt x="60" y="44"/>
                  </a:lnTo>
                  <a:lnTo>
                    <a:pt x="54" y="54"/>
                  </a:lnTo>
                  <a:lnTo>
                    <a:pt x="44" y="60"/>
                  </a:lnTo>
                  <a:lnTo>
                    <a:pt x="38" y="62"/>
                  </a:lnTo>
                  <a:lnTo>
                    <a:pt x="32" y="62"/>
                  </a:lnTo>
                  <a:lnTo>
                    <a:pt x="32" y="62"/>
                  </a:lnTo>
                  <a:lnTo>
                    <a:pt x="24" y="62"/>
                  </a:lnTo>
                  <a:lnTo>
                    <a:pt x="18" y="60"/>
                  </a:lnTo>
                  <a:lnTo>
                    <a:pt x="8" y="54"/>
                  </a:lnTo>
                  <a:lnTo>
                    <a:pt x="2" y="44"/>
                  </a:lnTo>
                  <a:lnTo>
                    <a:pt x="0" y="38"/>
                  </a:lnTo>
                  <a:lnTo>
                    <a:pt x="0" y="32"/>
                  </a:lnTo>
                  <a:lnTo>
                    <a:pt x="0" y="32"/>
                  </a:lnTo>
                  <a:lnTo>
                    <a:pt x="0" y="24"/>
                  </a:lnTo>
                  <a:lnTo>
                    <a:pt x="2" y="18"/>
                  </a:lnTo>
                  <a:lnTo>
                    <a:pt x="8" y="8"/>
                  </a:lnTo>
                  <a:lnTo>
                    <a:pt x="18" y="2"/>
                  </a:lnTo>
                  <a:lnTo>
                    <a:pt x="24" y="0"/>
                  </a:lnTo>
                  <a:lnTo>
                    <a:pt x="32" y="0"/>
                  </a:lnTo>
                  <a:lnTo>
                    <a:pt x="32" y="0"/>
                  </a:lnTo>
                  <a:lnTo>
                    <a:pt x="38" y="0"/>
                  </a:lnTo>
                  <a:lnTo>
                    <a:pt x="44" y="2"/>
                  </a:lnTo>
                  <a:lnTo>
                    <a:pt x="54" y="8"/>
                  </a:lnTo>
                  <a:lnTo>
                    <a:pt x="60" y="18"/>
                  </a:lnTo>
                  <a:lnTo>
                    <a:pt x="62" y="24"/>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07"/>
            <p:cNvSpPr>
              <a:spLocks/>
            </p:cNvSpPr>
            <p:nvPr/>
          </p:nvSpPr>
          <p:spPr bwMode="auto">
            <a:xfrm>
              <a:off x="3663950" y="5170488"/>
              <a:ext cx="101600" cy="98425"/>
            </a:xfrm>
            <a:custGeom>
              <a:avLst/>
              <a:gdLst>
                <a:gd name="T0" fmla="*/ 64 w 64"/>
                <a:gd name="T1" fmla="*/ 32 h 62"/>
                <a:gd name="T2" fmla="*/ 64 w 64"/>
                <a:gd name="T3" fmla="*/ 32 h 62"/>
                <a:gd name="T4" fmla="*/ 64 w 64"/>
                <a:gd name="T5" fmla="*/ 38 h 62"/>
                <a:gd name="T6" fmla="*/ 62 w 64"/>
                <a:gd name="T7" fmla="*/ 44 h 62"/>
                <a:gd name="T8" fmla="*/ 54 w 64"/>
                <a:gd name="T9" fmla="*/ 54 h 62"/>
                <a:gd name="T10" fmla="*/ 44 w 64"/>
                <a:gd name="T11" fmla="*/ 60 h 62"/>
                <a:gd name="T12" fmla="*/ 38 w 64"/>
                <a:gd name="T13" fmla="*/ 62 h 62"/>
                <a:gd name="T14" fmla="*/ 32 w 64"/>
                <a:gd name="T15" fmla="*/ 62 h 62"/>
                <a:gd name="T16" fmla="*/ 32 w 64"/>
                <a:gd name="T17" fmla="*/ 62 h 62"/>
                <a:gd name="T18" fmla="*/ 26 w 64"/>
                <a:gd name="T19" fmla="*/ 62 h 62"/>
                <a:gd name="T20" fmla="*/ 20 w 64"/>
                <a:gd name="T21" fmla="*/ 60 h 62"/>
                <a:gd name="T22" fmla="*/ 10 w 64"/>
                <a:gd name="T23" fmla="*/ 54 h 62"/>
                <a:gd name="T24" fmla="*/ 2 w 64"/>
                <a:gd name="T25" fmla="*/ 44 h 62"/>
                <a:gd name="T26" fmla="*/ 0 w 64"/>
                <a:gd name="T27" fmla="*/ 38 h 62"/>
                <a:gd name="T28" fmla="*/ 0 w 64"/>
                <a:gd name="T29" fmla="*/ 32 h 62"/>
                <a:gd name="T30" fmla="*/ 0 w 64"/>
                <a:gd name="T31" fmla="*/ 32 h 62"/>
                <a:gd name="T32" fmla="*/ 0 w 64"/>
                <a:gd name="T33" fmla="*/ 24 h 62"/>
                <a:gd name="T34" fmla="*/ 2 w 64"/>
                <a:gd name="T35" fmla="*/ 18 h 62"/>
                <a:gd name="T36" fmla="*/ 10 w 64"/>
                <a:gd name="T37" fmla="*/ 8 h 62"/>
                <a:gd name="T38" fmla="*/ 20 w 64"/>
                <a:gd name="T39" fmla="*/ 2 h 62"/>
                <a:gd name="T40" fmla="*/ 26 w 64"/>
                <a:gd name="T41" fmla="*/ 0 h 62"/>
                <a:gd name="T42" fmla="*/ 32 w 64"/>
                <a:gd name="T43" fmla="*/ 0 h 62"/>
                <a:gd name="T44" fmla="*/ 32 w 64"/>
                <a:gd name="T45" fmla="*/ 0 h 62"/>
                <a:gd name="T46" fmla="*/ 38 w 64"/>
                <a:gd name="T47" fmla="*/ 0 h 62"/>
                <a:gd name="T48" fmla="*/ 44 w 64"/>
                <a:gd name="T49" fmla="*/ 2 h 62"/>
                <a:gd name="T50" fmla="*/ 54 w 64"/>
                <a:gd name="T51" fmla="*/ 8 h 62"/>
                <a:gd name="T52" fmla="*/ 62 w 64"/>
                <a:gd name="T53" fmla="*/ 18 h 62"/>
                <a:gd name="T54" fmla="*/ 64 w 64"/>
                <a:gd name="T55" fmla="*/ 24 h 62"/>
                <a:gd name="T56" fmla="*/ 64 w 64"/>
                <a:gd name="T57" fmla="*/ 32 h 62"/>
                <a:gd name="T58" fmla="*/ 64 w 64"/>
                <a:gd name="T59"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2">
                  <a:moveTo>
                    <a:pt x="64" y="32"/>
                  </a:moveTo>
                  <a:lnTo>
                    <a:pt x="64" y="32"/>
                  </a:lnTo>
                  <a:lnTo>
                    <a:pt x="64" y="38"/>
                  </a:lnTo>
                  <a:lnTo>
                    <a:pt x="62" y="44"/>
                  </a:lnTo>
                  <a:lnTo>
                    <a:pt x="54" y="54"/>
                  </a:lnTo>
                  <a:lnTo>
                    <a:pt x="44" y="60"/>
                  </a:lnTo>
                  <a:lnTo>
                    <a:pt x="38" y="62"/>
                  </a:lnTo>
                  <a:lnTo>
                    <a:pt x="32" y="62"/>
                  </a:lnTo>
                  <a:lnTo>
                    <a:pt x="32" y="62"/>
                  </a:lnTo>
                  <a:lnTo>
                    <a:pt x="26" y="62"/>
                  </a:lnTo>
                  <a:lnTo>
                    <a:pt x="20" y="60"/>
                  </a:lnTo>
                  <a:lnTo>
                    <a:pt x="10" y="54"/>
                  </a:lnTo>
                  <a:lnTo>
                    <a:pt x="2" y="44"/>
                  </a:lnTo>
                  <a:lnTo>
                    <a:pt x="0" y="38"/>
                  </a:lnTo>
                  <a:lnTo>
                    <a:pt x="0" y="32"/>
                  </a:lnTo>
                  <a:lnTo>
                    <a:pt x="0" y="32"/>
                  </a:lnTo>
                  <a:lnTo>
                    <a:pt x="0" y="24"/>
                  </a:lnTo>
                  <a:lnTo>
                    <a:pt x="2" y="18"/>
                  </a:lnTo>
                  <a:lnTo>
                    <a:pt x="10" y="8"/>
                  </a:lnTo>
                  <a:lnTo>
                    <a:pt x="20" y="2"/>
                  </a:lnTo>
                  <a:lnTo>
                    <a:pt x="26" y="0"/>
                  </a:lnTo>
                  <a:lnTo>
                    <a:pt x="32" y="0"/>
                  </a:lnTo>
                  <a:lnTo>
                    <a:pt x="32" y="0"/>
                  </a:lnTo>
                  <a:lnTo>
                    <a:pt x="38" y="0"/>
                  </a:lnTo>
                  <a:lnTo>
                    <a:pt x="44" y="2"/>
                  </a:lnTo>
                  <a:lnTo>
                    <a:pt x="54" y="8"/>
                  </a:lnTo>
                  <a:lnTo>
                    <a:pt x="62" y="18"/>
                  </a:lnTo>
                  <a:lnTo>
                    <a:pt x="64" y="24"/>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08"/>
            <p:cNvSpPr>
              <a:spLocks/>
            </p:cNvSpPr>
            <p:nvPr/>
          </p:nvSpPr>
          <p:spPr bwMode="auto">
            <a:xfrm>
              <a:off x="3768725" y="5287963"/>
              <a:ext cx="101600" cy="101600"/>
            </a:xfrm>
            <a:custGeom>
              <a:avLst/>
              <a:gdLst>
                <a:gd name="T0" fmla="*/ 64 w 64"/>
                <a:gd name="T1" fmla="*/ 32 h 64"/>
                <a:gd name="T2" fmla="*/ 64 w 64"/>
                <a:gd name="T3" fmla="*/ 32 h 64"/>
                <a:gd name="T4" fmla="*/ 64 w 64"/>
                <a:gd name="T5" fmla="*/ 40 h 64"/>
                <a:gd name="T6" fmla="*/ 62 w 64"/>
                <a:gd name="T7" fmla="*/ 46 h 64"/>
                <a:gd name="T8" fmla="*/ 56 w 64"/>
                <a:gd name="T9" fmla="*/ 56 h 64"/>
                <a:gd name="T10" fmla="*/ 44 w 64"/>
                <a:gd name="T11" fmla="*/ 62 h 64"/>
                <a:gd name="T12" fmla="*/ 40 w 64"/>
                <a:gd name="T13" fmla="*/ 64 h 64"/>
                <a:gd name="T14" fmla="*/ 32 w 64"/>
                <a:gd name="T15" fmla="*/ 64 h 64"/>
                <a:gd name="T16" fmla="*/ 32 w 64"/>
                <a:gd name="T17" fmla="*/ 64 h 64"/>
                <a:gd name="T18" fmla="*/ 26 w 64"/>
                <a:gd name="T19" fmla="*/ 64 h 64"/>
                <a:gd name="T20" fmla="*/ 20 w 64"/>
                <a:gd name="T21" fmla="*/ 62 h 64"/>
                <a:gd name="T22" fmla="*/ 10 w 64"/>
                <a:gd name="T23" fmla="*/ 56 h 64"/>
                <a:gd name="T24" fmla="*/ 4 w 64"/>
                <a:gd name="T25" fmla="*/ 46 h 64"/>
                <a:gd name="T26" fmla="*/ 2 w 64"/>
                <a:gd name="T27" fmla="*/ 40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40 w 64"/>
                <a:gd name="T47" fmla="*/ 2 h 64"/>
                <a:gd name="T48" fmla="*/ 44 w 64"/>
                <a:gd name="T49" fmla="*/ 4 h 64"/>
                <a:gd name="T50" fmla="*/ 56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40"/>
                  </a:lnTo>
                  <a:lnTo>
                    <a:pt x="62" y="46"/>
                  </a:lnTo>
                  <a:lnTo>
                    <a:pt x="56" y="56"/>
                  </a:lnTo>
                  <a:lnTo>
                    <a:pt x="44" y="62"/>
                  </a:lnTo>
                  <a:lnTo>
                    <a:pt x="40" y="64"/>
                  </a:lnTo>
                  <a:lnTo>
                    <a:pt x="32" y="64"/>
                  </a:lnTo>
                  <a:lnTo>
                    <a:pt x="32" y="64"/>
                  </a:lnTo>
                  <a:lnTo>
                    <a:pt x="26" y="64"/>
                  </a:lnTo>
                  <a:lnTo>
                    <a:pt x="20" y="62"/>
                  </a:lnTo>
                  <a:lnTo>
                    <a:pt x="10" y="56"/>
                  </a:lnTo>
                  <a:lnTo>
                    <a:pt x="4" y="46"/>
                  </a:lnTo>
                  <a:lnTo>
                    <a:pt x="2" y="40"/>
                  </a:lnTo>
                  <a:lnTo>
                    <a:pt x="0" y="32"/>
                  </a:lnTo>
                  <a:lnTo>
                    <a:pt x="0" y="32"/>
                  </a:lnTo>
                  <a:lnTo>
                    <a:pt x="2" y="26"/>
                  </a:lnTo>
                  <a:lnTo>
                    <a:pt x="4" y="20"/>
                  </a:lnTo>
                  <a:lnTo>
                    <a:pt x="10" y="10"/>
                  </a:lnTo>
                  <a:lnTo>
                    <a:pt x="20" y="4"/>
                  </a:lnTo>
                  <a:lnTo>
                    <a:pt x="26" y="2"/>
                  </a:lnTo>
                  <a:lnTo>
                    <a:pt x="32" y="0"/>
                  </a:lnTo>
                  <a:lnTo>
                    <a:pt x="32" y="0"/>
                  </a:lnTo>
                  <a:lnTo>
                    <a:pt x="40" y="2"/>
                  </a:lnTo>
                  <a:lnTo>
                    <a:pt x="44" y="4"/>
                  </a:lnTo>
                  <a:lnTo>
                    <a:pt x="56" y="10"/>
                  </a:lnTo>
                  <a:lnTo>
                    <a:pt x="62" y="20"/>
                  </a:lnTo>
                  <a:lnTo>
                    <a:pt x="64"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p:cNvSpPr>
              <a:spLocks/>
            </p:cNvSpPr>
            <p:nvPr/>
          </p:nvSpPr>
          <p:spPr bwMode="auto">
            <a:xfrm>
              <a:off x="3902075" y="5421313"/>
              <a:ext cx="101600" cy="101600"/>
            </a:xfrm>
            <a:custGeom>
              <a:avLst/>
              <a:gdLst>
                <a:gd name="T0" fmla="*/ 64 w 64"/>
                <a:gd name="T1" fmla="*/ 32 h 64"/>
                <a:gd name="T2" fmla="*/ 64 w 64"/>
                <a:gd name="T3" fmla="*/ 32 h 64"/>
                <a:gd name="T4" fmla="*/ 64 w 64"/>
                <a:gd name="T5" fmla="*/ 38 h 64"/>
                <a:gd name="T6" fmla="*/ 62 w 64"/>
                <a:gd name="T7" fmla="*/ 44 h 64"/>
                <a:gd name="T8" fmla="*/ 56 w 64"/>
                <a:gd name="T9" fmla="*/ 54 h 64"/>
                <a:gd name="T10" fmla="*/ 44 w 64"/>
                <a:gd name="T11" fmla="*/ 60 h 64"/>
                <a:gd name="T12" fmla="*/ 40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4 h 64"/>
                <a:gd name="T34" fmla="*/ 4 w 64"/>
                <a:gd name="T35" fmla="*/ 18 h 64"/>
                <a:gd name="T36" fmla="*/ 10 w 64"/>
                <a:gd name="T37" fmla="*/ 8 h 64"/>
                <a:gd name="T38" fmla="*/ 20 w 64"/>
                <a:gd name="T39" fmla="*/ 2 h 64"/>
                <a:gd name="T40" fmla="*/ 26 w 64"/>
                <a:gd name="T41" fmla="*/ 0 h 64"/>
                <a:gd name="T42" fmla="*/ 32 w 64"/>
                <a:gd name="T43" fmla="*/ 0 h 64"/>
                <a:gd name="T44" fmla="*/ 32 w 64"/>
                <a:gd name="T45" fmla="*/ 0 h 64"/>
                <a:gd name="T46" fmla="*/ 40 w 64"/>
                <a:gd name="T47" fmla="*/ 0 h 64"/>
                <a:gd name="T48" fmla="*/ 44 w 64"/>
                <a:gd name="T49" fmla="*/ 2 h 64"/>
                <a:gd name="T50" fmla="*/ 56 w 64"/>
                <a:gd name="T51" fmla="*/ 8 h 64"/>
                <a:gd name="T52" fmla="*/ 62 w 64"/>
                <a:gd name="T53" fmla="*/ 18 h 64"/>
                <a:gd name="T54" fmla="*/ 64 w 64"/>
                <a:gd name="T55" fmla="*/ 24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6" y="54"/>
                  </a:lnTo>
                  <a:lnTo>
                    <a:pt x="44" y="60"/>
                  </a:lnTo>
                  <a:lnTo>
                    <a:pt x="40" y="62"/>
                  </a:lnTo>
                  <a:lnTo>
                    <a:pt x="32" y="64"/>
                  </a:lnTo>
                  <a:lnTo>
                    <a:pt x="32" y="64"/>
                  </a:lnTo>
                  <a:lnTo>
                    <a:pt x="26" y="62"/>
                  </a:lnTo>
                  <a:lnTo>
                    <a:pt x="20" y="60"/>
                  </a:lnTo>
                  <a:lnTo>
                    <a:pt x="10" y="54"/>
                  </a:lnTo>
                  <a:lnTo>
                    <a:pt x="4" y="44"/>
                  </a:lnTo>
                  <a:lnTo>
                    <a:pt x="2" y="38"/>
                  </a:lnTo>
                  <a:lnTo>
                    <a:pt x="0" y="32"/>
                  </a:lnTo>
                  <a:lnTo>
                    <a:pt x="0" y="32"/>
                  </a:lnTo>
                  <a:lnTo>
                    <a:pt x="2" y="24"/>
                  </a:lnTo>
                  <a:lnTo>
                    <a:pt x="4" y="18"/>
                  </a:lnTo>
                  <a:lnTo>
                    <a:pt x="10" y="8"/>
                  </a:lnTo>
                  <a:lnTo>
                    <a:pt x="20" y="2"/>
                  </a:lnTo>
                  <a:lnTo>
                    <a:pt x="26" y="0"/>
                  </a:lnTo>
                  <a:lnTo>
                    <a:pt x="32" y="0"/>
                  </a:lnTo>
                  <a:lnTo>
                    <a:pt x="32" y="0"/>
                  </a:lnTo>
                  <a:lnTo>
                    <a:pt x="40" y="0"/>
                  </a:lnTo>
                  <a:lnTo>
                    <a:pt x="44" y="2"/>
                  </a:lnTo>
                  <a:lnTo>
                    <a:pt x="56" y="8"/>
                  </a:lnTo>
                  <a:lnTo>
                    <a:pt x="62" y="18"/>
                  </a:lnTo>
                  <a:lnTo>
                    <a:pt x="64" y="24"/>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10"/>
            <p:cNvSpPr>
              <a:spLocks/>
            </p:cNvSpPr>
            <p:nvPr/>
          </p:nvSpPr>
          <p:spPr bwMode="auto">
            <a:xfrm>
              <a:off x="4175125" y="553878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11"/>
            <p:cNvSpPr>
              <a:spLocks/>
            </p:cNvSpPr>
            <p:nvPr/>
          </p:nvSpPr>
          <p:spPr bwMode="auto">
            <a:xfrm>
              <a:off x="4295775" y="559911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4 h 64"/>
                <a:gd name="T34" fmla="*/ 2 w 64"/>
                <a:gd name="T35" fmla="*/ 18 h 64"/>
                <a:gd name="T36" fmla="*/ 10 w 64"/>
                <a:gd name="T37" fmla="*/ 8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8 h 64"/>
                <a:gd name="T52" fmla="*/ 60 w 64"/>
                <a:gd name="T53" fmla="*/ 18 h 64"/>
                <a:gd name="T54" fmla="*/ 62 w 64"/>
                <a:gd name="T55" fmla="*/ 24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4"/>
                  </a:lnTo>
                  <a:lnTo>
                    <a:pt x="2" y="18"/>
                  </a:lnTo>
                  <a:lnTo>
                    <a:pt x="10" y="8"/>
                  </a:lnTo>
                  <a:lnTo>
                    <a:pt x="20" y="2"/>
                  </a:lnTo>
                  <a:lnTo>
                    <a:pt x="26" y="0"/>
                  </a:lnTo>
                  <a:lnTo>
                    <a:pt x="32" y="0"/>
                  </a:lnTo>
                  <a:lnTo>
                    <a:pt x="32" y="0"/>
                  </a:lnTo>
                  <a:lnTo>
                    <a:pt x="38" y="0"/>
                  </a:lnTo>
                  <a:lnTo>
                    <a:pt x="44" y="2"/>
                  </a:lnTo>
                  <a:lnTo>
                    <a:pt x="54" y="8"/>
                  </a:lnTo>
                  <a:lnTo>
                    <a:pt x="60" y="18"/>
                  </a:lnTo>
                  <a:lnTo>
                    <a:pt x="62" y="24"/>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12"/>
            <p:cNvSpPr>
              <a:spLocks/>
            </p:cNvSpPr>
            <p:nvPr/>
          </p:nvSpPr>
          <p:spPr bwMode="auto">
            <a:xfrm>
              <a:off x="4416425" y="5649913"/>
              <a:ext cx="101600" cy="98425"/>
            </a:xfrm>
            <a:custGeom>
              <a:avLst/>
              <a:gdLst>
                <a:gd name="T0" fmla="*/ 64 w 64"/>
                <a:gd name="T1" fmla="*/ 32 h 62"/>
                <a:gd name="T2" fmla="*/ 64 w 64"/>
                <a:gd name="T3" fmla="*/ 32 h 62"/>
                <a:gd name="T4" fmla="*/ 62 w 64"/>
                <a:gd name="T5" fmla="*/ 38 h 62"/>
                <a:gd name="T6" fmla="*/ 60 w 64"/>
                <a:gd name="T7" fmla="*/ 44 h 62"/>
                <a:gd name="T8" fmla="*/ 54 w 64"/>
                <a:gd name="T9" fmla="*/ 54 h 62"/>
                <a:gd name="T10" fmla="*/ 44 w 64"/>
                <a:gd name="T11" fmla="*/ 60 h 62"/>
                <a:gd name="T12" fmla="*/ 38 w 64"/>
                <a:gd name="T13" fmla="*/ 62 h 62"/>
                <a:gd name="T14" fmla="*/ 32 w 64"/>
                <a:gd name="T15" fmla="*/ 62 h 62"/>
                <a:gd name="T16" fmla="*/ 32 w 64"/>
                <a:gd name="T17" fmla="*/ 62 h 62"/>
                <a:gd name="T18" fmla="*/ 26 w 64"/>
                <a:gd name="T19" fmla="*/ 62 h 62"/>
                <a:gd name="T20" fmla="*/ 20 w 64"/>
                <a:gd name="T21" fmla="*/ 60 h 62"/>
                <a:gd name="T22" fmla="*/ 10 w 64"/>
                <a:gd name="T23" fmla="*/ 54 h 62"/>
                <a:gd name="T24" fmla="*/ 2 w 64"/>
                <a:gd name="T25" fmla="*/ 44 h 62"/>
                <a:gd name="T26" fmla="*/ 0 w 64"/>
                <a:gd name="T27" fmla="*/ 38 h 62"/>
                <a:gd name="T28" fmla="*/ 0 w 64"/>
                <a:gd name="T29" fmla="*/ 32 h 62"/>
                <a:gd name="T30" fmla="*/ 0 w 64"/>
                <a:gd name="T31" fmla="*/ 32 h 62"/>
                <a:gd name="T32" fmla="*/ 0 w 64"/>
                <a:gd name="T33" fmla="*/ 24 h 62"/>
                <a:gd name="T34" fmla="*/ 2 w 64"/>
                <a:gd name="T35" fmla="*/ 18 h 62"/>
                <a:gd name="T36" fmla="*/ 10 w 64"/>
                <a:gd name="T37" fmla="*/ 8 h 62"/>
                <a:gd name="T38" fmla="*/ 20 w 64"/>
                <a:gd name="T39" fmla="*/ 2 h 62"/>
                <a:gd name="T40" fmla="*/ 26 w 64"/>
                <a:gd name="T41" fmla="*/ 0 h 62"/>
                <a:gd name="T42" fmla="*/ 32 w 64"/>
                <a:gd name="T43" fmla="*/ 0 h 62"/>
                <a:gd name="T44" fmla="*/ 32 w 64"/>
                <a:gd name="T45" fmla="*/ 0 h 62"/>
                <a:gd name="T46" fmla="*/ 38 w 64"/>
                <a:gd name="T47" fmla="*/ 0 h 62"/>
                <a:gd name="T48" fmla="*/ 44 w 64"/>
                <a:gd name="T49" fmla="*/ 2 h 62"/>
                <a:gd name="T50" fmla="*/ 54 w 64"/>
                <a:gd name="T51" fmla="*/ 8 h 62"/>
                <a:gd name="T52" fmla="*/ 60 w 64"/>
                <a:gd name="T53" fmla="*/ 18 h 62"/>
                <a:gd name="T54" fmla="*/ 62 w 64"/>
                <a:gd name="T55" fmla="*/ 24 h 62"/>
                <a:gd name="T56" fmla="*/ 64 w 64"/>
                <a:gd name="T57" fmla="*/ 32 h 62"/>
                <a:gd name="T58" fmla="*/ 64 w 64"/>
                <a:gd name="T59"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2">
                  <a:moveTo>
                    <a:pt x="64" y="32"/>
                  </a:moveTo>
                  <a:lnTo>
                    <a:pt x="64" y="32"/>
                  </a:lnTo>
                  <a:lnTo>
                    <a:pt x="62" y="38"/>
                  </a:lnTo>
                  <a:lnTo>
                    <a:pt x="60" y="44"/>
                  </a:lnTo>
                  <a:lnTo>
                    <a:pt x="54" y="54"/>
                  </a:lnTo>
                  <a:lnTo>
                    <a:pt x="44" y="60"/>
                  </a:lnTo>
                  <a:lnTo>
                    <a:pt x="38" y="62"/>
                  </a:lnTo>
                  <a:lnTo>
                    <a:pt x="32" y="62"/>
                  </a:lnTo>
                  <a:lnTo>
                    <a:pt x="32" y="62"/>
                  </a:lnTo>
                  <a:lnTo>
                    <a:pt x="26" y="62"/>
                  </a:lnTo>
                  <a:lnTo>
                    <a:pt x="20" y="60"/>
                  </a:lnTo>
                  <a:lnTo>
                    <a:pt x="10" y="54"/>
                  </a:lnTo>
                  <a:lnTo>
                    <a:pt x="2" y="44"/>
                  </a:lnTo>
                  <a:lnTo>
                    <a:pt x="0" y="38"/>
                  </a:lnTo>
                  <a:lnTo>
                    <a:pt x="0" y="32"/>
                  </a:lnTo>
                  <a:lnTo>
                    <a:pt x="0" y="32"/>
                  </a:lnTo>
                  <a:lnTo>
                    <a:pt x="0" y="24"/>
                  </a:lnTo>
                  <a:lnTo>
                    <a:pt x="2" y="18"/>
                  </a:lnTo>
                  <a:lnTo>
                    <a:pt x="10" y="8"/>
                  </a:lnTo>
                  <a:lnTo>
                    <a:pt x="20" y="2"/>
                  </a:lnTo>
                  <a:lnTo>
                    <a:pt x="26" y="0"/>
                  </a:lnTo>
                  <a:lnTo>
                    <a:pt x="32" y="0"/>
                  </a:lnTo>
                  <a:lnTo>
                    <a:pt x="32" y="0"/>
                  </a:lnTo>
                  <a:lnTo>
                    <a:pt x="38" y="0"/>
                  </a:lnTo>
                  <a:lnTo>
                    <a:pt x="44" y="2"/>
                  </a:lnTo>
                  <a:lnTo>
                    <a:pt x="54" y="8"/>
                  </a:lnTo>
                  <a:lnTo>
                    <a:pt x="60" y="18"/>
                  </a:lnTo>
                  <a:lnTo>
                    <a:pt x="62" y="24"/>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13"/>
            <p:cNvSpPr>
              <a:spLocks/>
            </p:cNvSpPr>
            <p:nvPr/>
          </p:nvSpPr>
          <p:spPr bwMode="auto">
            <a:xfrm>
              <a:off x="4556125" y="5675313"/>
              <a:ext cx="101600" cy="98425"/>
            </a:xfrm>
            <a:custGeom>
              <a:avLst/>
              <a:gdLst>
                <a:gd name="T0" fmla="*/ 64 w 64"/>
                <a:gd name="T1" fmla="*/ 32 h 62"/>
                <a:gd name="T2" fmla="*/ 64 w 64"/>
                <a:gd name="T3" fmla="*/ 32 h 62"/>
                <a:gd name="T4" fmla="*/ 62 w 64"/>
                <a:gd name="T5" fmla="*/ 38 h 62"/>
                <a:gd name="T6" fmla="*/ 60 w 64"/>
                <a:gd name="T7" fmla="*/ 44 h 62"/>
                <a:gd name="T8" fmla="*/ 54 w 64"/>
                <a:gd name="T9" fmla="*/ 54 h 62"/>
                <a:gd name="T10" fmla="*/ 44 w 64"/>
                <a:gd name="T11" fmla="*/ 60 h 62"/>
                <a:gd name="T12" fmla="*/ 38 w 64"/>
                <a:gd name="T13" fmla="*/ 62 h 62"/>
                <a:gd name="T14" fmla="*/ 32 w 64"/>
                <a:gd name="T15" fmla="*/ 62 h 62"/>
                <a:gd name="T16" fmla="*/ 32 w 64"/>
                <a:gd name="T17" fmla="*/ 62 h 62"/>
                <a:gd name="T18" fmla="*/ 26 w 64"/>
                <a:gd name="T19" fmla="*/ 62 h 62"/>
                <a:gd name="T20" fmla="*/ 20 w 64"/>
                <a:gd name="T21" fmla="*/ 60 h 62"/>
                <a:gd name="T22" fmla="*/ 10 w 64"/>
                <a:gd name="T23" fmla="*/ 54 h 62"/>
                <a:gd name="T24" fmla="*/ 2 w 64"/>
                <a:gd name="T25" fmla="*/ 44 h 62"/>
                <a:gd name="T26" fmla="*/ 0 w 64"/>
                <a:gd name="T27" fmla="*/ 38 h 62"/>
                <a:gd name="T28" fmla="*/ 0 w 64"/>
                <a:gd name="T29" fmla="*/ 32 h 62"/>
                <a:gd name="T30" fmla="*/ 0 w 64"/>
                <a:gd name="T31" fmla="*/ 32 h 62"/>
                <a:gd name="T32" fmla="*/ 0 w 64"/>
                <a:gd name="T33" fmla="*/ 24 h 62"/>
                <a:gd name="T34" fmla="*/ 2 w 64"/>
                <a:gd name="T35" fmla="*/ 18 h 62"/>
                <a:gd name="T36" fmla="*/ 10 w 64"/>
                <a:gd name="T37" fmla="*/ 8 h 62"/>
                <a:gd name="T38" fmla="*/ 20 w 64"/>
                <a:gd name="T39" fmla="*/ 2 h 62"/>
                <a:gd name="T40" fmla="*/ 26 w 64"/>
                <a:gd name="T41" fmla="*/ 0 h 62"/>
                <a:gd name="T42" fmla="*/ 32 w 64"/>
                <a:gd name="T43" fmla="*/ 0 h 62"/>
                <a:gd name="T44" fmla="*/ 32 w 64"/>
                <a:gd name="T45" fmla="*/ 0 h 62"/>
                <a:gd name="T46" fmla="*/ 38 w 64"/>
                <a:gd name="T47" fmla="*/ 0 h 62"/>
                <a:gd name="T48" fmla="*/ 44 w 64"/>
                <a:gd name="T49" fmla="*/ 2 h 62"/>
                <a:gd name="T50" fmla="*/ 54 w 64"/>
                <a:gd name="T51" fmla="*/ 8 h 62"/>
                <a:gd name="T52" fmla="*/ 60 w 64"/>
                <a:gd name="T53" fmla="*/ 18 h 62"/>
                <a:gd name="T54" fmla="*/ 62 w 64"/>
                <a:gd name="T55" fmla="*/ 24 h 62"/>
                <a:gd name="T56" fmla="*/ 64 w 64"/>
                <a:gd name="T57" fmla="*/ 32 h 62"/>
                <a:gd name="T58" fmla="*/ 64 w 64"/>
                <a:gd name="T59"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2">
                  <a:moveTo>
                    <a:pt x="64" y="32"/>
                  </a:moveTo>
                  <a:lnTo>
                    <a:pt x="64" y="32"/>
                  </a:lnTo>
                  <a:lnTo>
                    <a:pt x="62" y="38"/>
                  </a:lnTo>
                  <a:lnTo>
                    <a:pt x="60" y="44"/>
                  </a:lnTo>
                  <a:lnTo>
                    <a:pt x="54" y="54"/>
                  </a:lnTo>
                  <a:lnTo>
                    <a:pt x="44" y="60"/>
                  </a:lnTo>
                  <a:lnTo>
                    <a:pt x="38" y="62"/>
                  </a:lnTo>
                  <a:lnTo>
                    <a:pt x="32" y="62"/>
                  </a:lnTo>
                  <a:lnTo>
                    <a:pt x="32" y="62"/>
                  </a:lnTo>
                  <a:lnTo>
                    <a:pt x="26" y="62"/>
                  </a:lnTo>
                  <a:lnTo>
                    <a:pt x="20" y="60"/>
                  </a:lnTo>
                  <a:lnTo>
                    <a:pt x="10" y="54"/>
                  </a:lnTo>
                  <a:lnTo>
                    <a:pt x="2" y="44"/>
                  </a:lnTo>
                  <a:lnTo>
                    <a:pt x="0" y="38"/>
                  </a:lnTo>
                  <a:lnTo>
                    <a:pt x="0" y="32"/>
                  </a:lnTo>
                  <a:lnTo>
                    <a:pt x="0" y="32"/>
                  </a:lnTo>
                  <a:lnTo>
                    <a:pt x="0" y="24"/>
                  </a:lnTo>
                  <a:lnTo>
                    <a:pt x="2" y="18"/>
                  </a:lnTo>
                  <a:lnTo>
                    <a:pt x="10" y="8"/>
                  </a:lnTo>
                  <a:lnTo>
                    <a:pt x="20" y="2"/>
                  </a:lnTo>
                  <a:lnTo>
                    <a:pt x="26" y="0"/>
                  </a:lnTo>
                  <a:lnTo>
                    <a:pt x="32" y="0"/>
                  </a:lnTo>
                  <a:lnTo>
                    <a:pt x="32" y="0"/>
                  </a:lnTo>
                  <a:lnTo>
                    <a:pt x="38" y="0"/>
                  </a:lnTo>
                  <a:lnTo>
                    <a:pt x="44" y="2"/>
                  </a:lnTo>
                  <a:lnTo>
                    <a:pt x="54" y="8"/>
                  </a:lnTo>
                  <a:lnTo>
                    <a:pt x="60" y="18"/>
                  </a:lnTo>
                  <a:lnTo>
                    <a:pt x="62" y="24"/>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14"/>
            <p:cNvSpPr>
              <a:spLocks/>
            </p:cNvSpPr>
            <p:nvPr/>
          </p:nvSpPr>
          <p:spPr bwMode="auto">
            <a:xfrm>
              <a:off x="4689475" y="56848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2" y="64"/>
                  </a:lnTo>
                  <a:lnTo>
                    <a:pt x="32" y="64"/>
                  </a:lnTo>
                  <a:lnTo>
                    <a:pt x="24" y="62"/>
                  </a:lnTo>
                  <a:lnTo>
                    <a:pt x="18" y="60"/>
                  </a:lnTo>
                  <a:lnTo>
                    <a:pt x="8" y="54"/>
                  </a:lnTo>
                  <a:lnTo>
                    <a:pt x="2" y="44"/>
                  </a:lnTo>
                  <a:lnTo>
                    <a:pt x="0" y="38"/>
                  </a:lnTo>
                  <a:lnTo>
                    <a:pt x="0" y="32"/>
                  </a:lnTo>
                  <a:lnTo>
                    <a:pt x="0" y="32"/>
                  </a:lnTo>
                  <a:lnTo>
                    <a:pt x="0" y="26"/>
                  </a:lnTo>
                  <a:lnTo>
                    <a:pt x="2" y="20"/>
                  </a:lnTo>
                  <a:lnTo>
                    <a:pt x="8" y="10"/>
                  </a:lnTo>
                  <a:lnTo>
                    <a:pt x="18" y="2"/>
                  </a:lnTo>
                  <a:lnTo>
                    <a:pt x="24" y="0"/>
                  </a:lnTo>
                  <a:lnTo>
                    <a:pt x="32" y="0"/>
                  </a:lnTo>
                  <a:lnTo>
                    <a:pt x="32" y="0"/>
                  </a:lnTo>
                  <a:lnTo>
                    <a:pt x="38" y="0"/>
                  </a:lnTo>
                  <a:lnTo>
                    <a:pt x="44" y="2"/>
                  </a:lnTo>
                  <a:lnTo>
                    <a:pt x="54" y="10"/>
                  </a:lnTo>
                  <a:lnTo>
                    <a:pt x="60" y="20"/>
                  </a:lnTo>
                  <a:lnTo>
                    <a:pt x="62" y="26"/>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15"/>
            <p:cNvSpPr>
              <a:spLocks/>
            </p:cNvSpPr>
            <p:nvPr/>
          </p:nvSpPr>
          <p:spPr bwMode="auto">
            <a:xfrm>
              <a:off x="4806950" y="5684838"/>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16"/>
            <p:cNvSpPr>
              <a:spLocks/>
            </p:cNvSpPr>
            <p:nvPr/>
          </p:nvSpPr>
          <p:spPr bwMode="auto">
            <a:xfrm>
              <a:off x="4946650" y="56848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2" y="64"/>
                  </a:lnTo>
                  <a:lnTo>
                    <a:pt x="32" y="64"/>
                  </a:lnTo>
                  <a:lnTo>
                    <a:pt x="24" y="62"/>
                  </a:lnTo>
                  <a:lnTo>
                    <a:pt x="18" y="60"/>
                  </a:lnTo>
                  <a:lnTo>
                    <a:pt x="8" y="54"/>
                  </a:lnTo>
                  <a:lnTo>
                    <a:pt x="2" y="44"/>
                  </a:lnTo>
                  <a:lnTo>
                    <a:pt x="0" y="38"/>
                  </a:lnTo>
                  <a:lnTo>
                    <a:pt x="0" y="32"/>
                  </a:lnTo>
                  <a:lnTo>
                    <a:pt x="0" y="32"/>
                  </a:lnTo>
                  <a:lnTo>
                    <a:pt x="0" y="26"/>
                  </a:lnTo>
                  <a:lnTo>
                    <a:pt x="2" y="20"/>
                  </a:lnTo>
                  <a:lnTo>
                    <a:pt x="8" y="10"/>
                  </a:lnTo>
                  <a:lnTo>
                    <a:pt x="18" y="2"/>
                  </a:lnTo>
                  <a:lnTo>
                    <a:pt x="24" y="0"/>
                  </a:lnTo>
                  <a:lnTo>
                    <a:pt x="32" y="0"/>
                  </a:lnTo>
                  <a:lnTo>
                    <a:pt x="32" y="0"/>
                  </a:lnTo>
                  <a:lnTo>
                    <a:pt x="38" y="0"/>
                  </a:lnTo>
                  <a:lnTo>
                    <a:pt x="44" y="2"/>
                  </a:lnTo>
                  <a:lnTo>
                    <a:pt x="54" y="10"/>
                  </a:lnTo>
                  <a:lnTo>
                    <a:pt x="60" y="20"/>
                  </a:lnTo>
                  <a:lnTo>
                    <a:pt x="62" y="26"/>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117"/>
            <p:cNvSpPr>
              <a:spLocks/>
            </p:cNvSpPr>
            <p:nvPr/>
          </p:nvSpPr>
          <p:spPr bwMode="auto">
            <a:xfrm>
              <a:off x="5064125" y="5684838"/>
              <a:ext cx="101600" cy="101600"/>
            </a:xfrm>
            <a:custGeom>
              <a:avLst/>
              <a:gdLst>
                <a:gd name="T0" fmla="*/ 64 w 64"/>
                <a:gd name="T1" fmla="*/ 32 h 64"/>
                <a:gd name="T2" fmla="*/ 64 w 64"/>
                <a:gd name="T3" fmla="*/ 32 h 64"/>
                <a:gd name="T4" fmla="*/ 62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2"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2" y="20"/>
                  </a:lnTo>
                  <a:lnTo>
                    <a:pt x="62"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18"/>
            <p:cNvSpPr>
              <a:spLocks/>
            </p:cNvSpPr>
            <p:nvPr/>
          </p:nvSpPr>
          <p:spPr bwMode="auto">
            <a:xfrm>
              <a:off x="5197475" y="5684838"/>
              <a:ext cx="101600" cy="101600"/>
            </a:xfrm>
            <a:custGeom>
              <a:avLst/>
              <a:gdLst>
                <a:gd name="T0" fmla="*/ 64 w 64"/>
                <a:gd name="T1" fmla="*/ 32 h 64"/>
                <a:gd name="T2" fmla="*/ 64 w 64"/>
                <a:gd name="T3" fmla="*/ 32 h 64"/>
                <a:gd name="T4" fmla="*/ 62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2"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2" y="20"/>
                  </a:lnTo>
                  <a:lnTo>
                    <a:pt x="62"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19"/>
            <p:cNvSpPr>
              <a:spLocks/>
            </p:cNvSpPr>
            <p:nvPr/>
          </p:nvSpPr>
          <p:spPr bwMode="auto">
            <a:xfrm>
              <a:off x="5324475" y="5684838"/>
              <a:ext cx="101600" cy="101600"/>
            </a:xfrm>
            <a:custGeom>
              <a:avLst/>
              <a:gdLst>
                <a:gd name="T0" fmla="*/ 64 w 64"/>
                <a:gd name="T1" fmla="*/ 32 h 64"/>
                <a:gd name="T2" fmla="*/ 64 w 64"/>
                <a:gd name="T3" fmla="*/ 32 h 64"/>
                <a:gd name="T4" fmla="*/ 62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2"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2" y="20"/>
                  </a:lnTo>
                  <a:lnTo>
                    <a:pt x="62"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120"/>
            <p:cNvSpPr>
              <a:spLocks/>
            </p:cNvSpPr>
            <p:nvPr/>
          </p:nvSpPr>
          <p:spPr bwMode="auto">
            <a:xfrm>
              <a:off x="5454650" y="56848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2" y="64"/>
                  </a:lnTo>
                  <a:lnTo>
                    <a:pt x="32" y="64"/>
                  </a:lnTo>
                  <a:lnTo>
                    <a:pt x="24" y="62"/>
                  </a:lnTo>
                  <a:lnTo>
                    <a:pt x="18" y="60"/>
                  </a:lnTo>
                  <a:lnTo>
                    <a:pt x="8" y="54"/>
                  </a:lnTo>
                  <a:lnTo>
                    <a:pt x="2" y="44"/>
                  </a:lnTo>
                  <a:lnTo>
                    <a:pt x="0" y="38"/>
                  </a:lnTo>
                  <a:lnTo>
                    <a:pt x="0" y="32"/>
                  </a:lnTo>
                  <a:lnTo>
                    <a:pt x="0" y="32"/>
                  </a:lnTo>
                  <a:lnTo>
                    <a:pt x="0" y="26"/>
                  </a:lnTo>
                  <a:lnTo>
                    <a:pt x="2" y="20"/>
                  </a:lnTo>
                  <a:lnTo>
                    <a:pt x="8" y="10"/>
                  </a:lnTo>
                  <a:lnTo>
                    <a:pt x="18" y="2"/>
                  </a:lnTo>
                  <a:lnTo>
                    <a:pt x="24" y="0"/>
                  </a:lnTo>
                  <a:lnTo>
                    <a:pt x="32" y="0"/>
                  </a:lnTo>
                  <a:lnTo>
                    <a:pt x="32" y="0"/>
                  </a:lnTo>
                  <a:lnTo>
                    <a:pt x="38" y="0"/>
                  </a:lnTo>
                  <a:lnTo>
                    <a:pt x="44" y="2"/>
                  </a:lnTo>
                  <a:lnTo>
                    <a:pt x="54" y="10"/>
                  </a:lnTo>
                  <a:lnTo>
                    <a:pt x="60" y="20"/>
                  </a:lnTo>
                  <a:lnTo>
                    <a:pt x="62" y="26"/>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121"/>
            <p:cNvSpPr>
              <a:spLocks/>
            </p:cNvSpPr>
            <p:nvPr/>
          </p:nvSpPr>
          <p:spPr bwMode="auto">
            <a:xfrm>
              <a:off x="5575300" y="568483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0"/>
                  </a:lnTo>
                  <a:lnTo>
                    <a:pt x="38" y="62"/>
                  </a:lnTo>
                  <a:lnTo>
                    <a:pt x="32" y="64"/>
                  </a:lnTo>
                  <a:lnTo>
                    <a:pt x="32" y="64"/>
                  </a:lnTo>
                  <a:lnTo>
                    <a:pt x="26" y="62"/>
                  </a:lnTo>
                  <a:lnTo>
                    <a:pt x="20" y="60"/>
                  </a:lnTo>
                  <a:lnTo>
                    <a:pt x="10" y="54"/>
                  </a:lnTo>
                  <a:lnTo>
                    <a:pt x="4" y="44"/>
                  </a:lnTo>
                  <a:lnTo>
                    <a:pt x="2" y="38"/>
                  </a:lnTo>
                  <a:lnTo>
                    <a:pt x="0" y="32"/>
                  </a:lnTo>
                  <a:lnTo>
                    <a:pt x="0" y="32"/>
                  </a:lnTo>
                  <a:lnTo>
                    <a:pt x="2" y="26"/>
                  </a:lnTo>
                  <a:lnTo>
                    <a:pt x="4"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122"/>
            <p:cNvSpPr>
              <a:spLocks/>
            </p:cNvSpPr>
            <p:nvPr/>
          </p:nvSpPr>
          <p:spPr bwMode="auto">
            <a:xfrm>
              <a:off x="5708650" y="5713413"/>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23"/>
            <p:cNvSpPr>
              <a:spLocks/>
            </p:cNvSpPr>
            <p:nvPr/>
          </p:nvSpPr>
          <p:spPr bwMode="auto">
            <a:xfrm>
              <a:off x="5835650" y="5726113"/>
              <a:ext cx="101600" cy="98425"/>
            </a:xfrm>
            <a:custGeom>
              <a:avLst/>
              <a:gdLst>
                <a:gd name="T0" fmla="*/ 64 w 64"/>
                <a:gd name="T1" fmla="*/ 30 h 62"/>
                <a:gd name="T2" fmla="*/ 64 w 64"/>
                <a:gd name="T3" fmla="*/ 30 h 62"/>
                <a:gd name="T4" fmla="*/ 62 w 64"/>
                <a:gd name="T5" fmla="*/ 38 h 62"/>
                <a:gd name="T6" fmla="*/ 60 w 64"/>
                <a:gd name="T7" fmla="*/ 44 h 62"/>
                <a:gd name="T8" fmla="*/ 54 w 64"/>
                <a:gd name="T9" fmla="*/ 54 h 62"/>
                <a:gd name="T10" fmla="*/ 44 w 64"/>
                <a:gd name="T11" fmla="*/ 60 h 62"/>
                <a:gd name="T12" fmla="*/ 38 w 64"/>
                <a:gd name="T13" fmla="*/ 62 h 62"/>
                <a:gd name="T14" fmla="*/ 32 w 64"/>
                <a:gd name="T15" fmla="*/ 62 h 62"/>
                <a:gd name="T16" fmla="*/ 32 w 64"/>
                <a:gd name="T17" fmla="*/ 62 h 62"/>
                <a:gd name="T18" fmla="*/ 26 w 64"/>
                <a:gd name="T19" fmla="*/ 62 h 62"/>
                <a:gd name="T20" fmla="*/ 20 w 64"/>
                <a:gd name="T21" fmla="*/ 60 h 62"/>
                <a:gd name="T22" fmla="*/ 10 w 64"/>
                <a:gd name="T23" fmla="*/ 54 h 62"/>
                <a:gd name="T24" fmla="*/ 2 w 64"/>
                <a:gd name="T25" fmla="*/ 44 h 62"/>
                <a:gd name="T26" fmla="*/ 0 w 64"/>
                <a:gd name="T27" fmla="*/ 38 h 62"/>
                <a:gd name="T28" fmla="*/ 0 w 64"/>
                <a:gd name="T29" fmla="*/ 30 h 62"/>
                <a:gd name="T30" fmla="*/ 0 w 64"/>
                <a:gd name="T31" fmla="*/ 30 h 62"/>
                <a:gd name="T32" fmla="*/ 0 w 64"/>
                <a:gd name="T33" fmla="*/ 24 h 62"/>
                <a:gd name="T34" fmla="*/ 2 w 64"/>
                <a:gd name="T35" fmla="*/ 18 h 62"/>
                <a:gd name="T36" fmla="*/ 10 w 64"/>
                <a:gd name="T37" fmla="*/ 8 h 62"/>
                <a:gd name="T38" fmla="*/ 20 w 64"/>
                <a:gd name="T39" fmla="*/ 2 h 62"/>
                <a:gd name="T40" fmla="*/ 26 w 64"/>
                <a:gd name="T41" fmla="*/ 0 h 62"/>
                <a:gd name="T42" fmla="*/ 32 w 64"/>
                <a:gd name="T43" fmla="*/ 0 h 62"/>
                <a:gd name="T44" fmla="*/ 32 w 64"/>
                <a:gd name="T45" fmla="*/ 0 h 62"/>
                <a:gd name="T46" fmla="*/ 38 w 64"/>
                <a:gd name="T47" fmla="*/ 0 h 62"/>
                <a:gd name="T48" fmla="*/ 44 w 64"/>
                <a:gd name="T49" fmla="*/ 2 h 62"/>
                <a:gd name="T50" fmla="*/ 54 w 64"/>
                <a:gd name="T51" fmla="*/ 8 h 62"/>
                <a:gd name="T52" fmla="*/ 60 w 64"/>
                <a:gd name="T53" fmla="*/ 18 h 62"/>
                <a:gd name="T54" fmla="*/ 62 w 64"/>
                <a:gd name="T55" fmla="*/ 24 h 62"/>
                <a:gd name="T56" fmla="*/ 64 w 64"/>
                <a:gd name="T57" fmla="*/ 30 h 62"/>
                <a:gd name="T58" fmla="*/ 64 w 64"/>
                <a:gd name="T59"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2">
                  <a:moveTo>
                    <a:pt x="64" y="30"/>
                  </a:moveTo>
                  <a:lnTo>
                    <a:pt x="64" y="30"/>
                  </a:lnTo>
                  <a:lnTo>
                    <a:pt x="62" y="38"/>
                  </a:lnTo>
                  <a:lnTo>
                    <a:pt x="60" y="44"/>
                  </a:lnTo>
                  <a:lnTo>
                    <a:pt x="54" y="54"/>
                  </a:lnTo>
                  <a:lnTo>
                    <a:pt x="44" y="60"/>
                  </a:lnTo>
                  <a:lnTo>
                    <a:pt x="38" y="62"/>
                  </a:lnTo>
                  <a:lnTo>
                    <a:pt x="32" y="62"/>
                  </a:lnTo>
                  <a:lnTo>
                    <a:pt x="32" y="62"/>
                  </a:lnTo>
                  <a:lnTo>
                    <a:pt x="26" y="62"/>
                  </a:lnTo>
                  <a:lnTo>
                    <a:pt x="20" y="60"/>
                  </a:lnTo>
                  <a:lnTo>
                    <a:pt x="10" y="54"/>
                  </a:lnTo>
                  <a:lnTo>
                    <a:pt x="2" y="44"/>
                  </a:lnTo>
                  <a:lnTo>
                    <a:pt x="0" y="38"/>
                  </a:lnTo>
                  <a:lnTo>
                    <a:pt x="0" y="30"/>
                  </a:lnTo>
                  <a:lnTo>
                    <a:pt x="0" y="30"/>
                  </a:lnTo>
                  <a:lnTo>
                    <a:pt x="0" y="24"/>
                  </a:lnTo>
                  <a:lnTo>
                    <a:pt x="2" y="18"/>
                  </a:lnTo>
                  <a:lnTo>
                    <a:pt x="10" y="8"/>
                  </a:lnTo>
                  <a:lnTo>
                    <a:pt x="20" y="2"/>
                  </a:lnTo>
                  <a:lnTo>
                    <a:pt x="26" y="0"/>
                  </a:lnTo>
                  <a:lnTo>
                    <a:pt x="32" y="0"/>
                  </a:lnTo>
                  <a:lnTo>
                    <a:pt x="32" y="0"/>
                  </a:lnTo>
                  <a:lnTo>
                    <a:pt x="38" y="0"/>
                  </a:lnTo>
                  <a:lnTo>
                    <a:pt x="44" y="2"/>
                  </a:lnTo>
                  <a:lnTo>
                    <a:pt x="54" y="8"/>
                  </a:lnTo>
                  <a:lnTo>
                    <a:pt x="60" y="18"/>
                  </a:lnTo>
                  <a:lnTo>
                    <a:pt x="62" y="24"/>
                  </a:lnTo>
                  <a:lnTo>
                    <a:pt x="64" y="30"/>
                  </a:lnTo>
                  <a:lnTo>
                    <a:pt x="64" y="3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124"/>
            <p:cNvSpPr>
              <a:spLocks/>
            </p:cNvSpPr>
            <p:nvPr/>
          </p:nvSpPr>
          <p:spPr bwMode="auto">
            <a:xfrm>
              <a:off x="5953125" y="573563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2 w 64"/>
                <a:gd name="T27" fmla="*/ 38 h 64"/>
                <a:gd name="T28" fmla="*/ 0 w 64"/>
                <a:gd name="T29" fmla="*/ 32 h 64"/>
                <a:gd name="T30" fmla="*/ 0 w 64"/>
                <a:gd name="T31" fmla="*/ 32 h 64"/>
                <a:gd name="T32" fmla="*/ 2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0"/>
                  </a:lnTo>
                  <a:lnTo>
                    <a:pt x="38" y="62"/>
                  </a:lnTo>
                  <a:lnTo>
                    <a:pt x="32" y="64"/>
                  </a:lnTo>
                  <a:lnTo>
                    <a:pt x="32" y="64"/>
                  </a:lnTo>
                  <a:lnTo>
                    <a:pt x="26" y="62"/>
                  </a:lnTo>
                  <a:lnTo>
                    <a:pt x="20" y="60"/>
                  </a:lnTo>
                  <a:lnTo>
                    <a:pt x="10" y="54"/>
                  </a:lnTo>
                  <a:lnTo>
                    <a:pt x="2" y="44"/>
                  </a:lnTo>
                  <a:lnTo>
                    <a:pt x="2" y="38"/>
                  </a:lnTo>
                  <a:lnTo>
                    <a:pt x="0" y="32"/>
                  </a:lnTo>
                  <a:lnTo>
                    <a:pt x="0" y="32"/>
                  </a:lnTo>
                  <a:lnTo>
                    <a:pt x="2" y="26"/>
                  </a:lnTo>
                  <a:lnTo>
                    <a:pt x="2"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25"/>
            <p:cNvSpPr>
              <a:spLocks/>
            </p:cNvSpPr>
            <p:nvPr/>
          </p:nvSpPr>
          <p:spPr bwMode="auto">
            <a:xfrm>
              <a:off x="6080125" y="575468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2 w 64"/>
                <a:gd name="T27" fmla="*/ 38 h 64"/>
                <a:gd name="T28" fmla="*/ 0 w 64"/>
                <a:gd name="T29" fmla="*/ 32 h 64"/>
                <a:gd name="T30" fmla="*/ 0 w 64"/>
                <a:gd name="T31" fmla="*/ 32 h 64"/>
                <a:gd name="T32" fmla="*/ 2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2" y="44"/>
                  </a:lnTo>
                  <a:lnTo>
                    <a:pt x="2" y="38"/>
                  </a:lnTo>
                  <a:lnTo>
                    <a:pt x="0" y="32"/>
                  </a:lnTo>
                  <a:lnTo>
                    <a:pt x="0" y="32"/>
                  </a:lnTo>
                  <a:lnTo>
                    <a:pt x="2" y="26"/>
                  </a:lnTo>
                  <a:lnTo>
                    <a:pt x="2"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26"/>
            <p:cNvSpPr>
              <a:spLocks/>
            </p:cNvSpPr>
            <p:nvPr/>
          </p:nvSpPr>
          <p:spPr bwMode="auto">
            <a:xfrm>
              <a:off x="6207125" y="575468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0 w 62"/>
                <a:gd name="T15" fmla="*/ 64 h 64"/>
                <a:gd name="T16" fmla="*/ 30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0 w 62"/>
                <a:gd name="T43" fmla="*/ 0 h 64"/>
                <a:gd name="T44" fmla="*/ 30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0" y="64"/>
                  </a:lnTo>
                  <a:lnTo>
                    <a:pt x="30" y="64"/>
                  </a:lnTo>
                  <a:lnTo>
                    <a:pt x="24" y="64"/>
                  </a:lnTo>
                  <a:lnTo>
                    <a:pt x="18" y="62"/>
                  </a:lnTo>
                  <a:lnTo>
                    <a:pt x="8" y="54"/>
                  </a:lnTo>
                  <a:lnTo>
                    <a:pt x="2" y="44"/>
                  </a:lnTo>
                  <a:lnTo>
                    <a:pt x="0" y="38"/>
                  </a:lnTo>
                  <a:lnTo>
                    <a:pt x="0" y="32"/>
                  </a:lnTo>
                  <a:lnTo>
                    <a:pt x="0" y="32"/>
                  </a:lnTo>
                  <a:lnTo>
                    <a:pt x="0" y="26"/>
                  </a:lnTo>
                  <a:lnTo>
                    <a:pt x="2" y="20"/>
                  </a:lnTo>
                  <a:lnTo>
                    <a:pt x="8" y="10"/>
                  </a:lnTo>
                  <a:lnTo>
                    <a:pt x="18" y="2"/>
                  </a:lnTo>
                  <a:lnTo>
                    <a:pt x="24" y="0"/>
                  </a:lnTo>
                  <a:lnTo>
                    <a:pt x="30" y="0"/>
                  </a:lnTo>
                  <a:lnTo>
                    <a:pt x="30" y="0"/>
                  </a:lnTo>
                  <a:lnTo>
                    <a:pt x="38" y="0"/>
                  </a:lnTo>
                  <a:lnTo>
                    <a:pt x="44" y="2"/>
                  </a:lnTo>
                  <a:lnTo>
                    <a:pt x="54" y="10"/>
                  </a:lnTo>
                  <a:lnTo>
                    <a:pt x="60" y="20"/>
                  </a:lnTo>
                  <a:lnTo>
                    <a:pt x="62" y="26"/>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27"/>
            <p:cNvSpPr>
              <a:spLocks/>
            </p:cNvSpPr>
            <p:nvPr/>
          </p:nvSpPr>
          <p:spPr bwMode="auto">
            <a:xfrm>
              <a:off x="6334125" y="5754688"/>
              <a:ext cx="101600" cy="101600"/>
            </a:xfrm>
            <a:custGeom>
              <a:avLst/>
              <a:gdLst>
                <a:gd name="T0" fmla="*/ 64 w 64"/>
                <a:gd name="T1" fmla="*/ 32 h 64"/>
                <a:gd name="T2" fmla="*/ 64 w 64"/>
                <a:gd name="T3" fmla="*/ 32 h 64"/>
                <a:gd name="T4" fmla="*/ 62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2"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2" y="20"/>
                  </a:lnTo>
                  <a:lnTo>
                    <a:pt x="62" y="26"/>
                  </a:lnTo>
                  <a:lnTo>
                    <a:pt x="64" y="32"/>
                  </a:lnTo>
                  <a:lnTo>
                    <a:pt x="64"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8"/>
            <p:cNvSpPr>
              <a:spLocks/>
            </p:cNvSpPr>
            <p:nvPr/>
          </p:nvSpPr>
          <p:spPr bwMode="auto">
            <a:xfrm>
              <a:off x="6470650" y="575468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2"/>
                  </a:lnTo>
                  <a:lnTo>
                    <a:pt x="24" y="0"/>
                  </a:lnTo>
                  <a:lnTo>
                    <a:pt x="32" y="0"/>
                  </a:lnTo>
                  <a:lnTo>
                    <a:pt x="32" y="0"/>
                  </a:lnTo>
                  <a:lnTo>
                    <a:pt x="38" y="0"/>
                  </a:lnTo>
                  <a:lnTo>
                    <a:pt x="44" y="2"/>
                  </a:lnTo>
                  <a:lnTo>
                    <a:pt x="54" y="10"/>
                  </a:lnTo>
                  <a:lnTo>
                    <a:pt x="60" y="20"/>
                  </a:lnTo>
                  <a:lnTo>
                    <a:pt x="62" y="26"/>
                  </a:lnTo>
                  <a:lnTo>
                    <a:pt x="62" y="32"/>
                  </a:lnTo>
                  <a:lnTo>
                    <a:pt x="62" y="3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29"/>
            <p:cNvSpPr>
              <a:spLocks/>
            </p:cNvSpPr>
            <p:nvPr/>
          </p:nvSpPr>
          <p:spPr bwMode="auto">
            <a:xfrm>
              <a:off x="3521075" y="46434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30"/>
            <p:cNvSpPr>
              <a:spLocks/>
            </p:cNvSpPr>
            <p:nvPr/>
          </p:nvSpPr>
          <p:spPr bwMode="auto">
            <a:xfrm>
              <a:off x="3635375" y="45291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131"/>
            <p:cNvSpPr>
              <a:spLocks/>
            </p:cNvSpPr>
            <p:nvPr/>
          </p:nvSpPr>
          <p:spPr bwMode="auto">
            <a:xfrm>
              <a:off x="3914775" y="4322763"/>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32"/>
            <p:cNvSpPr>
              <a:spLocks/>
            </p:cNvSpPr>
            <p:nvPr/>
          </p:nvSpPr>
          <p:spPr bwMode="auto">
            <a:xfrm>
              <a:off x="4038600" y="4252913"/>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2"/>
                  </a:lnTo>
                  <a:lnTo>
                    <a:pt x="24" y="0"/>
                  </a:lnTo>
                  <a:lnTo>
                    <a:pt x="32" y="0"/>
                  </a:lnTo>
                  <a:lnTo>
                    <a:pt x="32" y="0"/>
                  </a:lnTo>
                  <a:lnTo>
                    <a:pt x="38" y="0"/>
                  </a:lnTo>
                  <a:lnTo>
                    <a:pt x="44" y="2"/>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33"/>
            <p:cNvSpPr>
              <a:spLocks/>
            </p:cNvSpPr>
            <p:nvPr/>
          </p:nvSpPr>
          <p:spPr bwMode="auto">
            <a:xfrm>
              <a:off x="4175125" y="4183063"/>
              <a:ext cx="101600" cy="101600"/>
            </a:xfrm>
            <a:custGeom>
              <a:avLst/>
              <a:gdLst>
                <a:gd name="T0" fmla="*/ 64 w 64"/>
                <a:gd name="T1" fmla="*/ 32 h 64"/>
                <a:gd name="T2" fmla="*/ 64 w 64"/>
                <a:gd name="T3" fmla="*/ 32 h 64"/>
                <a:gd name="T4" fmla="*/ 62 w 64"/>
                <a:gd name="T5" fmla="*/ 38 h 64"/>
                <a:gd name="T6" fmla="*/ 60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0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0" y="44"/>
                  </a:lnTo>
                  <a:lnTo>
                    <a:pt x="54" y="54"/>
                  </a:lnTo>
                  <a:lnTo>
                    <a:pt x="44" y="62"/>
                  </a:lnTo>
                  <a:lnTo>
                    <a:pt x="38" y="64"/>
                  </a:lnTo>
                  <a:lnTo>
                    <a:pt x="32" y="64"/>
                  </a:lnTo>
                  <a:lnTo>
                    <a:pt x="32" y="64"/>
                  </a:lnTo>
                  <a:lnTo>
                    <a:pt x="26" y="64"/>
                  </a:lnTo>
                  <a:lnTo>
                    <a:pt x="20" y="62"/>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0" y="20"/>
                  </a:lnTo>
                  <a:lnTo>
                    <a:pt x="62"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34"/>
            <p:cNvSpPr>
              <a:spLocks/>
            </p:cNvSpPr>
            <p:nvPr/>
          </p:nvSpPr>
          <p:spPr bwMode="auto">
            <a:xfrm>
              <a:off x="4305300" y="4122738"/>
              <a:ext cx="98425" cy="101600"/>
            </a:xfrm>
            <a:custGeom>
              <a:avLst/>
              <a:gdLst>
                <a:gd name="T0" fmla="*/ 62 w 62"/>
                <a:gd name="T1" fmla="*/ 32 h 64"/>
                <a:gd name="T2" fmla="*/ 62 w 62"/>
                <a:gd name="T3" fmla="*/ 32 h 64"/>
                <a:gd name="T4" fmla="*/ 62 w 62"/>
                <a:gd name="T5" fmla="*/ 40 h 64"/>
                <a:gd name="T6" fmla="*/ 60 w 62"/>
                <a:gd name="T7" fmla="*/ 44 h 64"/>
                <a:gd name="T8" fmla="*/ 54 w 62"/>
                <a:gd name="T9" fmla="*/ 56 h 64"/>
                <a:gd name="T10" fmla="*/ 44 w 62"/>
                <a:gd name="T11" fmla="*/ 62 h 64"/>
                <a:gd name="T12" fmla="*/ 38 w 62"/>
                <a:gd name="T13" fmla="*/ 64 h 64"/>
                <a:gd name="T14" fmla="*/ 30 w 62"/>
                <a:gd name="T15" fmla="*/ 64 h 64"/>
                <a:gd name="T16" fmla="*/ 30 w 62"/>
                <a:gd name="T17" fmla="*/ 64 h 64"/>
                <a:gd name="T18" fmla="*/ 24 w 62"/>
                <a:gd name="T19" fmla="*/ 64 h 64"/>
                <a:gd name="T20" fmla="*/ 18 w 62"/>
                <a:gd name="T21" fmla="*/ 62 h 64"/>
                <a:gd name="T22" fmla="*/ 8 w 62"/>
                <a:gd name="T23" fmla="*/ 56 h 64"/>
                <a:gd name="T24" fmla="*/ 2 w 62"/>
                <a:gd name="T25" fmla="*/ 44 h 64"/>
                <a:gd name="T26" fmla="*/ 0 w 62"/>
                <a:gd name="T27" fmla="*/ 40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0 w 62"/>
                <a:gd name="T43" fmla="*/ 0 h 64"/>
                <a:gd name="T44" fmla="*/ 30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40"/>
                  </a:lnTo>
                  <a:lnTo>
                    <a:pt x="60" y="44"/>
                  </a:lnTo>
                  <a:lnTo>
                    <a:pt x="54" y="56"/>
                  </a:lnTo>
                  <a:lnTo>
                    <a:pt x="44" y="62"/>
                  </a:lnTo>
                  <a:lnTo>
                    <a:pt x="38" y="64"/>
                  </a:lnTo>
                  <a:lnTo>
                    <a:pt x="30" y="64"/>
                  </a:lnTo>
                  <a:lnTo>
                    <a:pt x="30" y="64"/>
                  </a:lnTo>
                  <a:lnTo>
                    <a:pt x="24" y="64"/>
                  </a:lnTo>
                  <a:lnTo>
                    <a:pt x="18" y="62"/>
                  </a:lnTo>
                  <a:lnTo>
                    <a:pt x="8" y="56"/>
                  </a:lnTo>
                  <a:lnTo>
                    <a:pt x="2" y="44"/>
                  </a:lnTo>
                  <a:lnTo>
                    <a:pt x="0" y="40"/>
                  </a:lnTo>
                  <a:lnTo>
                    <a:pt x="0" y="32"/>
                  </a:lnTo>
                  <a:lnTo>
                    <a:pt x="0" y="32"/>
                  </a:lnTo>
                  <a:lnTo>
                    <a:pt x="0" y="26"/>
                  </a:lnTo>
                  <a:lnTo>
                    <a:pt x="2" y="20"/>
                  </a:lnTo>
                  <a:lnTo>
                    <a:pt x="8" y="10"/>
                  </a:lnTo>
                  <a:lnTo>
                    <a:pt x="18" y="4"/>
                  </a:lnTo>
                  <a:lnTo>
                    <a:pt x="24" y="2"/>
                  </a:lnTo>
                  <a:lnTo>
                    <a:pt x="30" y="0"/>
                  </a:lnTo>
                  <a:lnTo>
                    <a:pt x="30"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135"/>
            <p:cNvSpPr>
              <a:spLocks/>
            </p:cNvSpPr>
            <p:nvPr/>
          </p:nvSpPr>
          <p:spPr bwMode="auto">
            <a:xfrm>
              <a:off x="4445000" y="4056063"/>
              <a:ext cx="101600" cy="101600"/>
            </a:xfrm>
            <a:custGeom>
              <a:avLst/>
              <a:gdLst>
                <a:gd name="T0" fmla="*/ 64 w 64"/>
                <a:gd name="T1" fmla="*/ 32 h 64"/>
                <a:gd name="T2" fmla="*/ 64 w 64"/>
                <a:gd name="T3" fmla="*/ 32 h 64"/>
                <a:gd name="T4" fmla="*/ 64 w 64"/>
                <a:gd name="T5" fmla="*/ 40 h 64"/>
                <a:gd name="T6" fmla="*/ 62 w 64"/>
                <a:gd name="T7" fmla="*/ 46 h 64"/>
                <a:gd name="T8" fmla="*/ 54 w 64"/>
                <a:gd name="T9" fmla="*/ 56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6 h 64"/>
                <a:gd name="T24" fmla="*/ 4 w 64"/>
                <a:gd name="T25" fmla="*/ 46 h 64"/>
                <a:gd name="T26" fmla="*/ 2 w 64"/>
                <a:gd name="T27" fmla="*/ 40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40"/>
                  </a:lnTo>
                  <a:lnTo>
                    <a:pt x="62" y="46"/>
                  </a:lnTo>
                  <a:lnTo>
                    <a:pt x="54" y="56"/>
                  </a:lnTo>
                  <a:lnTo>
                    <a:pt x="44" y="62"/>
                  </a:lnTo>
                  <a:lnTo>
                    <a:pt x="38" y="64"/>
                  </a:lnTo>
                  <a:lnTo>
                    <a:pt x="32" y="64"/>
                  </a:lnTo>
                  <a:lnTo>
                    <a:pt x="32" y="64"/>
                  </a:lnTo>
                  <a:lnTo>
                    <a:pt x="26" y="64"/>
                  </a:lnTo>
                  <a:lnTo>
                    <a:pt x="20" y="62"/>
                  </a:lnTo>
                  <a:lnTo>
                    <a:pt x="10" y="56"/>
                  </a:lnTo>
                  <a:lnTo>
                    <a:pt x="4" y="46"/>
                  </a:lnTo>
                  <a:lnTo>
                    <a:pt x="2" y="40"/>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136"/>
            <p:cNvSpPr>
              <a:spLocks/>
            </p:cNvSpPr>
            <p:nvPr/>
          </p:nvSpPr>
          <p:spPr bwMode="auto">
            <a:xfrm>
              <a:off x="4591050" y="4008438"/>
              <a:ext cx="98425" cy="98425"/>
            </a:xfrm>
            <a:custGeom>
              <a:avLst/>
              <a:gdLst>
                <a:gd name="T0" fmla="*/ 62 w 62"/>
                <a:gd name="T1" fmla="*/ 30 h 62"/>
                <a:gd name="T2" fmla="*/ 62 w 62"/>
                <a:gd name="T3" fmla="*/ 30 h 62"/>
                <a:gd name="T4" fmla="*/ 62 w 62"/>
                <a:gd name="T5" fmla="*/ 38 h 62"/>
                <a:gd name="T6" fmla="*/ 60 w 62"/>
                <a:gd name="T7" fmla="*/ 44 h 62"/>
                <a:gd name="T8" fmla="*/ 54 w 62"/>
                <a:gd name="T9" fmla="*/ 54 h 62"/>
                <a:gd name="T10" fmla="*/ 44 w 62"/>
                <a:gd name="T11" fmla="*/ 60 h 62"/>
                <a:gd name="T12" fmla="*/ 38 w 62"/>
                <a:gd name="T13" fmla="*/ 62 h 62"/>
                <a:gd name="T14" fmla="*/ 32 w 62"/>
                <a:gd name="T15" fmla="*/ 62 h 62"/>
                <a:gd name="T16" fmla="*/ 32 w 62"/>
                <a:gd name="T17" fmla="*/ 62 h 62"/>
                <a:gd name="T18" fmla="*/ 24 w 62"/>
                <a:gd name="T19" fmla="*/ 62 h 62"/>
                <a:gd name="T20" fmla="*/ 18 w 62"/>
                <a:gd name="T21" fmla="*/ 60 h 62"/>
                <a:gd name="T22" fmla="*/ 8 w 62"/>
                <a:gd name="T23" fmla="*/ 54 h 62"/>
                <a:gd name="T24" fmla="*/ 2 w 62"/>
                <a:gd name="T25" fmla="*/ 44 h 62"/>
                <a:gd name="T26" fmla="*/ 0 w 62"/>
                <a:gd name="T27" fmla="*/ 38 h 62"/>
                <a:gd name="T28" fmla="*/ 0 w 62"/>
                <a:gd name="T29" fmla="*/ 30 h 62"/>
                <a:gd name="T30" fmla="*/ 0 w 62"/>
                <a:gd name="T31" fmla="*/ 30 h 62"/>
                <a:gd name="T32" fmla="*/ 0 w 62"/>
                <a:gd name="T33" fmla="*/ 24 h 62"/>
                <a:gd name="T34" fmla="*/ 2 w 62"/>
                <a:gd name="T35" fmla="*/ 18 h 62"/>
                <a:gd name="T36" fmla="*/ 8 w 62"/>
                <a:gd name="T37" fmla="*/ 8 h 62"/>
                <a:gd name="T38" fmla="*/ 18 w 62"/>
                <a:gd name="T39" fmla="*/ 2 h 62"/>
                <a:gd name="T40" fmla="*/ 24 w 62"/>
                <a:gd name="T41" fmla="*/ 0 h 62"/>
                <a:gd name="T42" fmla="*/ 32 w 62"/>
                <a:gd name="T43" fmla="*/ 0 h 62"/>
                <a:gd name="T44" fmla="*/ 32 w 62"/>
                <a:gd name="T45" fmla="*/ 0 h 62"/>
                <a:gd name="T46" fmla="*/ 38 w 62"/>
                <a:gd name="T47" fmla="*/ 0 h 62"/>
                <a:gd name="T48" fmla="*/ 44 w 62"/>
                <a:gd name="T49" fmla="*/ 2 h 62"/>
                <a:gd name="T50" fmla="*/ 54 w 62"/>
                <a:gd name="T51" fmla="*/ 8 h 62"/>
                <a:gd name="T52" fmla="*/ 60 w 62"/>
                <a:gd name="T53" fmla="*/ 18 h 62"/>
                <a:gd name="T54" fmla="*/ 62 w 62"/>
                <a:gd name="T55" fmla="*/ 24 h 62"/>
                <a:gd name="T56" fmla="*/ 62 w 62"/>
                <a:gd name="T57" fmla="*/ 30 h 62"/>
                <a:gd name="T58" fmla="*/ 62 w 62"/>
                <a:gd name="T59"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2">
                  <a:moveTo>
                    <a:pt x="62" y="30"/>
                  </a:moveTo>
                  <a:lnTo>
                    <a:pt x="62" y="30"/>
                  </a:lnTo>
                  <a:lnTo>
                    <a:pt x="62" y="38"/>
                  </a:lnTo>
                  <a:lnTo>
                    <a:pt x="60" y="44"/>
                  </a:lnTo>
                  <a:lnTo>
                    <a:pt x="54" y="54"/>
                  </a:lnTo>
                  <a:lnTo>
                    <a:pt x="44" y="60"/>
                  </a:lnTo>
                  <a:lnTo>
                    <a:pt x="38" y="62"/>
                  </a:lnTo>
                  <a:lnTo>
                    <a:pt x="32" y="62"/>
                  </a:lnTo>
                  <a:lnTo>
                    <a:pt x="32" y="62"/>
                  </a:lnTo>
                  <a:lnTo>
                    <a:pt x="24" y="62"/>
                  </a:lnTo>
                  <a:lnTo>
                    <a:pt x="18" y="60"/>
                  </a:lnTo>
                  <a:lnTo>
                    <a:pt x="8" y="54"/>
                  </a:lnTo>
                  <a:lnTo>
                    <a:pt x="2" y="44"/>
                  </a:lnTo>
                  <a:lnTo>
                    <a:pt x="0" y="38"/>
                  </a:lnTo>
                  <a:lnTo>
                    <a:pt x="0" y="30"/>
                  </a:lnTo>
                  <a:lnTo>
                    <a:pt x="0" y="30"/>
                  </a:lnTo>
                  <a:lnTo>
                    <a:pt x="0" y="24"/>
                  </a:lnTo>
                  <a:lnTo>
                    <a:pt x="2" y="18"/>
                  </a:lnTo>
                  <a:lnTo>
                    <a:pt x="8" y="8"/>
                  </a:lnTo>
                  <a:lnTo>
                    <a:pt x="18" y="2"/>
                  </a:lnTo>
                  <a:lnTo>
                    <a:pt x="24" y="0"/>
                  </a:lnTo>
                  <a:lnTo>
                    <a:pt x="32" y="0"/>
                  </a:lnTo>
                  <a:lnTo>
                    <a:pt x="32" y="0"/>
                  </a:lnTo>
                  <a:lnTo>
                    <a:pt x="38" y="0"/>
                  </a:lnTo>
                  <a:lnTo>
                    <a:pt x="44" y="2"/>
                  </a:lnTo>
                  <a:lnTo>
                    <a:pt x="54" y="8"/>
                  </a:lnTo>
                  <a:lnTo>
                    <a:pt x="60" y="18"/>
                  </a:lnTo>
                  <a:lnTo>
                    <a:pt x="62" y="24"/>
                  </a:lnTo>
                  <a:lnTo>
                    <a:pt x="62" y="30"/>
                  </a:lnTo>
                  <a:lnTo>
                    <a:pt x="62" y="3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137"/>
            <p:cNvSpPr>
              <a:spLocks/>
            </p:cNvSpPr>
            <p:nvPr/>
          </p:nvSpPr>
          <p:spPr bwMode="auto">
            <a:xfrm>
              <a:off x="4702175" y="3944938"/>
              <a:ext cx="101600" cy="98425"/>
            </a:xfrm>
            <a:custGeom>
              <a:avLst/>
              <a:gdLst>
                <a:gd name="T0" fmla="*/ 64 w 64"/>
                <a:gd name="T1" fmla="*/ 30 h 62"/>
                <a:gd name="T2" fmla="*/ 64 w 64"/>
                <a:gd name="T3" fmla="*/ 30 h 62"/>
                <a:gd name="T4" fmla="*/ 62 w 64"/>
                <a:gd name="T5" fmla="*/ 38 h 62"/>
                <a:gd name="T6" fmla="*/ 62 w 64"/>
                <a:gd name="T7" fmla="*/ 44 h 62"/>
                <a:gd name="T8" fmla="*/ 54 w 64"/>
                <a:gd name="T9" fmla="*/ 54 h 62"/>
                <a:gd name="T10" fmla="*/ 44 w 64"/>
                <a:gd name="T11" fmla="*/ 60 h 62"/>
                <a:gd name="T12" fmla="*/ 38 w 64"/>
                <a:gd name="T13" fmla="*/ 62 h 62"/>
                <a:gd name="T14" fmla="*/ 32 w 64"/>
                <a:gd name="T15" fmla="*/ 62 h 62"/>
                <a:gd name="T16" fmla="*/ 32 w 64"/>
                <a:gd name="T17" fmla="*/ 62 h 62"/>
                <a:gd name="T18" fmla="*/ 26 w 64"/>
                <a:gd name="T19" fmla="*/ 62 h 62"/>
                <a:gd name="T20" fmla="*/ 20 w 64"/>
                <a:gd name="T21" fmla="*/ 60 h 62"/>
                <a:gd name="T22" fmla="*/ 10 w 64"/>
                <a:gd name="T23" fmla="*/ 54 h 62"/>
                <a:gd name="T24" fmla="*/ 2 w 64"/>
                <a:gd name="T25" fmla="*/ 44 h 62"/>
                <a:gd name="T26" fmla="*/ 0 w 64"/>
                <a:gd name="T27" fmla="*/ 38 h 62"/>
                <a:gd name="T28" fmla="*/ 0 w 64"/>
                <a:gd name="T29" fmla="*/ 30 h 62"/>
                <a:gd name="T30" fmla="*/ 0 w 64"/>
                <a:gd name="T31" fmla="*/ 30 h 62"/>
                <a:gd name="T32" fmla="*/ 0 w 64"/>
                <a:gd name="T33" fmla="*/ 24 h 62"/>
                <a:gd name="T34" fmla="*/ 2 w 64"/>
                <a:gd name="T35" fmla="*/ 18 h 62"/>
                <a:gd name="T36" fmla="*/ 10 w 64"/>
                <a:gd name="T37" fmla="*/ 8 h 62"/>
                <a:gd name="T38" fmla="*/ 20 w 64"/>
                <a:gd name="T39" fmla="*/ 2 h 62"/>
                <a:gd name="T40" fmla="*/ 26 w 64"/>
                <a:gd name="T41" fmla="*/ 0 h 62"/>
                <a:gd name="T42" fmla="*/ 32 w 64"/>
                <a:gd name="T43" fmla="*/ 0 h 62"/>
                <a:gd name="T44" fmla="*/ 32 w 64"/>
                <a:gd name="T45" fmla="*/ 0 h 62"/>
                <a:gd name="T46" fmla="*/ 38 w 64"/>
                <a:gd name="T47" fmla="*/ 0 h 62"/>
                <a:gd name="T48" fmla="*/ 44 w 64"/>
                <a:gd name="T49" fmla="*/ 2 h 62"/>
                <a:gd name="T50" fmla="*/ 54 w 64"/>
                <a:gd name="T51" fmla="*/ 8 h 62"/>
                <a:gd name="T52" fmla="*/ 62 w 64"/>
                <a:gd name="T53" fmla="*/ 18 h 62"/>
                <a:gd name="T54" fmla="*/ 62 w 64"/>
                <a:gd name="T55" fmla="*/ 24 h 62"/>
                <a:gd name="T56" fmla="*/ 64 w 64"/>
                <a:gd name="T57" fmla="*/ 30 h 62"/>
                <a:gd name="T58" fmla="*/ 64 w 64"/>
                <a:gd name="T59"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2">
                  <a:moveTo>
                    <a:pt x="64" y="30"/>
                  </a:moveTo>
                  <a:lnTo>
                    <a:pt x="64" y="30"/>
                  </a:lnTo>
                  <a:lnTo>
                    <a:pt x="62" y="38"/>
                  </a:lnTo>
                  <a:lnTo>
                    <a:pt x="62" y="44"/>
                  </a:lnTo>
                  <a:lnTo>
                    <a:pt x="54" y="54"/>
                  </a:lnTo>
                  <a:lnTo>
                    <a:pt x="44" y="60"/>
                  </a:lnTo>
                  <a:lnTo>
                    <a:pt x="38" y="62"/>
                  </a:lnTo>
                  <a:lnTo>
                    <a:pt x="32" y="62"/>
                  </a:lnTo>
                  <a:lnTo>
                    <a:pt x="32" y="62"/>
                  </a:lnTo>
                  <a:lnTo>
                    <a:pt x="26" y="62"/>
                  </a:lnTo>
                  <a:lnTo>
                    <a:pt x="20" y="60"/>
                  </a:lnTo>
                  <a:lnTo>
                    <a:pt x="10" y="54"/>
                  </a:lnTo>
                  <a:lnTo>
                    <a:pt x="2" y="44"/>
                  </a:lnTo>
                  <a:lnTo>
                    <a:pt x="0" y="38"/>
                  </a:lnTo>
                  <a:lnTo>
                    <a:pt x="0" y="30"/>
                  </a:lnTo>
                  <a:lnTo>
                    <a:pt x="0" y="30"/>
                  </a:lnTo>
                  <a:lnTo>
                    <a:pt x="0" y="24"/>
                  </a:lnTo>
                  <a:lnTo>
                    <a:pt x="2" y="18"/>
                  </a:lnTo>
                  <a:lnTo>
                    <a:pt x="10" y="8"/>
                  </a:lnTo>
                  <a:lnTo>
                    <a:pt x="20" y="2"/>
                  </a:lnTo>
                  <a:lnTo>
                    <a:pt x="26" y="0"/>
                  </a:lnTo>
                  <a:lnTo>
                    <a:pt x="32" y="0"/>
                  </a:lnTo>
                  <a:lnTo>
                    <a:pt x="32" y="0"/>
                  </a:lnTo>
                  <a:lnTo>
                    <a:pt x="38" y="0"/>
                  </a:lnTo>
                  <a:lnTo>
                    <a:pt x="44" y="2"/>
                  </a:lnTo>
                  <a:lnTo>
                    <a:pt x="54" y="8"/>
                  </a:lnTo>
                  <a:lnTo>
                    <a:pt x="62" y="18"/>
                  </a:lnTo>
                  <a:lnTo>
                    <a:pt x="62" y="24"/>
                  </a:lnTo>
                  <a:lnTo>
                    <a:pt x="64" y="30"/>
                  </a:lnTo>
                  <a:lnTo>
                    <a:pt x="64" y="3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138"/>
            <p:cNvSpPr>
              <a:spLocks/>
            </p:cNvSpPr>
            <p:nvPr/>
          </p:nvSpPr>
          <p:spPr bwMode="auto">
            <a:xfrm>
              <a:off x="4826000" y="390683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0"/>
                  </a:lnTo>
                  <a:lnTo>
                    <a:pt x="38" y="62"/>
                  </a:lnTo>
                  <a:lnTo>
                    <a:pt x="32" y="64"/>
                  </a:lnTo>
                  <a:lnTo>
                    <a:pt x="32" y="64"/>
                  </a:lnTo>
                  <a:lnTo>
                    <a:pt x="26" y="62"/>
                  </a:lnTo>
                  <a:lnTo>
                    <a:pt x="20" y="60"/>
                  </a:lnTo>
                  <a:lnTo>
                    <a:pt x="10" y="54"/>
                  </a:lnTo>
                  <a:lnTo>
                    <a:pt x="4" y="44"/>
                  </a:lnTo>
                  <a:lnTo>
                    <a:pt x="2" y="38"/>
                  </a:lnTo>
                  <a:lnTo>
                    <a:pt x="0" y="32"/>
                  </a:lnTo>
                  <a:lnTo>
                    <a:pt x="0" y="32"/>
                  </a:lnTo>
                  <a:lnTo>
                    <a:pt x="2" y="26"/>
                  </a:lnTo>
                  <a:lnTo>
                    <a:pt x="4"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139"/>
            <p:cNvSpPr>
              <a:spLocks/>
            </p:cNvSpPr>
            <p:nvPr/>
          </p:nvSpPr>
          <p:spPr bwMode="auto">
            <a:xfrm>
              <a:off x="4959350" y="38560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2 w 62"/>
                <a:gd name="T15" fmla="*/ 64 h 64"/>
                <a:gd name="T16" fmla="*/ 32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2 w 62"/>
                <a:gd name="T43" fmla="*/ 0 h 64"/>
                <a:gd name="T44" fmla="*/ 32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2" y="64"/>
                  </a:lnTo>
                  <a:lnTo>
                    <a:pt x="32" y="64"/>
                  </a:lnTo>
                  <a:lnTo>
                    <a:pt x="24" y="62"/>
                  </a:lnTo>
                  <a:lnTo>
                    <a:pt x="18" y="60"/>
                  </a:lnTo>
                  <a:lnTo>
                    <a:pt x="8" y="54"/>
                  </a:lnTo>
                  <a:lnTo>
                    <a:pt x="2" y="44"/>
                  </a:lnTo>
                  <a:lnTo>
                    <a:pt x="0" y="38"/>
                  </a:lnTo>
                  <a:lnTo>
                    <a:pt x="0" y="32"/>
                  </a:lnTo>
                  <a:lnTo>
                    <a:pt x="0" y="32"/>
                  </a:lnTo>
                  <a:lnTo>
                    <a:pt x="0" y="26"/>
                  </a:lnTo>
                  <a:lnTo>
                    <a:pt x="2" y="20"/>
                  </a:lnTo>
                  <a:lnTo>
                    <a:pt x="8" y="10"/>
                  </a:lnTo>
                  <a:lnTo>
                    <a:pt x="18" y="2"/>
                  </a:lnTo>
                  <a:lnTo>
                    <a:pt x="24" y="0"/>
                  </a:lnTo>
                  <a:lnTo>
                    <a:pt x="32" y="0"/>
                  </a:lnTo>
                  <a:lnTo>
                    <a:pt x="32" y="0"/>
                  </a:lnTo>
                  <a:lnTo>
                    <a:pt x="38" y="0"/>
                  </a:lnTo>
                  <a:lnTo>
                    <a:pt x="44" y="2"/>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140"/>
            <p:cNvSpPr>
              <a:spLocks/>
            </p:cNvSpPr>
            <p:nvPr/>
          </p:nvSpPr>
          <p:spPr bwMode="auto">
            <a:xfrm>
              <a:off x="5086350" y="3805238"/>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4" y="44"/>
                  </a:lnTo>
                  <a:lnTo>
                    <a:pt x="2" y="38"/>
                  </a:lnTo>
                  <a:lnTo>
                    <a:pt x="0" y="32"/>
                  </a:lnTo>
                  <a:lnTo>
                    <a:pt x="0" y="32"/>
                  </a:lnTo>
                  <a:lnTo>
                    <a:pt x="2" y="26"/>
                  </a:lnTo>
                  <a:lnTo>
                    <a:pt x="4"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141"/>
            <p:cNvSpPr>
              <a:spLocks/>
            </p:cNvSpPr>
            <p:nvPr/>
          </p:nvSpPr>
          <p:spPr bwMode="auto">
            <a:xfrm>
              <a:off x="5219700" y="3770313"/>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0"/>
                  </a:lnTo>
                  <a:lnTo>
                    <a:pt x="38" y="62"/>
                  </a:lnTo>
                  <a:lnTo>
                    <a:pt x="32" y="64"/>
                  </a:lnTo>
                  <a:lnTo>
                    <a:pt x="32" y="64"/>
                  </a:lnTo>
                  <a:lnTo>
                    <a:pt x="26" y="62"/>
                  </a:lnTo>
                  <a:lnTo>
                    <a:pt x="20" y="60"/>
                  </a:lnTo>
                  <a:lnTo>
                    <a:pt x="10" y="54"/>
                  </a:lnTo>
                  <a:lnTo>
                    <a:pt x="4" y="44"/>
                  </a:lnTo>
                  <a:lnTo>
                    <a:pt x="2" y="38"/>
                  </a:lnTo>
                  <a:lnTo>
                    <a:pt x="0" y="32"/>
                  </a:lnTo>
                  <a:lnTo>
                    <a:pt x="0" y="32"/>
                  </a:lnTo>
                  <a:lnTo>
                    <a:pt x="2" y="26"/>
                  </a:lnTo>
                  <a:lnTo>
                    <a:pt x="4" y="20"/>
                  </a:lnTo>
                  <a:lnTo>
                    <a:pt x="10" y="10"/>
                  </a:lnTo>
                  <a:lnTo>
                    <a:pt x="20" y="2"/>
                  </a:lnTo>
                  <a:lnTo>
                    <a:pt x="26" y="0"/>
                  </a:lnTo>
                  <a:lnTo>
                    <a:pt x="32" y="0"/>
                  </a:lnTo>
                  <a:lnTo>
                    <a:pt x="32" y="0"/>
                  </a:lnTo>
                  <a:lnTo>
                    <a:pt x="38" y="0"/>
                  </a:lnTo>
                  <a:lnTo>
                    <a:pt x="44" y="2"/>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142"/>
            <p:cNvSpPr>
              <a:spLocks/>
            </p:cNvSpPr>
            <p:nvPr/>
          </p:nvSpPr>
          <p:spPr bwMode="auto">
            <a:xfrm>
              <a:off x="5349875" y="3732213"/>
              <a:ext cx="101600" cy="101600"/>
            </a:xfrm>
            <a:custGeom>
              <a:avLst/>
              <a:gdLst>
                <a:gd name="T0" fmla="*/ 64 w 64"/>
                <a:gd name="T1" fmla="*/ 32 h 64"/>
                <a:gd name="T2" fmla="*/ 64 w 64"/>
                <a:gd name="T3" fmla="*/ 32 h 64"/>
                <a:gd name="T4" fmla="*/ 62 w 64"/>
                <a:gd name="T5" fmla="*/ 38 h 64"/>
                <a:gd name="T6" fmla="*/ 62 w 64"/>
                <a:gd name="T7" fmla="*/ 44 h 64"/>
                <a:gd name="T8" fmla="*/ 54 w 64"/>
                <a:gd name="T9" fmla="*/ 54 h 64"/>
                <a:gd name="T10" fmla="*/ 44 w 64"/>
                <a:gd name="T11" fmla="*/ 60 h 64"/>
                <a:gd name="T12" fmla="*/ 38 w 64"/>
                <a:gd name="T13" fmla="*/ 62 h 64"/>
                <a:gd name="T14" fmla="*/ 32 w 64"/>
                <a:gd name="T15" fmla="*/ 64 h 64"/>
                <a:gd name="T16" fmla="*/ 32 w 64"/>
                <a:gd name="T17" fmla="*/ 64 h 64"/>
                <a:gd name="T18" fmla="*/ 26 w 64"/>
                <a:gd name="T19" fmla="*/ 62 h 64"/>
                <a:gd name="T20" fmla="*/ 20 w 64"/>
                <a:gd name="T21" fmla="*/ 60 h 64"/>
                <a:gd name="T22" fmla="*/ 10 w 64"/>
                <a:gd name="T23" fmla="*/ 54 h 64"/>
                <a:gd name="T24" fmla="*/ 2 w 64"/>
                <a:gd name="T25" fmla="*/ 44 h 64"/>
                <a:gd name="T26" fmla="*/ 0 w 64"/>
                <a:gd name="T27" fmla="*/ 38 h 64"/>
                <a:gd name="T28" fmla="*/ 0 w 64"/>
                <a:gd name="T29" fmla="*/ 32 h 64"/>
                <a:gd name="T30" fmla="*/ 0 w 64"/>
                <a:gd name="T31" fmla="*/ 32 h 64"/>
                <a:gd name="T32" fmla="*/ 0 w 64"/>
                <a:gd name="T33" fmla="*/ 26 h 64"/>
                <a:gd name="T34" fmla="*/ 2 w 64"/>
                <a:gd name="T35" fmla="*/ 20 h 64"/>
                <a:gd name="T36" fmla="*/ 10 w 64"/>
                <a:gd name="T37" fmla="*/ 10 h 64"/>
                <a:gd name="T38" fmla="*/ 20 w 64"/>
                <a:gd name="T39" fmla="*/ 2 h 64"/>
                <a:gd name="T40" fmla="*/ 26 w 64"/>
                <a:gd name="T41" fmla="*/ 0 h 64"/>
                <a:gd name="T42" fmla="*/ 32 w 64"/>
                <a:gd name="T43" fmla="*/ 0 h 64"/>
                <a:gd name="T44" fmla="*/ 32 w 64"/>
                <a:gd name="T45" fmla="*/ 0 h 64"/>
                <a:gd name="T46" fmla="*/ 38 w 64"/>
                <a:gd name="T47" fmla="*/ 0 h 64"/>
                <a:gd name="T48" fmla="*/ 44 w 64"/>
                <a:gd name="T49" fmla="*/ 2 h 64"/>
                <a:gd name="T50" fmla="*/ 54 w 64"/>
                <a:gd name="T51" fmla="*/ 10 h 64"/>
                <a:gd name="T52" fmla="*/ 62 w 64"/>
                <a:gd name="T53" fmla="*/ 20 h 64"/>
                <a:gd name="T54" fmla="*/ 62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2" y="38"/>
                  </a:lnTo>
                  <a:lnTo>
                    <a:pt x="62" y="44"/>
                  </a:lnTo>
                  <a:lnTo>
                    <a:pt x="54" y="54"/>
                  </a:lnTo>
                  <a:lnTo>
                    <a:pt x="44" y="60"/>
                  </a:lnTo>
                  <a:lnTo>
                    <a:pt x="38" y="62"/>
                  </a:lnTo>
                  <a:lnTo>
                    <a:pt x="32" y="64"/>
                  </a:lnTo>
                  <a:lnTo>
                    <a:pt x="32" y="64"/>
                  </a:lnTo>
                  <a:lnTo>
                    <a:pt x="26" y="62"/>
                  </a:lnTo>
                  <a:lnTo>
                    <a:pt x="20" y="60"/>
                  </a:lnTo>
                  <a:lnTo>
                    <a:pt x="10" y="54"/>
                  </a:lnTo>
                  <a:lnTo>
                    <a:pt x="2" y="44"/>
                  </a:lnTo>
                  <a:lnTo>
                    <a:pt x="0" y="38"/>
                  </a:lnTo>
                  <a:lnTo>
                    <a:pt x="0" y="32"/>
                  </a:lnTo>
                  <a:lnTo>
                    <a:pt x="0" y="32"/>
                  </a:lnTo>
                  <a:lnTo>
                    <a:pt x="0" y="26"/>
                  </a:lnTo>
                  <a:lnTo>
                    <a:pt x="2" y="20"/>
                  </a:lnTo>
                  <a:lnTo>
                    <a:pt x="10" y="10"/>
                  </a:lnTo>
                  <a:lnTo>
                    <a:pt x="20" y="2"/>
                  </a:lnTo>
                  <a:lnTo>
                    <a:pt x="26" y="0"/>
                  </a:lnTo>
                  <a:lnTo>
                    <a:pt x="32" y="0"/>
                  </a:lnTo>
                  <a:lnTo>
                    <a:pt x="32" y="0"/>
                  </a:lnTo>
                  <a:lnTo>
                    <a:pt x="38" y="0"/>
                  </a:lnTo>
                  <a:lnTo>
                    <a:pt x="44" y="2"/>
                  </a:lnTo>
                  <a:lnTo>
                    <a:pt x="54" y="10"/>
                  </a:lnTo>
                  <a:lnTo>
                    <a:pt x="62" y="20"/>
                  </a:lnTo>
                  <a:lnTo>
                    <a:pt x="62"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43"/>
            <p:cNvSpPr>
              <a:spLocks/>
            </p:cNvSpPr>
            <p:nvPr/>
          </p:nvSpPr>
          <p:spPr bwMode="auto">
            <a:xfrm>
              <a:off x="5480050" y="37036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6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6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6"/>
                  </a:lnTo>
                  <a:lnTo>
                    <a:pt x="44" y="62"/>
                  </a:lnTo>
                  <a:lnTo>
                    <a:pt x="38" y="64"/>
                  </a:lnTo>
                  <a:lnTo>
                    <a:pt x="32" y="64"/>
                  </a:lnTo>
                  <a:lnTo>
                    <a:pt x="32" y="64"/>
                  </a:lnTo>
                  <a:lnTo>
                    <a:pt x="24" y="64"/>
                  </a:lnTo>
                  <a:lnTo>
                    <a:pt x="18" y="62"/>
                  </a:lnTo>
                  <a:lnTo>
                    <a:pt x="8" y="56"/>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44"/>
            <p:cNvSpPr>
              <a:spLocks/>
            </p:cNvSpPr>
            <p:nvPr/>
          </p:nvSpPr>
          <p:spPr bwMode="auto">
            <a:xfrm>
              <a:off x="5619750" y="3662363"/>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2 h 64"/>
                <a:gd name="T12" fmla="*/ 38 w 62"/>
                <a:gd name="T13" fmla="*/ 64 h 64"/>
                <a:gd name="T14" fmla="*/ 32 w 62"/>
                <a:gd name="T15" fmla="*/ 64 h 64"/>
                <a:gd name="T16" fmla="*/ 32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2 w 62"/>
                <a:gd name="T43" fmla="*/ 0 h 64"/>
                <a:gd name="T44" fmla="*/ 32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2"/>
                  </a:lnTo>
                  <a:lnTo>
                    <a:pt x="38" y="64"/>
                  </a:lnTo>
                  <a:lnTo>
                    <a:pt x="32" y="64"/>
                  </a:lnTo>
                  <a:lnTo>
                    <a:pt x="32" y="64"/>
                  </a:lnTo>
                  <a:lnTo>
                    <a:pt x="24" y="64"/>
                  </a:lnTo>
                  <a:lnTo>
                    <a:pt x="18" y="62"/>
                  </a:lnTo>
                  <a:lnTo>
                    <a:pt x="8" y="54"/>
                  </a:lnTo>
                  <a:lnTo>
                    <a:pt x="2" y="44"/>
                  </a:lnTo>
                  <a:lnTo>
                    <a:pt x="0" y="38"/>
                  </a:lnTo>
                  <a:lnTo>
                    <a:pt x="0" y="32"/>
                  </a:lnTo>
                  <a:lnTo>
                    <a:pt x="0" y="32"/>
                  </a:lnTo>
                  <a:lnTo>
                    <a:pt x="0" y="26"/>
                  </a:lnTo>
                  <a:lnTo>
                    <a:pt x="2" y="20"/>
                  </a:lnTo>
                  <a:lnTo>
                    <a:pt x="8" y="10"/>
                  </a:lnTo>
                  <a:lnTo>
                    <a:pt x="18" y="4"/>
                  </a:lnTo>
                  <a:lnTo>
                    <a:pt x="24" y="2"/>
                  </a:lnTo>
                  <a:lnTo>
                    <a:pt x="32" y="0"/>
                  </a:lnTo>
                  <a:lnTo>
                    <a:pt x="32"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45"/>
            <p:cNvSpPr>
              <a:spLocks/>
            </p:cNvSpPr>
            <p:nvPr/>
          </p:nvSpPr>
          <p:spPr bwMode="auto">
            <a:xfrm>
              <a:off x="5759450" y="36401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0 w 62"/>
                <a:gd name="T15" fmla="*/ 64 h 64"/>
                <a:gd name="T16" fmla="*/ 30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0 w 62"/>
                <a:gd name="T43" fmla="*/ 0 h 64"/>
                <a:gd name="T44" fmla="*/ 30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0" y="64"/>
                  </a:lnTo>
                  <a:lnTo>
                    <a:pt x="30" y="64"/>
                  </a:lnTo>
                  <a:lnTo>
                    <a:pt x="24" y="62"/>
                  </a:lnTo>
                  <a:lnTo>
                    <a:pt x="18" y="60"/>
                  </a:lnTo>
                  <a:lnTo>
                    <a:pt x="8" y="54"/>
                  </a:lnTo>
                  <a:lnTo>
                    <a:pt x="2" y="44"/>
                  </a:lnTo>
                  <a:lnTo>
                    <a:pt x="0" y="38"/>
                  </a:lnTo>
                  <a:lnTo>
                    <a:pt x="0" y="32"/>
                  </a:lnTo>
                  <a:lnTo>
                    <a:pt x="0" y="32"/>
                  </a:lnTo>
                  <a:lnTo>
                    <a:pt x="0" y="26"/>
                  </a:lnTo>
                  <a:lnTo>
                    <a:pt x="2" y="20"/>
                  </a:lnTo>
                  <a:lnTo>
                    <a:pt x="8" y="10"/>
                  </a:lnTo>
                  <a:lnTo>
                    <a:pt x="18" y="2"/>
                  </a:lnTo>
                  <a:lnTo>
                    <a:pt x="24" y="0"/>
                  </a:lnTo>
                  <a:lnTo>
                    <a:pt x="30" y="0"/>
                  </a:lnTo>
                  <a:lnTo>
                    <a:pt x="30" y="0"/>
                  </a:lnTo>
                  <a:lnTo>
                    <a:pt x="38" y="0"/>
                  </a:lnTo>
                  <a:lnTo>
                    <a:pt x="44" y="2"/>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46"/>
            <p:cNvSpPr>
              <a:spLocks/>
            </p:cNvSpPr>
            <p:nvPr/>
          </p:nvSpPr>
          <p:spPr bwMode="auto">
            <a:xfrm>
              <a:off x="5873750" y="3640138"/>
              <a:ext cx="98425" cy="101600"/>
            </a:xfrm>
            <a:custGeom>
              <a:avLst/>
              <a:gdLst>
                <a:gd name="T0" fmla="*/ 62 w 62"/>
                <a:gd name="T1" fmla="*/ 32 h 64"/>
                <a:gd name="T2" fmla="*/ 62 w 62"/>
                <a:gd name="T3" fmla="*/ 32 h 64"/>
                <a:gd name="T4" fmla="*/ 62 w 62"/>
                <a:gd name="T5" fmla="*/ 38 h 64"/>
                <a:gd name="T6" fmla="*/ 60 w 62"/>
                <a:gd name="T7" fmla="*/ 44 h 64"/>
                <a:gd name="T8" fmla="*/ 54 w 62"/>
                <a:gd name="T9" fmla="*/ 54 h 64"/>
                <a:gd name="T10" fmla="*/ 44 w 62"/>
                <a:gd name="T11" fmla="*/ 60 h 64"/>
                <a:gd name="T12" fmla="*/ 38 w 62"/>
                <a:gd name="T13" fmla="*/ 62 h 64"/>
                <a:gd name="T14" fmla="*/ 30 w 62"/>
                <a:gd name="T15" fmla="*/ 64 h 64"/>
                <a:gd name="T16" fmla="*/ 30 w 62"/>
                <a:gd name="T17" fmla="*/ 64 h 64"/>
                <a:gd name="T18" fmla="*/ 24 w 62"/>
                <a:gd name="T19" fmla="*/ 62 h 64"/>
                <a:gd name="T20" fmla="*/ 18 w 62"/>
                <a:gd name="T21" fmla="*/ 60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0 w 62"/>
                <a:gd name="T43" fmla="*/ 0 h 64"/>
                <a:gd name="T44" fmla="*/ 30 w 62"/>
                <a:gd name="T45" fmla="*/ 0 h 64"/>
                <a:gd name="T46" fmla="*/ 38 w 62"/>
                <a:gd name="T47" fmla="*/ 0 h 64"/>
                <a:gd name="T48" fmla="*/ 44 w 62"/>
                <a:gd name="T49" fmla="*/ 2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4" y="54"/>
                  </a:lnTo>
                  <a:lnTo>
                    <a:pt x="44" y="60"/>
                  </a:lnTo>
                  <a:lnTo>
                    <a:pt x="38" y="62"/>
                  </a:lnTo>
                  <a:lnTo>
                    <a:pt x="30" y="64"/>
                  </a:lnTo>
                  <a:lnTo>
                    <a:pt x="30" y="64"/>
                  </a:lnTo>
                  <a:lnTo>
                    <a:pt x="24" y="62"/>
                  </a:lnTo>
                  <a:lnTo>
                    <a:pt x="18" y="60"/>
                  </a:lnTo>
                  <a:lnTo>
                    <a:pt x="8" y="54"/>
                  </a:lnTo>
                  <a:lnTo>
                    <a:pt x="2" y="44"/>
                  </a:lnTo>
                  <a:lnTo>
                    <a:pt x="0" y="38"/>
                  </a:lnTo>
                  <a:lnTo>
                    <a:pt x="0" y="32"/>
                  </a:lnTo>
                  <a:lnTo>
                    <a:pt x="0" y="32"/>
                  </a:lnTo>
                  <a:lnTo>
                    <a:pt x="0" y="26"/>
                  </a:lnTo>
                  <a:lnTo>
                    <a:pt x="2" y="20"/>
                  </a:lnTo>
                  <a:lnTo>
                    <a:pt x="8" y="10"/>
                  </a:lnTo>
                  <a:lnTo>
                    <a:pt x="18" y="2"/>
                  </a:lnTo>
                  <a:lnTo>
                    <a:pt x="24" y="0"/>
                  </a:lnTo>
                  <a:lnTo>
                    <a:pt x="30" y="0"/>
                  </a:lnTo>
                  <a:lnTo>
                    <a:pt x="30" y="0"/>
                  </a:lnTo>
                  <a:lnTo>
                    <a:pt x="38" y="0"/>
                  </a:lnTo>
                  <a:lnTo>
                    <a:pt x="44" y="2"/>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47"/>
            <p:cNvSpPr>
              <a:spLocks/>
            </p:cNvSpPr>
            <p:nvPr/>
          </p:nvSpPr>
          <p:spPr bwMode="auto">
            <a:xfrm>
              <a:off x="5994400" y="3630613"/>
              <a:ext cx="101600" cy="101600"/>
            </a:xfrm>
            <a:custGeom>
              <a:avLst/>
              <a:gdLst>
                <a:gd name="T0" fmla="*/ 64 w 64"/>
                <a:gd name="T1" fmla="*/ 32 h 64"/>
                <a:gd name="T2" fmla="*/ 64 w 64"/>
                <a:gd name="T3" fmla="*/ 32 h 64"/>
                <a:gd name="T4" fmla="*/ 64 w 64"/>
                <a:gd name="T5" fmla="*/ 38 h 64"/>
                <a:gd name="T6" fmla="*/ 62 w 64"/>
                <a:gd name="T7" fmla="*/ 44 h 64"/>
                <a:gd name="T8" fmla="*/ 54 w 64"/>
                <a:gd name="T9" fmla="*/ 54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4 h 64"/>
                <a:gd name="T24" fmla="*/ 4 w 64"/>
                <a:gd name="T25" fmla="*/ 44 h 64"/>
                <a:gd name="T26" fmla="*/ 2 w 64"/>
                <a:gd name="T27" fmla="*/ 38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38"/>
                  </a:lnTo>
                  <a:lnTo>
                    <a:pt x="62" y="44"/>
                  </a:lnTo>
                  <a:lnTo>
                    <a:pt x="54" y="54"/>
                  </a:lnTo>
                  <a:lnTo>
                    <a:pt x="44" y="62"/>
                  </a:lnTo>
                  <a:lnTo>
                    <a:pt x="38" y="64"/>
                  </a:lnTo>
                  <a:lnTo>
                    <a:pt x="32" y="64"/>
                  </a:lnTo>
                  <a:lnTo>
                    <a:pt x="32" y="64"/>
                  </a:lnTo>
                  <a:lnTo>
                    <a:pt x="26" y="64"/>
                  </a:lnTo>
                  <a:lnTo>
                    <a:pt x="20" y="62"/>
                  </a:lnTo>
                  <a:lnTo>
                    <a:pt x="10" y="54"/>
                  </a:lnTo>
                  <a:lnTo>
                    <a:pt x="4" y="44"/>
                  </a:lnTo>
                  <a:lnTo>
                    <a:pt x="2" y="38"/>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48"/>
            <p:cNvSpPr>
              <a:spLocks/>
            </p:cNvSpPr>
            <p:nvPr/>
          </p:nvSpPr>
          <p:spPr bwMode="auto">
            <a:xfrm>
              <a:off x="6127750" y="3611563"/>
              <a:ext cx="101600" cy="101600"/>
            </a:xfrm>
            <a:custGeom>
              <a:avLst/>
              <a:gdLst>
                <a:gd name="T0" fmla="*/ 64 w 64"/>
                <a:gd name="T1" fmla="*/ 32 h 64"/>
                <a:gd name="T2" fmla="*/ 64 w 64"/>
                <a:gd name="T3" fmla="*/ 32 h 64"/>
                <a:gd name="T4" fmla="*/ 64 w 64"/>
                <a:gd name="T5" fmla="*/ 40 h 64"/>
                <a:gd name="T6" fmla="*/ 62 w 64"/>
                <a:gd name="T7" fmla="*/ 46 h 64"/>
                <a:gd name="T8" fmla="*/ 54 w 64"/>
                <a:gd name="T9" fmla="*/ 56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6 h 64"/>
                <a:gd name="T24" fmla="*/ 4 w 64"/>
                <a:gd name="T25" fmla="*/ 46 h 64"/>
                <a:gd name="T26" fmla="*/ 2 w 64"/>
                <a:gd name="T27" fmla="*/ 40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40"/>
                  </a:lnTo>
                  <a:lnTo>
                    <a:pt x="62" y="46"/>
                  </a:lnTo>
                  <a:lnTo>
                    <a:pt x="54" y="56"/>
                  </a:lnTo>
                  <a:lnTo>
                    <a:pt x="44" y="62"/>
                  </a:lnTo>
                  <a:lnTo>
                    <a:pt x="38" y="64"/>
                  </a:lnTo>
                  <a:lnTo>
                    <a:pt x="32" y="64"/>
                  </a:lnTo>
                  <a:lnTo>
                    <a:pt x="32" y="64"/>
                  </a:lnTo>
                  <a:lnTo>
                    <a:pt x="26" y="64"/>
                  </a:lnTo>
                  <a:lnTo>
                    <a:pt x="20" y="62"/>
                  </a:lnTo>
                  <a:lnTo>
                    <a:pt x="10" y="56"/>
                  </a:lnTo>
                  <a:lnTo>
                    <a:pt x="4" y="46"/>
                  </a:lnTo>
                  <a:lnTo>
                    <a:pt x="2" y="40"/>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49"/>
            <p:cNvSpPr>
              <a:spLocks/>
            </p:cNvSpPr>
            <p:nvPr/>
          </p:nvSpPr>
          <p:spPr bwMode="auto">
            <a:xfrm>
              <a:off x="6254750" y="3611563"/>
              <a:ext cx="98425" cy="101600"/>
            </a:xfrm>
            <a:custGeom>
              <a:avLst/>
              <a:gdLst>
                <a:gd name="T0" fmla="*/ 62 w 62"/>
                <a:gd name="T1" fmla="*/ 32 h 64"/>
                <a:gd name="T2" fmla="*/ 62 w 62"/>
                <a:gd name="T3" fmla="*/ 32 h 64"/>
                <a:gd name="T4" fmla="*/ 62 w 62"/>
                <a:gd name="T5" fmla="*/ 40 h 64"/>
                <a:gd name="T6" fmla="*/ 60 w 62"/>
                <a:gd name="T7" fmla="*/ 46 h 64"/>
                <a:gd name="T8" fmla="*/ 54 w 62"/>
                <a:gd name="T9" fmla="*/ 56 h 64"/>
                <a:gd name="T10" fmla="*/ 44 w 62"/>
                <a:gd name="T11" fmla="*/ 62 h 64"/>
                <a:gd name="T12" fmla="*/ 38 w 62"/>
                <a:gd name="T13" fmla="*/ 64 h 64"/>
                <a:gd name="T14" fmla="*/ 30 w 62"/>
                <a:gd name="T15" fmla="*/ 64 h 64"/>
                <a:gd name="T16" fmla="*/ 30 w 62"/>
                <a:gd name="T17" fmla="*/ 64 h 64"/>
                <a:gd name="T18" fmla="*/ 24 w 62"/>
                <a:gd name="T19" fmla="*/ 64 h 64"/>
                <a:gd name="T20" fmla="*/ 18 w 62"/>
                <a:gd name="T21" fmla="*/ 62 h 64"/>
                <a:gd name="T22" fmla="*/ 8 w 62"/>
                <a:gd name="T23" fmla="*/ 56 h 64"/>
                <a:gd name="T24" fmla="*/ 2 w 62"/>
                <a:gd name="T25" fmla="*/ 46 h 64"/>
                <a:gd name="T26" fmla="*/ 0 w 62"/>
                <a:gd name="T27" fmla="*/ 40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4 h 64"/>
                <a:gd name="T40" fmla="*/ 24 w 62"/>
                <a:gd name="T41" fmla="*/ 2 h 64"/>
                <a:gd name="T42" fmla="*/ 30 w 62"/>
                <a:gd name="T43" fmla="*/ 0 h 64"/>
                <a:gd name="T44" fmla="*/ 30 w 62"/>
                <a:gd name="T45" fmla="*/ 0 h 64"/>
                <a:gd name="T46" fmla="*/ 38 w 62"/>
                <a:gd name="T47" fmla="*/ 2 h 64"/>
                <a:gd name="T48" fmla="*/ 44 w 62"/>
                <a:gd name="T49" fmla="*/ 4 h 64"/>
                <a:gd name="T50" fmla="*/ 54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40"/>
                  </a:lnTo>
                  <a:lnTo>
                    <a:pt x="60" y="46"/>
                  </a:lnTo>
                  <a:lnTo>
                    <a:pt x="54" y="56"/>
                  </a:lnTo>
                  <a:lnTo>
                    <a:pt x="44" y="62"/>
                  </a:lnTo>
                  <a:lnTo>
                    <a:pt x="38" y="64"/>
                  </a:lnTo>
                  <a:lnTo>
                    <a:pt x="30" y="64"/>
                  </a:lnTo>
                  <a:lnTo>
                    <a:pt x="30" y="64"/>
                  </a:lnTo>
                  <a:lnTo>
                    <a:pt x="24" y="64"/>
                  </a:lnTo>
                  <a:lnTo>
                    <a:pt x="18" y="62"/>
                  </a:lnTo>
                  <a:lnTo>
                    <a:pt x="8" y="56"/>
                  </a:lnTo>
                  <a:lnTo>
                    <a:pt x="2" y="46"/>
                  </a:lnTo>
                  <a:lnTo>
                    <a:pt x="0" y="40"/>
                  </a:lnTo>
                  <a:lnTo>
                    <a:pt x="0" y="32"/>
                  </a:lnTo>
                  <a:lnTo>
                    <a:pt x="0" y="32"/>
                  </a:lnTo>
                  <a:lnTo>
                    <a:pt x="0" y="26"/>
                  </a:lnTo>
                  <a:lnTo>
                    <a:pt x="2" y="20"/>
                  </a:lnTo>
                  <a:lnTo>
                    <a:pt x="8" y="10"/>
                  </a:lnTo>
                  <a:lnTo>
                    <a:pt x="18" y="4"/>
                  </a:lnTo>
                  <a:lnTo>
                    <a:pt x="24" y="2"/>
                  </a:lnTo>
                  <a:lnTo>
                    <a:pt x="30" y="0"/>
                  </a:lnTo>
                  <a:lnTo>
                    <a:pt x="30" y="0"/>
                  </a:lnTo>
                  <a:lnTo>
                    <a:pt x="38" y="2"/>
                  </a:lnTo>
                  <a:lnTo>
                    <a:pt x="44" y="4"/>
                  </a:lnTo>
                  <a:lnTo>
                    <a:pt x="54" y="10"/>
                  </a:lnTo>
                  <a:lnTo>
                    <a:pt x="60" y="20"/>
                  </a:lnTo>
                  <a:lnTo>
                    <a:pt x="62" y="26"/>
                  </a:lnTo>
                  <a:lnTo>
                    <a:pt x="62" y="32"/>
                  </a:lnTo>
                  <a:lnTo>
                    <a:pt x="62"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150"/>
            <p:cNvSpPr>
              <a:spLocks/>
            </p:cNvSpPr>
            <p:nvPr/>
          </p:nvSpPr>
          <p:spPr bwMode="auto">
            <a:xfrm>
              <a:off x="6369050" y="3611563"/>
              <a:ext cx="101600" cy="101600"/>
            </a:xfrm>
            <a:custGeom>
              <a:avLst/>
              <a:gdLst>
                <a:gd name="T0" fmla="*/ 64 w 64"/>
                <a:gd name="T1" fmla="*/ 32 h 64"/>
                <a:gd name="T2" fmla="*/ 64 w 64"/>
                <a:gd name="T3" fmla="*/ 32 h 64"/>
                <a:gd name="T4" fmla="*/ 64 w 64"/>
                <a:gd name="T5" fmla="*/ 40 h 64"/>
                <a:gd name="T6" fmla="*/ 62 w 64"/>
                <a:gd name="T7" fmla="*/ 46 h 64"/>
                <a:gd name="T8" fmla="*/ 54 w 64"/>
                <a:gd name="T9" fmla="*/ 56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6 h 64"/>
                <a:gd name="T24" fmla="*/ 4 w 64"/>
                <a:gd name="T25" fmla="*/ 46 h 64"/>
                <a:gd name="T26" fmla="*/ 2 w 64"/>
                <a:gd name="T27" fmla="*/ 40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40"/>
                  </a:lnTo>
                  <a:lnTo>
                    <a:pt x="62" y="46"/>
                  </a:lnTo>
                  <a:lnTo>
                    <a:pt x="54" y="56"/>
                  </a:lnTo>
                  <a:lnTo>
                    <a:pt x="44" y="62"/>
                  </a:lnTo>
                  <a:lnTo>
                    <a:pt x="38" y="64"/>
                  </a:lnTo>
                  <a:lnTo>
                    <a:pt x="32" y="64"/>
                  </a:lnTo>
                  <a:lnTo>
                    <a:pt x="32" y="64"/>
                  </a:lnTo>
                  <a:lnTo>
                    <a:pt x="26" y="64"/>
                  </a:lnTo>
                  <a:lnTo>
                    <a:pt x="20" y="62"/>
                  </a:lnTo>
                  <a:lnTo>
                    <a:pt x="10" y="56"/>
                  </a:lnTo>
                  <a:lnTo>
                    <a:pt x="4" y="46"/>
                  </a:lnTo>
                  <a:lnTo>
                    <a:pt x="2" y="40"/>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151"/>
            <p:cNvSpPr>
              <a:spLocks/>
            </p:cNvSpPr>
            <p:nvPr/>
          </p:nvSpPr>
          <p:spPr bwMode="auto">
            <a:xfrm>
              <a:off x="6502400" y="3611563"/>
              <a:ext cx="101600" cy="101600"/>
            </a:xfrm>
            <a:custGeom>
              <a:avLst/>
              <a:gdLst>
                <a:gd name="T0" fmla="*/ 64 w 64"/>
                <a:gd name="T1" fmla="*/ 32 h 64"/>
                <a:gd name="T2" fmla="*/ 64 w 64"/>
                <a:gd name="T3" fmla="*/ 32 h 64"/>
                <a:gd name="T4" fmla="*/ 64 w 64"/>
                <a:gd name="T5" fmla="*/ 40 h 64"/>
                <a:gd name="T6" fmla="*/ 62 w 64"/>
                <a:gd name="T7" fmla="*/ 46 h 64"/>
                <a:gd name="T8" fmla="*/ 54 w 64"/>
                <a:gd name="T9" fmla="*/ 56 h 64"/>
                <a:gd name="T10" fmla="*/ 44 w 64"/>
                <a:gd name="T11" fmla="*/ 62 h 64"/>
                <a:gd name="T12" fmla="*/ 38 w 64"/>
                <a:gd name="T13" fmla="*/ 64 h 64"/>
                <a:gd name="T14" fmla="*/ 32 w 64"/>
                <a:gd name="T15" fmla="*/ 64 h 64"/>
                <a:gd name="T16" fmla="*/ 32 w 64"/>
                <a:gd name="T17" fmla="*/ 64 h 64"/>
                <a:gd name="T18" fmla="*/ 26 w 64"/>
                <a:gd name="T19" fmla="*/ 64 h 64"/>
                <a:gd name="T20" fmla="*/ 20 w 64"/>
                <a:gd name="T21" fmla="*/ 62 h 64"/>
                <a:gd name="T22" fmla="*/ 10 w 64"/>
                <a:gd name="T23" fmla="*/ 56 h 64"/>
                <a:gd name="T24" fmla="*/ 4 w 64"/>
                <a:gd name="T25" fmla="*/ 46 h 64"/>
                <a:gd name="T26" fmla="*/ 2 w 64"/>
                <a:gd name="T27" fmla="*/ 40 h 64"/>
                <a:gd name="T28" fmla="*/ 0 w 64"/>
                <a:gd name="T29" fmla="*/ 32 h 64"/>
                <a:gd name="T30" fmla="*/ 0 w 64"/>
                <a:gd name="T31" fmla="*/ 32 h 64"/>
                <a:gd name="T32" fmla="*/ 2 w 64"/>
                <a:gd name="T33" fmla="*/ 26 h 64"/>
                <a:gd name="T34" fmla="*/ 4 w 64"/>
                <a:gd name="T35" fmla="*/ 20 h 64"/>
                <a:gd name="T36" fmla="*/ 10 w 64"/>
                <a:gd name="T37" fmla="*/ 10 h 64"/>
                <a:gd name="T38" fmla="*/ 20 w 64"/>
                <a:gd name="T39" fmla="*/ 4 h 64"/>
                <a:gd name="T40" fmla="*/ 26 w 64"/>
                <a:gd name="T41" fmla="*/ 2 h 64"/>
                <a:gd name="T42" fmla="*/ 32 w 64"/>
                <a:gd name="T43" fmla="*/ 0 h 64"/>
                <a:gd name="T44" fmla="*/ 32 w 64"/>
                <a:gd name="T45" fmla="*/ 0 h 64"/>
                <a:gd name="T46" fmla="*/ 38 w 64"/>
                <a:gd name="T47" fmla="*/ 2 h 64"/>
                <a:gd name="T48" fmla="*/ 44 w 64"/>
                <a:gd name="T49" fmla="*/ 4 h 64"/>
                <a:gd name="T50" fmla="*/ 54 w 64"/>
                <a:gd name="T51" fmla="*/ 10 h 64"/>
                <a:gd name="T52" fmla="*/ 62 w 64"/>
                <a:gd name="T53" fmla="*/ 20 h 64"/>
                <a:gd name="T54" fmla="*/ 64 w 64"/>
                <a:gd name="T55" fmla="*/ 26 h 64"/>
                <a:gd name="T56" fmla="*/ 64 w 64"/>
                <a:gd name="T57" fmla="*/ 32 h 64"/>
                <a:gd name="T58" fmla="*/ 64 w 64"/>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64">
                  <a:moveTo>
                    <a:pt x="64" y="32"/>
                  </a:moveTo>
                  <a:lnTo>
                    <a:pt x="64" y="32"/>
                  </a:lnTo>
                  <a:lnTo>
                    <a:pt x="64" y="40"/>
                  </a:lnTo>
                  <a:lnTo>
                    <a:pt x="62" y="46"/>
                  </a:lnTo>
                  <a:lnTo>
                    <a:pt x="54" y="56"/>
                  </a:lnTo>
                  <a:lnTo>
                    <a:pt x="44" y="62"/>
                  </a:lnTo>
                  <a:lnTo>
                    <a:pt x="38" y="64"/>
                  </a:lnTo>
                  <a:lnTo>
                    <a:pt x="32" y="64"/>
                  </a:lnTo>
                  <a:lnTo>
                    <a:pt x="32" y="64"/>
                  </a:lnTo>
                  <a:lnTo>
                    <a:pt x="26" y="64"/>
                  </a:lnTo>
                  <a:lnTo>
                    <a:pt x="20" y="62"/>
                  </a:lnTo>
                  <a:lnTo>
                    <a:pt x="10" y="56"/>
                  </a:lnTo>
                  <a:lnTo>
                    <a:pt x="4" y="46"/>
                  </a:lnTo>
                  <a:lnTo>
                    <a:pt x="2" y="40"/>
                  </a:lnTo>
                  <a:lnTo>
                    <a:pt x="0" y="32"/>
                  </a:lnTo>
                  <a:lnTo>
                    <a:pt x="0" y="32"/>
                  </a:lnTo>
                  <a:lnTo>
                    <a:pt x="2" y="26"/>
                  </a:lnTo>
                  <a:lnTo>
                    <a:pt x="4" y="20"/>
                  </a:lnTo>
                  <a:lnTo>
                    <a:pt x="10" y="10"/>
                  </a:lnTo>
                  <a:lnTo>
                    <a:pt x="20" y="4"/>
                  </a:lnTo>
                  <a:lnTo>
                    <a:pt x="26" y="2"/>
                  </a:lnTo>
                  <a:lnTo>
                    <a:pt x="32" y="0"/>
                  </a:lnTo>
                  <a:lnTo>
                    <a:pt x="32" y="0"/>
                  </a:lnTo>
                  <a:lnTo>
                    <a:pt x="38" y="2"/>
                  </a:lnTo>
                  <a:lnTo>
                    <a:pt x="44" y="4"/>
                  </a:lnTo>
                  <a:lnTo>
                    <a:pt x="54" y="10"/>
                  </a:lnTo>
                  <a:lnTo>
                    <a:pt x="62" y="20"/>
                  </a:lnTo>
                  <a:lnTo>
                    <a:pt x="64" y="26"/>
                  </a:lnTo>
                  <a:lnTo>
                    <a:pt x="64" y="32"/>
                  </a:lnTo>
                  <a:lnTo>
                    <a:pt x="64" y="3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Line 152"/>
            <p:cNvSpPr>
              <a:spLocks noChangeShapeType="1"/>
            </p:cNvSpPr>
            <p:nvPr/>
          </p:nvSpPr>
          <p:spPr bwMode="auto">
            <a:xfrm flipV="1">
              <a:off x="2378075" y="3094038"/>
              <a:ext cx="0" cy="69850"/>
            </a:xfrm>
            <a:prstGeom prst="line">
              <a:avLst/>
            </a:prstGeom>
            <a:noFill/>
            <a:ln w="635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153"/>
            <p:cNvSpPr>
              <a:spLocks noChangeArrowheads="1"/>
            </p:cNvSpPr>
            <p:nvPr/>
          </p:nvSpPr>
          <p:spPr bwMode="auto">
            <a:xfrm>
              <a:off x="3098800" y="481013"/>
              <a:ext cx="5626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F15A24"/>
                  </a:solidFill>
                  <a:effectLst/>
                  <a:latin typeface="Arial" pitchFamily="34" charset="0"/>
                  <a:ea typeface="宋体" pitchFamily="2" charset="-122"/>
                  <a:cs typeface="宋体" pitchFamily="2" charset="-122"/>
                </a:rPr>
                <a:t>Glucose</a:t>
              </a:r>
              <a:endParaRPr kumimoji="0" lang="en-US" altLang="zh-CN" sz="1200" b="0" i="0" u="none" strike="noStrike" cap="none" normalizeH="0" baseline="0" dirty="0" smtClean="0">
                <a:ln>
                  <a:noFill/>
                </a:ln>
                <a:solidFill>
                  <a:srgbClr val="F15A24"/>
                </a:solidFill>
                <a:effectLst/>
              </a:endParaRPr>
            </a:p>
            <a:p>
              <a:r>
                <a:rPr lang="zh-CN" altLang="zh-CN" sz="1200" dirty="0">
                  <a:solidFill>
                    <a:srgbClr val="F15A24"/>
                  </a:solidFill>
                </a:rPr>
                <a:t>feeding</a:t>
              </a:r>
              <a:endParaRPr lang="zh-CN" altLang="zh-CN" sz="12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200" b="0" i="0" u="none" strike="noStrike" cap="none" normalizeH="0" baseline="0" dirty="0" smtClean="0">
                <a:ln>
                  <a:noFill/>
                </a:ln>
                <a:solidFill>
                  <a:schemeClr val="tx1"/>
                </a:solidFill>
                <a:effectLst/>
              </a:endParaRPr>
            </a:p>
          </p:txBody>
        </p:sp>
        <p:sp>
          <p:nvSpPr>
            <p:cNvPr id="153" name="Rectangle 155"/>
            <p:cNvSpPr>
              <a:spLocks noChangeArrowheads="1"/>
            </p:cNvSpPr>
            <p:nvPr/>
          </p:nvSpPr>
          <p:spPr bwMode="auto">
            <a:xfrm>
              <a:off x="4171950" y="573088"/>
              <a:ext cx="11334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F15A24"/>
                  </a:solidFill>
                  <a:effectLst/>
                  <a:latin typeface="Arial" pitchFamily="34" charset="0"/>
                  <a:ea typeface="宋体" pitchFamily="2" charset="-122"/>
                  <a:cs typeface="宋体" pitchFamily="2" charset="-122"/>
                </a:rPr>
                <a:t>1.45 g/liter-hour</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54" name="Rectangle 156"/>
            <p:cNvSpPr>
              <a:spLocks noChangeArrowheads="1"/>
            </p:cNvSpPr>
            <p:nvPr/>
          </p:nvSpPr>
          <p:spPr bwMode="auto">
            <a:xfrm>
              <a:off x="5756275" y="573088"/>
              <a:ext cx="365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F15A24"/>
                  </a:solidFill>
                  <a:effectLst/>
                  <a:latin typeface="Arial" pitchFamily="34" charset="0"/>
                  <a:ea typeface="宋体" pitchFamily="2" charset="-122"/>
                  <a:cs typeface="宋体" pitchFamily="2" charset="-122"/>
                </a:rPr>
                <a:t>1.31</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55" name="Rectangle 157"/>
            <p:cNvSpPr>
              <a:spLocks noChangeArrowheads="1"/>
            </p:cNvSpPr>
            <p:nvPr/>
          </p:nvSpPr>
          <p:spPr bwMode="auto">
            <a:xfrm>
              <a:off x="6381750" y="573088"/>
              <a:ext cx="3651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F15A24"/>
                  </a:solidFill>
                  <a:effectLst/>
                  <a:latin typeface="Arial" pitchFamily="34" charset="0"/>
                  <a:ea typeface="宋体" pitchFamily="2" charset="-122"/>
                  <a:cs typeface="宋体" pitchFamily="2" charset="-122"/>
                </a:rPr>
                <a:t>1.15</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56" name="Rectangle 158"/>
            <p:cNvSpPr>
              <a:spLocks noChangeArrowheads="1"/>
            </p:cNvSpPr>
            <p:nvPr/>
          </p:nvSpPr>
          <p:spPr bwMode="auto">
            <a:xfrm>
              <a:off x="3762375" y="1014413"/>
              <a:ext cx="5786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F15A24"/>
                  </a:solidFill>
                  <a:effectLst/>
                  <a:latin typeface="Arial" pitchFamily="34" charset="0"/>
                  <a:ea typeface="宋体" pitchFamily="2" charset="-122"/>
                  <a:cs typeface="宋体" pitchFamily="2" charset="-122"/>
                </a:rPr>
                <a:t>Nitrogen</a:t>
              </a:r>
              <a:endParaRPr kumimoji="0" lang="en-US" altLang="zh-CN" sz="1200" b="0" i="0" u="none" strike="noStrike" cap="none" normalizeH="0" baseline="0" dirty="0" smtClean="0">
                <a:ln>
                  <a:noFill/>
                </a:ln>
                <a:solidFill>
                  <a:srgbClr val="F15A24"/>
                </a:solidFill>
                <a:effectLst/>
              </a:endParaRPr>
            </a:p>
            <a:p>
              <a:r>
                <a:rPr lang="zh-CN" altLang="zh-CN" sz="1200" dirty="0">
                  <a:solidFill>
                    <a:srgbClr val="F15A24"/>
                  </a:solidFill>
                </a:rPr>
                <a:t>feeding</a:t>
              </a:r>
              <a:endParaRPr lang="zh-CN" altLang="zh-CN" sz="12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200" b="0" i="0" u="none" strike="noStrike" cap="none" normalizeH="0" baseline="0" dirty="0" smtClean="0">
                <a:ln>
                  <a:noFill/>
                </a:ln>
                <a:solidFill>
                  <a:schemeClr val="tx1"/>
                </a:solidFill>
                <a:effectLst/>
              </a:endParaRPr>
            </a:p>
          </p:txBody>
        </p:sp>
        <p:sp>
          <p:nvSpPr>
            <p:cNvPr id="157" name="Rectangle 160"/>
            <p:cNvSpPr>
              <a:spLocks noChangeArrowheads="1"/>
            </p:cNvSpPr>
            <p:nvPr/>
          </p:nvSpPr>
          <p:spPr bwMode="auto">
            <a:xfrm>
              <a:off x="4641850" y="1106488"/>
              <a:ext cx="11334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F15A24"/>
                  </a:solidFill>
                  <a:effectLst/>
                  <a:latin typeface="Arial" pitchFamily="34" charset="0"/>
                  <a:ea typeface="宋体" pitchFamily="2" charset="-122"/>
                  <a:cs typeface="宋体" pitchFamily="2" charset="-122"/>
                </a:rPr>
                <a:t>18 mg/liter-hour</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sp>
        <p:nvSpPr>
          <p:cNvPr id="158" name="TextBox 157"/>
          <p:cNvSpPr txBox="1"/>
          <p:nvPr/>
        </p:nvSpPr>
        <p:spPr>
          <a:xfrm>
            <a:off x="611560" y="1856937"/>
            <a:ext cx="2760042" cy="1077218"/>
          </a:xfrm>
          <a:prstGeom prst="rect">
            <a:avLst/>
          </a:prstGeom>
          <a:noFill/>
        </p:spPr>
        <p:txBody>
          <a:bodyPr wrap="square" rtlCol="0">
            <a:spAutoFit/>
          </a:bodyPr>
          <a:lstStyle/>
          <a:p>
            <a:pPr algn="ctr"/>
            <a:r>
              <a:rPr lang="en-US" altLang="zh-CN" sz="3200" b="1" dirty="0">
                <a:effectLst>
                  <a:outerShdw blurRad="38100" dist="38100" dir="2700000" algn="tl">
                    <a:srgbClr val="000000">
                      <a:alpha val="43137"/>
                    </a:srgbClr>
                  </a:outerShdw>
                </a:effectLst>
              </a:rPr>
              <a:t>Penicillin Fermentation</a:t>
            </a:r>
            <a:endParaRPr lang="zh-CN" altLang="en-US" sz="3200" b="1" dirty="0">
              <a:effectLst>
                <a:outerShdw blurRad="38100" dist="38100" dir="2700000" algn="tl">
                  <a:srgbClr val="000000">
                    <a:alpha val="43137"/>
                  </a:srgbClr>
                </a:outerShdw>
              </a:effectLst>
            </a:endParaRPr>
          </a:p>
        </p:txBody>
      </p:sp>
      <p:sp>
        <p:nvSpPr>
          <p:cNvPr id="2" name="矩形 1"/>
          <p:cNvSpPr/>
          <p:nvPr/>
        </p:nvSpPr>
        <p:spPr>
          <a:xfrm>
            <a:off x="386494" y="3604080"/>
            <a:ext cx="3210173" cy="923330"/>
          </a:xfrm>
          <a:prstGeom prst="rect">
            <a:avLst/>
          </a:prstGeom>
        </p:spPr>
        <p:txBody>
          <a:bodyPr wrap="square">
            <a:spAutoFit/>
          </a:bodyPr>
          <a:lstStyle/>
          <a:p>
            <a:pPr algn="just"/>
            <a:r>
              <a:rPr lang="en-US" altLang="zh-CN" b="1" dirty="0">
                <a:solidFill>
                  <a:srgbClr val="FF0000"/>
                </a:solidFill>
              </a:rPr>
              <a:t>The synthesis of penicillin begins when nitrogen from</a:t>
            </a:r>
          </a:p>
          <a:p>
            <a:pPr algn="just"/>
            <a:r>
              <a:rPr lang="en-US" altLang="zh-CN" b="1" dirty="0">
                <a:solidFill>
                  <a:srgbClr val="FF0000"/>
                </a:solidFill>
              </a:rPr>
              <a:t>ammonia becomes limiting.</a:t>
            </a:r>
            <a:endParaRPr lang="zh-CN" altLang="en-US" b="1" dirty="0">
              <a:solidFill>
                <a:srgbClr val="FF0000"/>
              </a:solidFill>
            </a:endParaRPr>
          </a:p>
        </p:txBody>
      </p:sp>
    </p:spTree>
    <p:extLst>
      <p:ext uri="{BB962C8B-B14F-4D97-AF65-F5344CB8AC3E}">
        <p14:creationId xmlns:p14="http://schemas.microsoft.com/office/powerpoint/2010/main" val="2413925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51" y="1340768"/>
            <a:ext cx="8065442" cy="537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8997"/>
            <a:ext cx="152782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19461" y="158032"/>
            <a:ext cx="6324539" cy="584775"/>
          </a:xfrm>
          <a:prstGeom prst="rect">
            <a:avLst/>
          </a:prstGeom>
          <a:noFill/>
        </p:spPr>
        <p:txBody>
          <a:bodyPr wrap="square" rtlCol="0">
            <a:spAutoFit/>
          </a:bodyPr>
          <a:lstStyle/>
          <a:p>
            <a:pPr algn="ctr"/>
            <a:r>
              <a:rPr lang="en-US" altLang="zh-CN" sz="3200" b="1" dirty="0" smtClean="0">
                <a:effectLst>
                  <a:outerShdw blurRad="38100" dist="38100" dir="2700000" algn="tl">
                    <a:srgbClr val="000000">
                      <a:alpha val="43137"/>
                    </a:srgbClr>
                  </a:outerShdw>
                </a:effectLst>
              </a:rPr>
              <a:t>From alginate to ethanol</a:t>
            </a:r>
            <a:endParaRPr lang="zh-CN" altLang="en-US" sz="3200" b="1" dirty="0">
              <a:effectLst>
                <a:outerShdw blurRad="38100" dist="38100" dir="2700000" algn="tl">
                  <a:srgbClr val="000000">
                    <a:alpha val="43137"/>
                  </a:srgbClr>
                </a:outerShdw>
              </a:effectLst>
            </a:endParaRPr>
          </a:p>
        </p:txBody>
      </p:sp>
      <p:sp>
        <p:nvSpPr>
          <p:cNvPr id="5" name="矩形 4"/>
          <p:cNvSpPr/>
          <p:nvPr/>
        </p:nvSpPr>
        <p:spPr>
          <a:xfrm>
            <a:off x="603551" y="6081538"/>
            <a:ext cx="3287951" cy="523220"/>
          </a:xfrm>
          <a:prstGeom prst="rect">
            <a:avLst/>
          </a:prstGeom>
        </p:spPr>
        <p:txBody>
          <a:bodyPr wrap="none">
            <a:spAutoFit/>
          </a:bodyPr>
          <a:lstStyle/>
          <a:p>
            <a:r>
              <a:rPr lang="en-US" altLang="zh-CN" sz="2800" b="1" dirty="0" err="1" smtClean="0">
                <a:solidFill>
                  <a:srgbClr val="FF0000"/>
                </a:solidFill>
              </a:rPr>
              <a:t>Wargacki</a:t>
            </a:r>
            <a:r>
              <a:rPr lang="en-US" altLang="zh-CN" sz="2800" b="1" dirty="0" smtClean="0">
                <a:solidFill>
                  <a:srgbClr val="FF0000"/>
                </a:solidFill>
              </a:rPr>
              <a:t> et al., 2012</a:t>
            </a:r>
            <a:endParaRPr lang="zh-CN" altLang="en-US" sz="2800" b="1" dirty="0">
              <a:solidFill>
                <a:srgbClr val="FF0000"/>
              </a:solidFill>
            </a:endParaRPr>
          </a:p>
        </p:txBody>
      </p:sp>
    </p:spTree>
    <p:extLst>
      <p:ext uri="{BB962C8B-B14F-4D97-AF65-F5344CB8AC3E}">
        <p14:creationId xmlns:p14="http://schemas.microsoft.com/office/powerpoint/2010/main" val="170790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2204864"/>
            <a:ext cx="8229600" cy="1143000"/>
          </a:xfrm>
        </p:spPr>
        <p:txBody>
          <a:bodyPr>
            <a:normAutofit fontScale="90000"/>
          </a:bodyPr>
          <a:lstStyle/>
          <a:p>
            <a:r>
              <a:rPr lang="en-US" altLang="zh-CN" dirty="0"/>
              <a:t> Applied </a:t>
            </a:r>
            <a:r>
              <a:rPr lang="en-US" altLang="zh-CN" dirty="0" smtClean="0"/>
              <a:t>environmental </a:t>
            </a:r>
            <a:r>
              <a:rPr lang="en-US" altLang="zh-CN" dirty="0"/>
              <a:t>microbiology </a:t>
            </a:r>
            <a:endParaRPr lang="zh-CN" altLang="en-US" dirty="0"/>
          </a:p>
        </p:txBody>
      </p:sp>
      <p:sp>
        <p:nvSpPr>
          <p:cNvPr id="5" name="标题 1"/>
          <p:cNvSpPr txBox="1">
            <a:spLocks/>
          </p:cNvSpPr>
          <p:nvPr/>
        </p:nvSpPr>
        <p:spPr>
          <a:xfrm>
            <a:off x="691952" y="414908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i="1" dirty="0" smtClean="0"/>
              <a:t>How to apply microbiology to solve environmental problems? </a:t>
            </a:r>
            <a:endParaRPr lang="zh-CN" altLang="en-US" sz="2400" b="1" i="1" dirty="0"/>
          </a:p>
        </p:txBody>
      </p:sp>
    </p:spTree>
    <p:extLst>
      <p:ext uri="{BB962C8B-B14F-4D97-AF65-F5344CB8AC3E}">
        <p14:creationId xmlns:p14="http://schemas.microsoft.com/office/powerpoint/2010/main" val="2528516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Examples </a:t>
            </a:r>
            <a:r>
              <a:rPr lang="en-US" altLang="zh-CN" dirty="0"/>
              <a:t>for </a:t>
            </a:r>
            <a:r>
              <a:rPr lang="en-US" altLang="zh-CN" dirty="0" smtClean="0"/>
              <a:t>applied environmental</a:t>
            </a:r>
            <a:r>
              <a:rPr lang="en-US" altLang="zh-CN" dirty="0"/>
              <a:t/>
            </a:r>
            <a:br>
              <a:rPr lang="en-US" altLang="zh-CN" dirty="0"/>
            </a:br>
            <a:r>
              <a:rPr lang="en-US" altLang="zh-CN" dirty="0" smtClean="0"/>
              <a:t>microbiology</a:t>
            </a:r>
            <a:endParaRPr lang="zh-CN" altLang="en-US" dirty="0"/>
          </a:p>
        </p:txBody>
      </p:sp>
      <p:sp>
        <p:nvSpPr>
          <p:cNvPr id="3" name="内容占位符 2"/>
          <p:cNvSpPr>
            <a:spLocks noGrp="1"/>
          </p:cNvSpPr>
          <p:nvPr>
            <p:ph idx="1"/>
          </p:nvPr>
        </p:nvSpPr>
        <p:spPr>
          <a:xfrm>
            <a:off x="467544" y="2420888"/>
            <a:ext cx="8229600" cy="2592288"/>
          </a:xfrm>
        </p:spPr>
        <p:txBody>
          <a:bodyPr/>
          <a:lstStyle/>
          <a:p>
            <a:pPr>
              <a:buFont typeface="Wingdings" panose="05000000000000000000" pitchFamily="2" charset="2"/>
              <a:buChar char="Ø"/>
            </a:pPr>
            <a:r>
              <a:rPr lang="en-US" altLang="zh-CN" dirty="0" smtClean="0"/>
              <a:t> Water sanitary analysis</a:t>
            </a:r>
          </a:p>
          <a:p>
            <a:pPr>
              <a:buFont typeface="Wingdings" panose="05000000000000000000" pitchFamily="2" charset="2"/>
              <a:buChar char="Ø"/>
            </a:pPr>
            <a:endParaRPr lang="en-US" altLang="zh-CN" dirty="0"/>
          </a:p>
          <a:p>
            <a:pPr>
              <a:buFont typeface="Wingdings" panose="05000000000000000000" pitchFamily="2" charset="2"/>
              <a:buChar char="Ø"/>
            </a:pPr>
            <a:r>
              <a:rPr lang="en-US" altLang="zh-CN" dirty="0" smtClean="0"/>
              <a:t> Wastewater treatment</a:t>
            </a:r>
          </a:p>
          <a:p>
            <a:pPr marL="0" indent="0">
              <a:buNone/>
            </a:pPr>
            <a:endParaRPr lang="en-US" altLang="zh-CN" dirty="0"/>
          </a:p>
        </p:txBody>
      </p:sp>
    </p:spTree>
    <p:extLst>
      <p:ext uri="{BB962C8B-B14F-4D97-AF65-F5344CB8AC3E}">
        <p14:creationId xmlns:p14="http://schemas.microsoft.com/office/powerpoint/2010/main" val="3382345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124744"/>
            <a:ext cx="8229600" cy="1143000"/>
          </a:xfrm>
        </p:spPr>
        <p:txBody>
          <a:bodyPr/>
          <a:lstStyle/>
          <a:p>
            <a:r>
              <a:rPr lang="en-US" altLang="zh-CN" dirty="0" smtClean="0"/>
              <a:t>Questions in microbial ecology</a:t>
            </a:r>
            <a:endParaRPr lang="zh-CN" altLang="en-US" dirty="0"/>
          </a:p>
        </p:txBody>
      </p:sp>
      <p:sp>
        <p:nvSpPr>
          <p:cNvPr id="3" name="内容占位符 2"/>
          <p:cNvSpPr>
            <a:spLocks noGrp="1"/>
          </p:cNvSpPr>
          <p:nvPr>
            <p:ph idx="1"/>
          </p:nvPr>
        </p:nvSpPr>
        <p:spPr>
          <a:xfrm>
            <a:off x="467544" y="3068960"/>
            <a:ext cx="8229600" cy="892696"/>
          </a:xfrm>
        </p:spPr>
        <p:txBody>
          <a:bodyPr>
            <a:normAutofit/>
          </a:bodyPr>
          <a:lstStyle/>
          <a:p>
            <a:pPr marL="0" indent="0" algn="ctr">
              <a:buNone/>
            </a:pPr>
            <a:r>
              <a:rPr lang="en-US" altLang="zh-CN" sz="4400" b="1" i="1" dirty="0" smtClean="0">
                <a:solidFill>
                  <a:srgbClr val="FF0000"/>
                </a:solidFill>
              </a:rPr>
              <a:t>Who</a:t>
            </a:r>
            <a:r>
              <a:rPr lang="en-US" altLang="zh-CN" sz="4400" b="1" i="1" dirty="0" smtClean="0"/>
              <a:t> does </a:t>
            </a:r>
            <a:r>
              <a:rPr lang="en-US" altLang="zh-CN" sz="4400" b="1" i="1" dirty="0" smtClean="0">
                <a:solidFill>
                  <a:srgbClr val="FF0000"/>
                </a:solidFill>
              </a:rPr>
              <a:t>what</a:t>
            </a:r>
            <a:r>
              <a:rPr lang="en-US" altLang="zh-CN" sz="4400" b="1" i="1" dirty="0" smtClean="0"/>
              <a:t> in </a:t>
            </a:r>
            <a:r>
              <a:rPr lang="en-US" altLang="zh-CN" sz="4400" b="1" i="1" dirty="0" smtClean="0">
                <a:solidFill>
                  <a:srgbClr val="FF0000"/>
                </a:solidFill>
              </a:rPr>
              <a:t>where/when</a:t>
            </a:r>
            <a:r>
              <a:rPr lang="en-US" altLang="zh-CN" sz="4400" b="1" i="1" dirty="0" smtClean="0"/>
              <a:t>?</a:t>
            </a:r>
            <a:endParaRPr lang="zh-CN" altLang="en-US" sz="4400" b="1" i="1" dirty="0"/>
          </a:p>
        </p:txBody>
      </p:sp>
    </p:spTree>
    <p:extLst>
      <p:ext uri="{BB962C8B-B14F-4D97-AF65-F5344CB8AC3E}">
        <p14:creationId xmlns:p14="http://schemas.microsoft.com/office/powerpoint/2010/main" val="3362667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 Water purification and sanitary </a:t>
            </a:r>
            <a:r>
              <a:rPr lang="en-US" altLang="zh-CN" dirty="0" smtClean="0"/>
              <a:t>analysis</a:t>
            </a:r>
            <a:endParaRPr lang="zh-CN" altLang="en-US" dirty="0"/>
          </a:p>
        </p:txBody>
      </p:sp>
      <p:sp>
        <p:nvSpPr>
          <p:cNvPr id="3" name="内容占位符 2"/>
          <p:cNvSpPr>
            <a:spLocks noGrp="1"/>
          </p:cNvSpPr>
          <p:nvPr>
            <p:ph idx="1"/>
          </p:nvPr>
        </p:nvSpPr>
        <p:spPr>
          <a:xfrm>
            <a:off x="467544" y="1772816"/>
            <a:ext cx="8229600" cy="4525963"/>
          </a:xfrm>
        </p:spPr>
        <p:txBody>
          <a:bodyPr>
            <a:normAutofit/>
          </a:bodyPr>
          <a:lstStyle/>
          <a:p>
            <a:pPr>
              <a:buFont typeface="Wingdings" panose="05000000000000000000" pitchFamily="2" charset="2"/>
              <a:buChar char="Ø"/>
            </a:pPr>
            <a:r>
              <a:rPr lang="en-US" altLang="zh-CN" dirty="0" smtClean="0"/>
              <a:t> Two protozoa</a:t>
            </a:r>
          </a:p>
          <a:p>
            <a:pPr marL="0" indent="0">
              <a:buNone/>
            </a:pPr>
            <a:r>
              <a:rPr lang="en-US" altLang="zh-CN" sz="2400" i="1" dirty="0" smtClean="0"/>
              <a:t>Giardia</a:t>
            </a:r>
            <a:r>
              <a:rPr lang="zh-CN" altLang="en-US" sz="2400" i="1" dirty="0"/>
              <a:t>贾第鞭毛虫</a:t>
            </a:r>
            <a:endParaRPr lang="en-US" altLang="zh-CN" sz="2400" i="1" dirty="0" smtClean="0"/>
          </a:p>
          <a:p>
            <a:pPr marL="0" indent="0">
              <a:buNone/>
            </a:pPr>
            <a:r>
              <a:rPr lang="en-US" altLang="zh-CN" sz="2400" i="1" dirty="0" smtClean="0"/>
              <a:t>Cryptosporidium</a:t>
            </a:r>
            <a:r>
              <a:rPr lang="zh-CN" altLang="en-US" sz="2400" i="1" dirty="0" smtClean="0"/>
              <a:t>隐孢子虫</a:t>
            </a:r>
            <a:endParaRPr lang="en-US" altLang="zh-CN" sz="2400" i="1" dirty="0" smtClean="0"/>
          </a:p>
          <a:p>
            <a:pPr marL="0" indent="0">
              <a:buNone/>
            </a:pPr>
            <a:endParaRPr lang="en-US" altLang="zh-CN" dirty="0"/>
          </a:p>
          <a:p>
            <a:pPr>
              <a:buFont typeface="Wingdings" panose="05000000000000000000" pitchFamily="2" charset="2"/>
              <a:buChar char="Ø"/>
            </a:pPr>
            <a:r>
              <a:rPr lang="en-US" altLang="zh-CN" dirty="0" smtClean="0"/>
              <a:t>Bacteriological standards</a:t>
            </a:r>
          </a:p>
          <a:p>
            <a:pPr marL="0" indent="0">
              <a:buNone/>
            </a:pPr>
            <a:r>
              <a:rPr lang="en-US" altLang="zh-CN" sz="2400" dirty="0" smtClean="0"/>
              <a:t>Total bacterial number &lt; 100 CFU/mL</a:t>
            </a:r>
          </a:p>
          <a:p>
            <a:pPr marL="0" indent="0">
              <a:buNone/>
            </a:pPr>
            <a:r>
              <a:rPr lang="en-US" altLang="zh-CN" sz="2400" dirty="0" smtClean="0"/>
              <a:t>Total coliform group &lt;3 CFU per 100mL</a:t>
            </a:r>
          </a:p>
          <a:p>
            <a:pPr marL="0" indent="0">
              <a:buNone/>
            </a:pPr>
            <a:r>
              <a:rPr lang="en-US" altLang="zh-CN" sz="2400" dirty="0"/>
              <a:t>Total </a:t>
            </a:r>
            <a:r>
              <a:rPr lang="en-US" altLang="zh-CN" sz="2400" dirty="0" smtClean="0"/>
              <a:t>fecal coliform (not detected)</a:t>
            </a:r>
          </a:p>
          <a:p>
            <a:pPr marL="0" indent="0">
              <a:buNone/>
            </a:pPr>
            <a:r>
              <a:rPr lang="en-US" altLang="zh-CN" sz="2400" dirty="0"/>
              <a:t>Legionella spp</a:t>
            </a:r>
            <a:r>
              <a:rPr lang="en-US" altLang="zh-CN" sz="2400" dirty="0" smtClean="0"/>
              <a:t>. (?)</a:t>
            </a:r>
            <a:endParaRPr lang="zh-CN" altLang="en-US" sz="2400" dirty="0"/>
          </a:p>
        </p:txBody>
      </p:sp>
      <p:pic>
        <p:nvPicPr>
          <p:cNvPr id="2050" name="Picture 2" descr="Giardia lamblia SEM 8698 l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628800"/>
            <a:ext cx="1656184" cy="20702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444208" y="1581995"/>
            <a:ext cx="1944216" cy="211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8509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591" y="2018304"/>
            <a:ext cx="2376264" cy="2677656"/>
          </a:xfrm>
          <a:prstGeom prst="rect">
            <a:avLst/>
          </a:prstGeom>
        </p:spPr>
        <p:txBody>
          <a:bodyPr wrap="square">
            <a:spAutoFit/>
          </a:bodyPr>
          <a:lstStyle/>
          <a:p>
            <a:pPr algn="just"/>
            <a:r>
              <a:rPr lang="en-US" altLang="zh-CN" sz="2400" b="1" dirty="0" smtClean="0"/>
              <a:t>Coliform bacteria ferment </a:t>
            </a:r>
            <a:r>
              <a:rPr lang="en-US" altLang="zh-CN" sz="2400" b="1" dirty="0"/>
              <a:t>lactose with the production of acid and gas when incubated at </a:t>
            </a:r>
            <a:r>
              <a:rPr lang="en-US" altLang="zh-CN" sz="2400" b="1" dirty="0" smtClean="0"/>
              <a:t>35-37</a:t>
            </a:r>
            <a:r>
              <a:rPr lang="en-US" altLang="zh-CN" sz="2400" b="1" baseline="30000" dirty="0" smtClean="0"/>
              <a:t>o</a:t>
            </a:r>
            <a:r>
              <a:rPr lang="en-US" altLang="zh-CN" sz="2400" b="1" dirty="0" smtClean="0"/>
              <a:t>C</a:t>
            </a:r>
            <a:endParaRPr lang="zh-CN" altLang="en-US" sz="2400" b="1" dirty="0"/>
          </a:p>
        </p:txBody>
      </p:sp>
      <p:grpSp>
        <p:nvGrpSpPr>
          <p:cNvPr id="7170" name="组合 7169"/>
          <p:cNvGrpSpPr/>
          <p:nvPr/>
        </p:nvGrpSpPr>
        <p:grpSpPr>
          <a:xfrm>
            <a:off x="2475104" y="83582"/>
            <a:ext cx="6668895" cy="6774417"/>
            <a:chOff x="2386115" y="876748"/>
            <a:chExt cx="4399101" cy="5250643"/>
          </a:xfrm>
        </p:grpSpPr>
        <p:sp>
          <p:nvSpPr>
            <p:cNvPr id="7440" name="Rectangle 6"/>
            <p:cNvSpPr>
              <a:spLocks noChangeArrowheads="1"/>
            </p:cNvSpPr>
            <p:nvPr/>
          </p:nvSpPr>
          <p:spPr bwMode="auto">
            <a:xfrm>
              <a:off x="2472199" y="2858204"/>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41" name="Freeform 7"/>
            <p:cNvSpPr>
              <a:spLocks/>
            </p:cNvSpPr>
            <p:nvPr/>
          </p:nvSpPr>
          <p:spPr bwMode="auto">
            <a:xfrm>
              <a:off x="2472199" y="2858204"/>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43" name="Rectangle 9"/>
            <p:cNvSpPr>
              <a:spLocks noChangeArrowheads="1"/>
            </p:cNvSpPr>
            <p:nvPr/>
          </p:nvSpPr>
          <p:spPr bwMode="auto">
            <a:xfrm>
              <a:off x="4297201" y="876748"/>
              <a:ext cx="946666" cy="22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W</a:t>
              </a:r>
              <a:r>
                <a:rPr kumimoji="0" lang="zh-CN" altLang="zh-CN"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ater sample</a:t>
              </a:r>
              <a:endParaRPr kumimoji="0" lang="zh-CN" altLang="zh-CN" sz="5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445" name="Rectangle 11"/>
            <p:cNvSpPr>
              <a:spLocks noChangeArrowheads="1"/>
            </p:cNvSpPr>
            <p:nvPr/>
          </p:nvSpPr>
          <p:spPr bwMode="auto">
            <a:xfrm rot="16200000">
              <a:off x="2199150" y="5231509"/>
              <a:ext cx="474364" cy="9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smtClean="0">
                  <a:ln>
                    <a:noFill/>
                  </a:ln>
                  <a:solidFill>
                    <a:srgbClr val="1B1464"/>
                  </a:solidFill>
                  <a:effectLst/>
                  <a:latin typeface="Arial" pitchFamily="34" charset="0"/>
                  <a:ea typeface="宋体" pitchFamily="2" charset="-122"/>
                  <a:cs typeface="宋体" pitchFamily="2" charset="-122"/>
                </a:rPr>
                <a:t>Completed</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446" name="Rectangle 12"/>
            <p:cNvSpPr>
              <a:spLocks noChangeArrowheads="1"/>
            </p:cNvSpPr>
            <p:nvPr/>
          </p:nvSpPr>
          <p:spPr bwMode="auto">
            <a:xfrm rot="16200000">
              <a:off x="2207031" y="4089464"/>
              <a:ext cx="458600" cy="9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smtClean="0">
                  <a:ln>
                    <a:noFill/>
                  </a:ln>
                  <a:solidFill>
                    <a:srgbClr val="1B1464"/>
                  </a:solidFill>
                  <a:effectLst/>
                  <a:latin typeface="Arial" pitchFamily="34" charset="0"/>
                  <a:ea typeface="宋体" pitchFamily="2" charset="-122"/>
                  <a:cs typeface="宋体" pitchFamily="2" charset="-122"/>
                </a:rPr>
                <a:t>Confirmed</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447" name="Rectangle 13"/>
            <p:cNvSpPr>
              <a:spLocks noChangeArrowheads="1"/>
            </p:cNvSpPr>
            <p:nvPr/>
          </p:nvSpPr>
          <p:spPr bwMode="auto">
            <a:xfrm rot="16200000">
              <a:off x="2161532" y="2435701"/>
              <a:ext cx="553186" cy="9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smtClean="0">
                  <a:ln>
                    <a:noFill/>
                  </a:ln>
                  <a:solidFill>
                    <a:srgbClr val="1B1464"/>
                  </a:solidFill>
                  <a:effectLst/>
                  <a:latin typeface="Arial" pitchFamily="34" charset="0"/>
                  <a:ea typeface="宋体" pitchFamily="2" charset="-122"/>
                  <a:cs typeface="宋体" pitchFamily="2" charset="-122"/>
                </a:rPr>
                <a:t>Presumptive</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448" name="Rectangle 14"/>
            <p:cNvSpPr>
              <a:spLocks noChangeArrowheads="1"/>
            </p:cNvSpPr>
            <p:nvPr/>
          </p:nvSpPr>
          <p:spPr bwMode="auto">
            <a:xfrm>
              <a:off x="2783261" y="2942925"/>
              <a:ext cx="800559" cy="66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rPr>
                <a:t>Negative presumptive.</a:t>
              </a:r>
              <a:endParaRPr kumimoji="0" lang="en-US" altLang="zh-CN" sz="800" b="0" i="0" u="none" strike="noStrike" cap="none" normalizeH="0" baseline="0" dirty="0" smtClean="0">
                <a:ln>
                  <a:noFill/>
                </a:ln>
                <a:solidFill>
                  <a:srgbClr val="1B1464"/>
                </a:solidFill>
                <a:effectLst/>
              </a:endParaRPr>
            </a:p>
            <a:p>
              <a:pPr lvl="0" algn="just"/>
              <a:r>
                <a:rPr lang="en-US" altLang="zh-CN" sz="800" dirty="0"/>
                <a:t>The absence of gas in</a:t>
              </a:r>
            </a:p>
            <a:p>
              <a:pPr lvl="0" algn="just"/>
              <a:r>
                <a:rPr lang="en-US" altLang="zh-CN" sz="800" dirty="0"/>
                <a:t>broth tubes indicates</a:t>
              </a:r>
            </a:p>
            <a:p>
              <a:pPr lvl="0" algn="just"/>
              <a:r>
                <a:rPr lang="en-US" altLang="zh-CN" sz="800" dirty="0"/>
                <a:t>coliforms are </a:t>
              </a:r>
              <a:r>
                <a:rPr lang="en-US" altLang="zh-CN" sz="800" dirty="0" smtClean="0"/>
                <a:t>absent.</a:t>
              </a:r>
              <a:endParaRPr lang="en-US" altLang="zh-CN" sz="800" dirty="0"/>
            </a:p>
            <a:p>
              <a:pPr lvl="0" algn="just"/>
              <a:r>
                <a:rPr lang="en-US" altLang="zh-CN" sz="800" dirty="0"/>
                <a:t>Incubate an additional</a:t>
              </a:r>
            </a:p>
            <a:p>
              <a:pPr lvl="0" algn="just"/>
              <a:r>
                <a:rPr lang="en-US" altLang="zh-CN" sz="800" dirty="0"/>
                <a:t>24 hours to be sure.</a:t>
              </a:r>
              <a:endParaRPr kumimoji="0" lang="zh-CN" altLang="zh-CN" sz="800" b="0" i="0" u="none" strike="noStrike" cap="none" normalizeH="0" baseline="0" dirty="0" smtClean="0">
                <a:ln>
                  <a:noFill/>
                </a:ln>
                <a:solidFill>
                  <a:schemeClr val="tx1"/>
                </a:solidFill>
                <a:effectLst/>
              </a:endParaRPr>
            </a:p>
          </p:txBody>
        </p:sp>
        <p:sp>
          <p:nvSpPr>
            <p:cNvPr id="7452" name="Rectangle 18"/>
            <p:cNvSpPr>
              <a:spLocks noChangeArrowheads="1"/>
            </p:cNvSpPr>
            <p:nvPr/>
          </p:nvSpPr>
          <p:spPr bwMode="auto">
            <a:xfrm>
              <a:off x="3141956" y="2573540"/>
              <a:ext cx="115080"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 m</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453" name="Rectangle 19"/>
            <p:cNvSpPr>
              <a:spLocks noChangeArrowheads="1"/>
            </p:cNvSpPr>
            <p:nvPr/>
          </p:nvSpPr>
          <p:spPr bwMode="auto">
            <a:xfrm>
              <a:off x="3267495" y="2573540"/>
              <a:ext cx="45031"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L</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454" name="Rectangle 20"/>
            <p:cNvSpPr>
              <a:spLocks noChangeArrowheads="1"/>
            </p:cNvSpPr>
            <p:nvPr/>
          </p:nvSpPr>
          <p:spPr bwMode="auto">
            <a:xfrm>
              <a:off x="3310537" y="2573540"/>
              <a:ext cx="48785"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 )</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455" name="Rectangle 21"/>
            <p:cNvSpPr>
              <a:spLocks noChangeArrowheads="1"/>
            </p:cNvSpPr>
            <p:nvPr/>
          </p:nvSpPr>
          <p:spPr bwMode="auto">
            <a:xfrm>
              <a:off x="4540820" y="2573540"/>
              <a:ext cx="115080"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 m</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096" name="Rectangle 22"/>
            <p:cNvSpPr>
              <a:spLocks noChangeArrowheads="1"/>
            </p:cNvSpPr>
            <p:nvPr/>
          </p:nvSpPr>
          <p:spPr bwMode="auto">
            <a:xfrm>
              <a:off x="4662772" y="2573540"/>
              <a:ext cx="45031"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L</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097" name="Rectangle 23"/>
            <p:cNvSpPr>
              <a:spLocks noChangeArrowheads="1"/>
            </p:cNvSpPr>
            <p:nvPr/>
          </p:nvSpPr>
          <p:spPr bwMode="auto">
            <a:xfrm>
              <a:off x="4709401" y="2573540"/>
              <a:ext cx="48785"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 )</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099" name="Rectangle 24"/>
            <p:cNvSpPr>
              <a:spLocks noChangeArrowheads="1"/>
            </p:cNvSpPr>
            <p:nvPr/>
          </p:nvSpPr>
          <p:spPr bwMode="auto">
            <a:xfrm>
              <a:off x="5907402" y="2573540"/>
              <a:ext cx="115080"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 m</a:t>
              </a:r>
              <a:endParaRPr kumimoji="0" lang="zh-CN"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00" name="Rectangle 25"/>
            <p:cNvSpPr>
              <a:spLocks noChangeArrowheads="1"/>
            </p:cNvSpPr>
            <p:nvPr/>
          </p:nvSpPr>
          <p:spPr bwMode="auto">
            <a:xfrm>
              <a:off x="6032941" y="2573540"/>
              <a:ext cx="45031"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L</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01" name="Rectangle 26"/>
            <p:cNvSpPr>
              <a:spLocks noChangeArrowheads="1"/>
            </p:cNvSpPr>
            <p:nvPr/>
          </p:nvSpPr>
          <p:spPr bwMode="auto">
            <a:xfrm>
              <a:off x="6075983" y="2573540"/>
              <a:ext cx="48785"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 )</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02" name="Rectangle 27"/>
            <p:cNvSpPr>
              <a:spLocks noChangeArrowheads="1"/>
            </p:cNvSpPr>
            <p:nvPr/>
          </p:nvSpPr>
          <p:spPr bwMode="auto">
            <a:xfrm>
              <a:off x="2740231" y="2451541"/>
              <a:ext cx="90063"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04" name="Rectangle 29"/>
            <p:cNvSpPr>
              <a:spLocks noChangeArrowheads="1"/>
            </p:cNvSpPr>
            <p:nvPr/>
          </p:nvSpPr>
          <p:spPr bwMode="auto">
            <a:xfrm>
              <a:off x="4139952" y="2708920"/>
              <a:ext cx="1056989" cy="13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Lactose or </a:t>
              </a:r>
              <a:r>
                <a:rPr kumimoji="0" lang="en-US" altLang="zh-CN" sz="10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LST medium</a:t>
              </a:r>
              <a:endParaRPr kumimoji="0" lang="zh-CN" alt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05" name="Rectangle 30"/>
            <p:cNvSpPr>
              <a:spLocks noChangeArrowheads="1"/>
            </p:cNvSpPr>
            <p:nvPr/>
          </p:nvSpPr>
          <p:spPr bwMode="auto">
            <a:xfrm>
              <a:off x="4390173" y="2949703"/>
              <a:ext cx="426549"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24   2 hours</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06" name="Freeform 31"/>
            <p:cNvSpPr>
              <a:spLocks/>
            </p:cNvSpPr>
            <p:nvPr/>
          </p:nvSpPr>
          <p:spPr bwMode="auto">
            <a:xfrm>
              <a:off x="4494191" y="2959869"/>
              <a:ext cx="39455" cy="40666"/>
            </a:xfrm>
            <a:custGeom>
              <a:avLst/>
              <a:gdLst>
                <a:gd name="T0" fmla="*/ 10 w 22"/>
                <a:gd name="T1" fmla="*/ 24 h 24"/>
                <a:gd name="T2" fmla="*/ 10 w 22"/>
                <a:gd name="T3" fmla="*/ 14 h 24"/>
                <a:gd name="T4" fmla="*/ 0 w 22"/>
                <a:gd name="T5" fmla="*/ 14 h 24"/>
                <a:gd name="T6" fmla="*/ 0 w 22"/>
                <a:gd name="T7" fmla="*/ 10 h 24"/>
                <a:gd name="T8" fmla="*/ 10 w 22"/>
                <a:gd name="T9" fmla="*/ 10 h 24"/>
                <a:gd name="T10" fmla="*/ 10 w 22"/>
                <a:gd name="T11" fmla="*/ 0 h 24"/>
                <a:gd name="T12" fmla="*/ 14 w 22"/>
                <a:gd name="T13" fmla="*/ 0 h 24"/>
                <a:gd name="T14" fmla="*/ 14 w 22"/>
                <a:gd name="T15" fmla="*/ 10 h 24"/>
                <a:gd name="T16" fmla="*/ 22 w 22"/>
                <a:gd name="T17" fmla="*/ 10 h 24"/>
                <a:gd name="T18" fmla="*/ 22 w 22"/>
                <a:gd name="T19" fmla="*/ 14 h 24"/>
                <a:gd name="T20" fmla="*/ 14 w 22"/>
                <a:gd name="T21" fmla="*/ 14 h 24"/>
                <a:gd name="T22" fmla="*/ 14 w 22"/>
                <a:gd name="T23" fmla="*/ 24 h 24"/>
                <a:gd name="T24" fmla="*/ 10 w 22"/>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4">
                  <a:moveTo>
                    <a:pt x="10" y="24"/>
                  </a:moveTo>
                  <a:lnTo>
                    <a:pt x="10" y="14"/>
                  </a:lnTo>
                  <a:lnTo>
                    <a:pt x="0" y="14"/>
                  </a:lnTo>
                  <a:lnTo>
                    <a:pt x="0" y="10"/>
                  </a:lnTo>
                  <a:lnTo>
                    <a:pt x="10" y="10"/>
                  </a:lnTo>
                  <a:lnTo>
                    <a:pt x="10" y="0"/>
                  </a:lnTo>
                  <a:lnTo>
                    <a:pt x="14" y="0"/>
                  </a:lnTo>
                  <a:lnTo>
                    <a:pt x="14" y="10"/>
                  </a:lnTo>
                  <a:lnTo>
                    <a:pt x="22" y="10"/>
                  </a:lnTo>
                  <a:lnTo>
                    <a:pt x="22" y="14"/>
                  </a:lnTo>
                  <a:lnTo>
                    <a:pt x="14" y="14"/>
                  </a:lnTo>
                  <a:lnTo>
                    <a:pt x="14" y="24"/>
                  </a:lnTo>
                  <a:lnTo>
                    <a:pt x="10" y="24"/>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4107" name="Rectangle 32"/>
            <p:cNvSpPr>
              <a:spLocks noChangeArrowheads="1"/>
            </p:cNvSpPr>
            <p:nvPr/>
          </p:nvSpPr>
          <p:spPr bwMode="auto">
            <a:xfrm>
              <a:off x="4522886" y="3047980"/>
              <a:ext cx="90063"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35</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08" name="Rectangle 33"/>
            <p:cNvSpPr>
              <a:spLocks noChangeArrowheads="1"/>
            </p:cNvSpPr>
            <p:nvPr/>
          </p:nvSpPr>
          <p:spPr bwMode="auto">
            <a:xfrm>
              <a:off x="4619730" y="3044591"/>
              <a:ext cx="77554"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dobe 宋体 Std L" pitchFamily="18" charset="-122"/>
                  <a:ea typeface="Adobe 宋体 Std L" pitchFamily="18" charset="-122"/>
                  <a:cs typeface="宋体" pitchFamily="2" charset="-122"/>
                </a:rPr>
                <a:t>℃</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11" name="Rectangle 36"/>
            <p:cNvSpPr>
              <a:spLocks noChangeArrowheads="1"/>
            </p:cNvSpPr>
            <p:nvPr/>
          </p:nvSpPr>
          <p:spPr bwMode="auto">
            <a:xfrm>
              <a:off x="2490251" y="5388568"/>
              <a:ext cx="569581" cy="44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Brilliant green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lactose bile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brothor lauryi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tryptose broth</a:t>
              </a:r>
              <a:endParaRPr kumimoji="0" lang="zh-CN"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12" name="Rectangle 37"/>
            <p:cNvSpPr>
              <a:spLocks noChangeArrowheads="1"/>
            </p:cNvSpPr>
            <p:nvPr/>
          </p:nvSpPr>
          <p:spPr bwMode="auto">
            <a:xfrm>
              <a:off x="3260321" y="5830231"/>
              <a:ext cx="657960"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Nutrient agar slant</a:t>
              </a:r>
              <a:endParaRPr kumimoji="0" lang="zh-CN"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14" name="Rectangle 39"/>
            <p:cNvSpPr>
              <a:spLocks noChangeArrowheads="1"/>
            </p:cNvSpPr>
            <p:nvPr/>
          </p:nvSpPr>
          <p:spPr bwMode="auto">
            <a:xfrm>
              <a:off x="4361278" y="5577072"/>
              <a:ext cx="1407234" cy="55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After 24 hours of incubation,make a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Gram-stained slide from the slant.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If the bacteria are Gram-negative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nonsporing rods and produce gas from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lactose,the completed test is positive.</a:t>
              </a:r>
              <a:endParaRPr kumimoji="0" lang="zh-CN"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15" name="Rectangle 40"/>
            <p:cNvSpPr>
              <a:spLocks noChangeArrowheads="1"/>
            </p:cNvSpPr>
            <p:nvPr/>
          </p:nvSpPr>
          <p:spPr bwMode="auto">
            <a:xfrm>
              <a:off x="4962505" y="5085529"/>
              <a:ext cx="1200839" cy="44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algn="just"/>
              <a:r>
                <a:rPr kumimoji="0" lang="zh-CN" altLang="zh-CN" sz="800" b="0" i="0" u="none" strike="noStrike" cap="none" normalizeH="0" baseline="0" dirty="0" smtClean="0">
                  <a:ln>
                    <a:noFill/>
                  </a:ln>
                  <a:solidFill>
                    <a:srgbClr val="1B1464"/>
                  </a:solidFill>
                  <a:effectLst/>
                </a:rPr>
                <a:t>Plates of Levine</a:t>
              </a:r>
              <a:r>
                <a:rPr lang="zh-CN" altLang="zh-CN" sz="800" dirty="0">
                  <a:solidFill>
                    <a:srgbClr val="1B1464"/>
                  </a:solidFill>
                </a:rPr>
                <a:t> </a:t>
              </a:r>
              <a:r>
                <a:rPr lang="zh-CN" altLang="zh-CN" sz="800" dirty="0" smtClean="0">
                  <a:solidFill>
                    <a:srgbClr val="1B1464"/>
                  </a:solidFill>
                </a:rPr>
                <a:t> </a:t>
              </a:r>
              <a:r>
                <a:rPr lang="zh-CN" altLang="zh-CN" sz="800" dirty="0">
                  <a:solidFill>
                    <a:srgbClr val="1B1464"/>
                  </a:solidFill>
                </a:rPr>
                <a:t>EMB </a:t>
              </a:r>
              <a:r>
                <a:rPr lang="zh-CN" altLang="zh-CN" sz="800" dirty="0" smtClean="0">
                  <a:solidFill>
                    <a:srgbClr val="1B1464"/>
                  </a:solidFill>
                </a:rPr>
                <a:t>agar </a:t>
              </a:r>
              <a:r>
                <a:rPr lang="zh-CN" altLang="zh-CN" sz="800" dirty="0">
                  <a:solidFill>
                    <a:srgbClr val="1B1464"/>
                  </a:solidFill>
                </a:rPr>
                <a:t>are </a:t>
              </a:r>
              <a:endParaRPr lang="en-US" altLang="zh-CN" sz="800" dirty="0" smtClean="0">
                <a:solidFill>
                  <a:srgbClr val="1B1464"/>
                </a:solidFill>
              </a:endParaRPr>
            </a:p>
            <a:p>
              <a:pPr algn="just"/>
              <a:r>
                <a:rPr lang="zh-CN" altLang="zh-CN" sz="800" dirty="0" smtClean="0">
                  <a:solidFill>
                    <a:srgbClr val="1B1464"/>
                  </a:solidFill>
                </a:rPr>
                <a:t>streaked </a:t>
              </a:r>
              <a:r>
                <a:rPr lang="zh-CN" altLang="zh-CN" sz="800" dirty="0">
                  <a:solidFill>
                    <a:srgbClr val="1B1464"/>
                  </a:solidFill>
                </a:rPr>
                <a:t>from positive tubes and </a:t>
              </a:r>
              <a:endParaRPr lang="en-US" altLang="zh-CN" sz="800" dirty="0" smtClean="0">
                <a:solidFill>
                  <a:srgbClr val="1B1464"/>
                </a:solidFill>
              </a:endParaRPr>
            </a:p>
            <a:p>
              <a:pPr algn="just"/>
              <a:r>
                <a:rPr lang="en-US" altLang="zh-CN" sz="800" dirty="0" smtClean="0">
                  <a:solidFill>
                    <a:srgbClr val="1B1464"/>
                  </a:solidFill>
                </a:rPr>
                <a:t>I</a:t>
              </a:r>
              <a:r>
                <a:rPr lang="zh-CN" altLang="zh-CN" sz="800" dirty="0" smtClean="0">
                  <a:solidFill>
                    <a:srgbClr val="1B1464"/>
                  </a:solidFill>
                </a:rPr>
                <a:t>ncubated </a:t>
              </a:r>
              <a:r>
                <a:rPr lang="zh-CN" altLang="zh-CN" sz="800" dirty="0">
                  <a:solidFill>
                    <a:srgbClr val="1B1464"/>
                  </a:solidFill>
                </a:rPr>
                <a:t>at </a:t>
              </a:r>
              <a:r>
                <a:rPr lang="zh-CN" altLang="zh-CN" sz="800" dirty="0" smtClean="0">
                  <a:solidFill>
                    <a:srgbClr val="1B1464"/>
                  </a:solidFill>
                </a:rPr>
                <a:t>35</a:t>
              </a:r>
              <a:r>
                <a:rPr lang="zh-CN" altLang="en-US" sz="800" dirty="0" smtClean="0">
                  <a:solidFill>
                    <a:srgbClr val="1B1464"/>
                  </a:solidFill>
                </a:rPr>
                <a:t>℃ </a:t>
              </a:r>
              <a:r>
                <a:rPr lang="zh-CN" altLang="zh-CN" sz="800" dirty="0">
                  <a:solidFill>
                    <a:srgbClr val="1B1464"/>
                  </a:solidFill>
                </a:rPr>
                <a:t>for 24+2houes.</a:t>
              </a:r>
              <a:endParaRPr lang="zh-CN" altLang="zh-CN" sz="2400" dirty="0"/>
            </a:p>
            <a:p>
              <a:pPr lvl="0" algn="just"/>
              <a:endParaRPr kumimoji="0" lang="zh-CN" altLang="zh-CN" sz="800" b="0" i="0" u="none" strike="noStrike" cap="none" normalizeH="0" baseline="0" dirty="0" smtClean="0">
                <a:ln>
                  <a:noFill/>
                </a:ln>
                <a:solidFill>
                  <a:schemeClr val="tx1"/>
                </a:solidFill>
                <a:effectLst/>
              </a:endParaRPr>
            </a:p>
          </p:txBody>
        </p:sp>
        <p:sp>
          <p:nvSpPr>
            <p:cNvPr id="4116" name="Rectangle 41"/>
            <p:cNvSpPr>
              <a:spLocks noChangeArrowheads="1"/>
            </p:cNvSpPr>
            <p:nvPr/>
          </p:nvSpPr>
          <p:spPr bwMode="auto">
            <a:xfrm>
              <a:off x="5656324" y="5111793"/>
              <a:ext cx="80056"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0" name="Rectangle 45"/>
            <p:cNvSpPr>
              <a:spLocks noChangeArrowheads="1"/>
            </p:cNvSpPr>
            <p:nvPr/>
          </p:nvSpPr>
          <p:spPr bwMode="auto">
            <a:xfrm>
              <a:off x="5426767" y="4149358"/>
              <a:ext cx="1358449" cy="33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All positive presumptive cultures are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inoculated into tubes of brilliant green </a:t>
              </a:r>
              <a:endPar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lactose bile broth.</a:t>
              </a:r>
              <a:endParaRPr kumimoji="0" lang="zh-CN"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22" name="Rectangle 47"/>
            <p:cNvSpPr>
              <a:spLocks noChangeArrowheads="1"/>
            </p:cNvSpPr>
            <p:nvPr/>
          </p:nvSpPr>
          <p:spPr bwMode="auto">
            <a:xfrm>
              <a:off x="4139095" y="3505475"/>
              <a:ext cx="335234"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smtClean="0">
                  <a:ln>
                    <a:noFill/>
                  </a:ln>
                  <a:solidFill>
                    <a:srgbClr val="1B1464"/>
                  </a:solidFill>
                  <a:effectLst/>
                  <a:latin typeface="Arial" pitchFamily="34" charset="0"/>
                  <a:ea typeface="宋体" pitchFamily="2" charset="-122"/>
                  <a:cs typeface="宋体" pitchFamily="2" charset="-122"/>
                </a:rPr>
                <a:t>Negative</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4" name="Rectangle 49"/>
            <p:cNvSpPr>
              <a:spLocks noChangeArrowheads="1"/>
            </p:cNvSpPr>
            <p:nvPr/>
          </p:nvSpPr>
          <p:spPr bwMode="auto">
            <a:xfrm>
              <a:off x="4730922" y="3505475"/>
              <a:ext cx="308966"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smtClean="0">
                  <a:ln>
                    <a:noFill/>
                  </a:ln>
                  <a:solidFill>
                    <a:srgbClr val="1B1464"/>
                  </a:solidFill>
                  <a:effectLst/>
                  <a:latin typeface="Arial" pitchFamily="34" charset="0"/>
                  <a:ea typeface="宋体" pitchFamily="2" charset="-122"/>
                  <a:cs typeface="宋体" pitchFamily="2" charset="-122"/>
                </a:rPr>
                <a:t>Positive</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5" name="Rectangle 50"/>
            <p:cNvSpPr>
              <a:spLocks noChangeArrowheads="1"/>
            </p:cNvSpPr>
            <p:nvPr/>
          </p:nvSpPr>
          <p:spPr bwMode="auto">
            <a:xfrm>
              <a:off x="4730922" y="4640742"/>
              <a:ext cx="308966"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smtClean="0">
                  <a:ln>
                    <a:noFill/>
                  </a:ln>
                  <a:solidFill>
                    <a:srgbClr val="1B1464"/>
                  </a:solidFill>
                  <a:effectLst/>
                  <a:latin typeface="Arial" pitchFamily="34" charset="0"/>
                  <a:ea typeface="宋体" pitchFamily="2" charset="-122"/>
                  <a:cs typeface="宋体" pitchFamily="2" charset="-122"/>
                </a:rPr>
                <a:t>Positive</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126" name="Rectangle 51"/>
            <p:cNvSpPr>
              <a:spLocks noChangeArrowheads="1"/>
            </p:cNvSpPr>
            <p:nvPr/>
          </p:nvSpPr>
          <p:spPr bwMode="auto">
            <a:xfrm>
              <a:off x="5394486" y="2949703"/>
              <a:ext cx="1169306" cy="33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After 24 hours of incubation,the tubes of lactose broth are </a:t>
              </a:r>
              <a:r>
                <a:rPr kumimoji="0" lang="en-US"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e</a:t>
              </a: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xamined for gas production.</a:t>
              </a:r>
              <a:endParaRPr kumimoji="0" lang="zh-CN"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462" name="Freeform 59"/>
            <p:cNvSpPr>
              <a:spLocks/>
            </p:cNvSpPr>
            <p:nvPr/>
          </p:nvSpPr>
          <p:spPr bwMode="auto">
            <a:xfrm>
              <a:off x="2754578"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63" name="Freeform 60"/>
            <p:cNvSpPr>
              <a:spLocks/>
            </p:cNvSpPr>
            <p:nvPr/>
          </p:nvSpPr>
          <p:spPr bwMode="auto">
            <a:xfrm>
              <a:off x="2987722"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64" name="Freeform 61"/>
            <p:cNvSpPr>
              <a:spLocks/>
            </p:cNvSpPr>
            <p:nvPr/>
          </p:nvSpPr>
          <p:spPr bwMode="auto">
            <a:xfrm>
              <a:off x="2794033" y="1197664"/>
              <a:ext cx="3669327" cy="101666"/>
            </a:xfrm>
            <a:custGeom>
              <a:avLst/>
              <a:gdLst>
                <a:gd name="T0" fmla="*/ 0 w 2046"/>
                <a:gd name="T1" fmla="*/ 60 h 60"/>
                <a:gd name="T2" fmla="*/ 0 w 2046"/>
                <a:gd name="T3" fmla="*/ 0 h 60"/>
                <a:gd name="T4" fmla="*/ 2046 w 2046"/>
                <a:gd name="T5" fmla="*/ 0 h 60"/>
                <a:gd name="T6" fmla="*/ 2046 w 2046"/>
                <a:gd name="T7" fmla="*/ 60 h 60"/>
              </a:gdLst>
              <a:ahLst/>
              <a:cxnLst>
                <a:cxn ang="0">
                  <a:pos x="T0" y="T1"/>
                </a:cxn>
                <a:cxn ang="0">
                  <a:pos x="T2" y="T3"/>
                </a:cxn>
                <a:cxn ang="0">
                  <a:pos x="T4" y="T5"/>
                </a:cxn>
                <a:cxn ang="0">
                  <a:pos x="T6" y="T7"/>
                </a:cxn>
              </a:cxnLst>
              <a:rect l="0" t="0" r="r" b="b"/>
              <a:pathLst>
                <a:path w="2046" h="60">
                  <a:moveTo>
                    <a:pt x="0" y="60"/>
                  </a:moveTo>
                  <a:lnTo>
                    <a:pt x="0" y="0"/>
                  </a:lnTo>
                  <a:lnTo>
                    <a:pt x="2046" y="0"/>
                  </a:lnTo>
                  <a:lnTo>
                    <a:pt x="2046" y="6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65" name="Line 62"/>
            <p:cNvSpPr>
              <a:spLocks noChangeShapeType="1"/>
            </p:cNvSpPr>
            <p:nvPr/>
          </p:nvSpPr>
          <p:spPr bwMode="auto">
            <a:xfrm flipV="1">
              <a:off x="3027177"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66" name="Freeform 63"/>
            <p:cNvSpPr>
              <a:spLocks/>
            </p:cNvSpPr>
            <p:nvPr/>
          </p:nvSpPr>
          <p:spPr bwMode="auto">
            <a:xfrm>
              <a:off x="3217279" y="1299329"/>
              <a:ext cx="75323" cy="64388"/>
            </a:xfrm>
            <a:custGeom>
              <a:avLst/>
              <a:gdLst>
                <a:gd name="T0" fmla="*/ 42 w 42"/>
                <a:gd name="T1" fmla="*/ 0 h 38"/>
                <a:gd name="T2" fmla="*/ 22 w 42"/>
                <a:gd name="T3" fmla="*/ 38 h 38"/>
                <a:gd name="T4" fmla="*/ 0 w 42"/>
                <a:gd name="T5" fmla="*/ 0 h 38"/>
                <a:gd name="T6" fmla="*/ 42 w 42"/>
                <a:gd name="T7" fmla="*/ 0 h 38"/>
              </a:gdLst>
              <a:ahLst/>
              <a:cxnLst>
                <a:cxn ang="0">
                  <a:pos x="T0" y="T1"/>
                </a:cxn>
                <a:cxn ang="0">
                  <a:pos x="T2" y="T3"/>
                </a:cxn>
                <a:cxn ang="0">
                  <a:pos x="T4" y="T5"/>
                </a:cxn>
                <a:cxn ang="0">
                  <a:pos x="T6" y="T7"/>
                </a:cxn>
              </a:cxnLst>
              <a:rect l="0" t="0" r="r" b="b"/>
              <a:pathLst>
                <a:path w="42" h="38">
                  <a:moveTo>
                    <a:pt x="42" y="0"/>
                  </a:moveTo>
                  <a:lnTo>
                    <a:pt x="22" y="38"/>
                  </a:lnTo>
                  <a:lnTo>
                    <a:pt x="0" y="0"/>
                  </a:lnTo>
                  <a:lnTo>
                    <a:pt x="42"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67" name="Line 64"/>
            <p:cNvSpPr>
              <a:spLocks noChangeShapeType="1"/>
            </p:cNvSpPr>
            <p:nvPr/>
          </p:nvSpPr>
          <p:spPr bwMode="auto">
            <a:xfrm flipV="1">
              <a:off x="3256734"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68" name="Freeform 65"/>
            <p:cNvSpPr>
              <a:spLocks/>
            </p:cNvSpPr>
            <p:nvPr/>
          </p:nvSpPr>
          <p:spPr bwMode="auto">
            <a:xfrm>
              <a:off x="3436076"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69" name="Line 66"/>
            <p:cNvSpPr>
              <a:spLocks noChangeShapeType="1"/>
            </p:cNvSpPr>
            <p:nvPr/>
          </p:nvSpPr>
          <p:spPr bwMode="auto">
            <a:xfrm flipV="1">
              <a:off x="3475531"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0" name="Freeform 67"/>
            <p:cNvSpPr>
              <a:spLocks/>
            </p:cNvSpPr>
            <p:nvPr/>
          </p:nvSpPr>
          <p:spPr bwMode="auto">
            <a:xfrm>
              <a:off x="3662046"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1" name="Line 68"/>
            <p:cNvSpPr>
              <a:spLocks noChangeShapeType="1"/>
            </p:cNvSpPr>
            <p:nvPr/>
          </p:nvSpPr>
          <p:spPr bwMode="auto">
            <a:xfrm flipV="1">
              <a:off x="3701501"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2" name="Freeform 69"/>
            <p:cNvSpPr>
              <a:spLocks/>
            </p:cNvSpPr>
            <p:nvPr/>
          </p:nvSpPr>
          <p:spPr bwMode="auto">
            <a:xfrm>
              <a:off x="4135508"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3" name="Line 70"/>
            <p:cNvSpPr>
              <a:spLocks noChangeShapeType="1"/>
            </p:cNvSpPr>
            <p:nvPr/>
          </p:nvSpPr>
          <p:spPr bwMode="auto">
            <a:xfrm flipV="1">
              <a:off x="4174963"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4" name="Freeform 71"/>
            <p:cNvSpPr>
              <a:spLocks/>
            </p:cNvSpPr>
            <p:nvPr/>
          </p:nvSpPr>
          <p:spPr bwMode="auto">
            <a:xfrm>
              <a:off x="2400463" y="5911564"/>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5" name="Line 72"/>
            <p:cNvSpPr>
              <a:spLocks noChangeShapeType="1"/>
            </p:cNvSpPr>
            <p:nvPr/>
          </p:nvSpPr>
          <p:spPr bwMode="auto">
            <a:xfrm flipV="1">
              <a:off x="2439918" y="5576067"/>
              <a:ext cx="0" cy="335497"/>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6" name="Freeform 73"/>
            <p:cNvSpPr>
              <a:spLocks/>
            </p:cNvSpPr>
            <p:nvPr/>
          </p:nvSpPr>
          <p:spPr bwMode="auto">
            <a:xfrm>
              <a:off x="2400463" y="4593298"/>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7" name="Line 74"/>
            <p:cNvSpPr>
              <a:spLocks noChangeShapeType="1"/>
            </p:cNvSpPr>
            <p:nvPr/>
          </p:nvSpPr>
          <p:spPr bwMode="auto">
            <a:xfrm flipV="1">
              <a:off x="2439918" y="4400133"/>
              <a:ext cx="0" cy="19316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8" name="Freeform 75"/>
            <p:cNvSpPr>
              <a:spLocks/>
            </p:cNvSpPr>
            <p:nvPr/>
          </p:nvSpPr>
          <p:spPr bwMode="auto">
            <a:xfrm>
              <a:off x="2400463" y="4667853"/>
              <a:ext cx="78910" cy="64388"/>
            </a:xfrm>
            <a:custGeom>
              <a:avLst/>
              <a:gdLst>
                <a:gd name="T0" fmla="*/ 0 w 44"/>
                <a:gd name="T1" fmla="*/ 38 h 38"/>
                <a:gd name="T2" fmla="*/ 22 w 44"/>
                <a:gd name="T3" fmla="*/ 0 h 38"/>
                <a:gd name="T4" fmla="*/ 44 w 44"/>
                <a:gd name="T5" fmla="*/ 38 h 38"/>
                <a:gd name="T6" fmla="*/ 0 w 44"/>
                <a:gd name="T7" fmla="*/ 38 h 38"/>
              </a:gdLst>
              <a:ahLst/>
              <a:cxnLst>
                <a:cxn ang="0">
                  <a:pos x="T0" y="T1"/>
                </a:cxn>
                <a:cxn ang="0">
                  <a:pos x="T2" y="T3"/>
                </a:cxn>
                <a:cxn ang="0">
                  <a:pos x="T4" y="T5"/>
                </a:cxn>
                <a:cxn ang="0">
                  <a:pos x="T6" y="T7"/>
                </a:cxn>
              </a:cxnLst>
              <a:rect l="0" t="0" r="r" b="b"/>
              <a:pathLst>
                <a:path w="44" h="38">
                  <a:moveTo>
                    <a:pt x="0" y="38"/>
                  </a:moveTo>
                  <a:lnTo>
                    <a:pt x="22" y="0"/>
                  </a:lnTo>
                  <a:lnTo>
                    <a:pt x="44" y="38"/>
                  </a:lnTo>
                  <a:lnTo>
                    <a:pt x="0" y="38"/>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79" name="Line 76"/>
            <p:cNvSpPr>
              <a:spLocks noChangeShapeType="1"/>
            </p:cNvSpPr>
            <p:nvPr/>
          </p:nvSpPr>
          <p:spPr bwMode="auto">
            <a:xfrm>
              <a:off x="2439918" y="4732241"/>
              <a:ext cx="0" cy="335497"/>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0" name="Freeform 77"/>
            <p:cNvSpPr>
              <a:spLocks/>
            </p:cNvSpPr>
            <p:nvPr/>
          </p:nvSpPr>
          <p:spPr bwMode="auto">
            <a:xfrm>
              <a:off x="4365065"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1" name="Line 78"/>
            <p:cNvSpPr>
              <a:spLocks noChangeShapeType="1"/>
            </p:cNvSpPr>
            <p:nvPr/>
          </p:nvSpPr>
          <p:spPr bwMode="auto">
            <a:xfrm flipV="1">
              <a:off x="4404520"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2" name="Freeform 79"/>
            <p:cNvSpPr>
              <a:spLocks/>
            </p:cNvSpPr>
            <p:nvPr/>
          </p:nvSpPr>
          <p:spPr bwMode="auto">
            <a:xfrm>
              <a:off x="4619730"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3" name="Line 80"/>
            <p:cNvSpPr>
              <a:spLocks noChangeShapeType="1"/>
            </p:cNvSpPr>
            <p:nvPr/>
          </p:nvSpPr>
          <p:spPr bwMode="auto">
            <a:xfrm flipV="1">
              <a:off x="4659185"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4" name="Freeform 81"/>
            <p:cNvSpPr>
              <a:spLocks/>
            </p:cNvSpPr>
            <p:nvPr/>
          </p:nvSpPr>
          <p:spPr bwMode="auto">
            <a:xfrm>
              <a:off x="4831353"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5" name="Line 82"/>
            <p:cNvSpPr>
              <a:spLocks noChangeShapeType="1"/>
            </p:cNvSpPr>
            <p:nvPr/>
          </p:nvSpPr>
          <p:spPr bwMode="auto">
            <a:xfrm flipV="1">
              <a:off x="4870808"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6" name="Freeform 83"/>
            <p:cNvSpPr>
              <a:spLocks/>
            </p:cNvSpPr>
            <p:nvPr/>
          </p:nvSpPr>
          <p:spPr bwMode="auto">
            <a:xfrm>
              <a:off x="5068084"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7" name="Line 84"/>
            <p:cNvSpPr>
              <a:spLocks noChangeShapeType="1"/>
            </p:cNvSpPr>
            <p:nvPr/>
          </p:nvSpPr>
          <p:spPr bwMode="auto">
            <a:xfrm flipV="1">
              <a:off x="5107539"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8" name="Freeform 85"/>
            <p:cNvSpPr>
              <a:spLocks/>
            </p:cNvSpPr>
            <p:nvPr/>
          </p:nvSpPr>
          <p:spPr bwMode="auto">
            <a:xfrm>
              <a:off x="5512851"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89" name="Line 86"/>
            <p:cNvSpPr>
              <a:spLocks noChangeShapeType="1"/>
            </p:cNvSpPr>
            <p:nvPr/>
          </p:nvSpPr>
          <p:spPr bwMode="auto">
            <a:xfrm flipV="1">
              <a:off x="5552306"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0" name="Freeform 87"/>
            <p:cNvSpPr>
              <a:spLocks/>
            </p:cNvSpPr>
            <p:nvPr/>
          </p:nvSpPr>
          <p:spPr bwMode="auto">
            <a:xfrm>
              <a:off x="5007108" y="2956480"/>
              <a:ext cx="68150" cy="74555"/>
            </a:xfrm>
            <a:custGeom>
              <a:avLst/>
              <a:gdLst>
                <a:gd name="T0" fmla="*/ 0 w 38"/>
                <a:gd name="T1" fmla="*/ 0 h 44"/>
                <a:gd name="T2" fmla="*/ 38 w 38"/>
                <a:gd name="T3" fmla="*/ 22 h 44"/>
                <a:gd name="T4" fmla="*/ 0 w 38"/>
                <a:gd name="T5" fmla="*/ 44 h 44"/>
                <a:gd name="T6" fmla="*/ 0 w 38"/>
                <a:gd name="T7" fmla="*/ 0 h 44"/>
              </a:gdLst>
              <a:ahLst/>
              <a:cxnLst>
                <a:cxn ang="0">
                  <a:pos x="T0" y="T1"/>
                </a:cxn>
                <a:cxn ang="0">
                  <a:pos x="T2" y="T3"/>
                </a:cxn>
                <a:cxn ang="0">
                  <a:pos x="T4" y="T5"/>
                </a:cxn>
                <a:cxn ang="0">
                  <a:pos x="T6" y="T7"/>
                </a:cxn>
              </a:cxnLst>
              <a:rect l="0" t="0" r="r" b="b"/>
              <a:pathLst>
                <a:path w="38" h="44">
                  <a:moveTo>
                    <a:pt x="0" y="0"/>
                  </a:moveTo>
                  <a:lnTo>
                    <a:pt x="38" y="22"/>
                  </a:lnTo>
                  <a:lnTo>
                    <a:pt x="0" y="44"/>
                  </a:lnTo>
                  <a:lnTo>
                    <a:pt x="0"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1" name="Line 88"/>
            <p:cNvSpPr>
              <a:spLocks noChangeShapeType="1"/>
            </p:cNvSpPr>
            <p:nvPr/>
          </p:nvSpPr>
          <p:spPr bwMode="auto">
            <a:xfrm flipH="1">
              <a:off x="4899503" y="2993758"/>
              <a:ext cx="10760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2" name="Freeform 89"/>
            <p:cNvSpPr>
              <a:spLocks/>
            </p:cNvSpPr>
            <p:nvPr/>
          </p:nvSpPr>
          <p:spPr bwMode="auto">
            <a:xfrm>
              <a:off x="5168515" y="3891805"/>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3" name="Line 90"/>
            <p:cNvSpPr>
              <a:spLocks noChangeShapeType="1"/>
            </p:cNvSpPr>
            <p:nvPr/>
          </p:nvSpPr>
          <p:spPr bwMode="auto">
            <a:xfrm flipV="1">
              <a:off x="5207970" y="3688473"/>
              <a:ext cx="0" cy="203331"/>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4" name="Freeform 91"/>
            <p:cNvSpPr>
              <a:spLocks/>
            </p:cNvSpPr>
            <p:nvPr/>
          </p:nvSpPr>
          <p:spPr bwMode="auto">
            <a:xfrm>
              <a:off x="4558754" y="48576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5" name="Line 92"/>
            <p:cNvSpPr>
              <a:spLocks noChangeShapeType="1"/>
            </p:cNvSpPr>
            <p:nvPr/>
          </p:nvSpPr>
          <p:spPr bwMode="auto">
            <a:xfrm flipV="1">
              <a:off x="4598209" y="4772908"/>
              <a:ext cx="0" cy="84721"/>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6" name="Freeform 93"/>
            <p:cNvSpPr>
              <a:spLocks/>
            </p:cNvSpPr>
            <p:nvPr/>
          </p:nvSpPr>
          <p:spPr bwMode="auto">
            <a:xfrm>
              <a:off x="3941819" y="4959295"/>
              <a:ext cx="68150" cy="74555"/>
            </a:xfrm>
            <a:custGeom>
              <a:avLst/>
              <a:gdLst>
                <a:gd name="T0" fmla="*/ 38 w 38"/>
                <a:gd name="T1" fmla="*/ 44 h 44"/>
                <a:gd name="T2" fmla="*/ 0 w 38"/>
                <a:gd name="T3" fmla="*/ 22 h 44"/>
                <a:gd name="T4" fmla="*/ 38 w 38"/>
                <a:gd name="T5" fmla="*/ 0 h 44"/>
                <a:gd name="T6" fmla="*/ 38 w 38"/>
                <a:gd name="T7" fmla="*/ 44 h 44"/>
              </a:gdLst>
              <a:ahLst/>
              <a:cxnLst>
                <a:cxn ang="0">
                  <a:pos x="T0" y="T1"/>
                </a:cxn>
                <a:cxn ang="0">
                  <a:pos x="T2" y="T3"/>
                </a:cxn>
                <a:cxn ang="0">
                  <a:pos x="T4" y="T5"/>
                </a:cxn>
                <a:cxn ang="0">
                  <a:pos x="T6" y="T7"/>
                </a:cxn>
              </a:cxnLst>
              <a:rect l="0" t="0" r="r" b="b"/>
              <a:pathLst>
                <a:path w="38" h="44">
                  <a:moveTo>
                    <a:pt x="38" y="44"/>
                  </a:moveTo>
                  <a:lnTo>
                    <a:pt x="0" y="22"/>
                  </a:lnTo>
                  <a:lnTo>
                    <a:pt x="38" y="0"/>
                  </a:lnTo>
                  <a:lnTo>
                    <a:pt x="38" y="44"/>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7" name="Line 94"/>
            <p:cNvSpPr>
              <a:spLocks noChangeShapeType="1"/>
            </p:cNvSpPr>
            <p:nvPr/>
          </p:nvSpPr>
          <p:spPr bwMode="auto">
            <a:xfrm>
              <a:off x="4009969" y="4996572"/>
              <a:ext cx="290533"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8" name="Freeform 95"/>
            <p:cNvSpPr>
              <a:spLocks/>
            </p:cNvSpPr>
            <p:nvPr/>
          </p:nvSpPr>
          <p:spPr bwMode="auto">
            <a:xfrm>
              <a:off x="3245974" y="5708232"/>
              <a:ext cx="68150" cy="74555"/>
            </a:xfrm>
            <a:custGeom>
              <a:avLst/>
              <a:gdLst>
                <a:gd name="T0" fmla="*/ 38 w 38"/>
                <a:gd name="T1" fmla="*/ 44 h 44"/>
                <a:gd name="T2" fmla="*/ 0 w 38"/>
                <a:gd name="T3" fmla="*/ 22 h 44"/>
                <a:gd name="T4" fmla="*/ 38 w 38"/>
                <a:gd name="T5" fmla="*/ 0 h 44"/>
                <a:gd name="T6" fmla="*/ 38 w 38"/>
                <a:gd name="T7" fmla="*/ 44 h 44"/>
              </a:gdLst>
              <a:ahLst/>
              <a:cxnLst>
                <a:cxn ang="0">
                  <a:pos x="T0" y="T1"/>
                </a:cxn>
                <a:cxn ang="0">
                  <a:pos x="T2" y="T3"/>
                </a:cxn>
                <a:cxn ang="0">
                  <a:pos x="T4" y="T5"/>
                </a:cxn>
                <a:cxn ang="0">
                  <a:pos x="T6" y="T7"/>
                </a:cxn>
              </a:cxnLst>
              <a:rect l="0" t="0" r="r" b="b"/>
              <a:pathLst>
                <a:path w="38" h="44">
                  <a:moveTo>
                    <a:pt x="38" y="44"/>
                  </a:moveTo>
                  <a:lnTo>
                    <a:pt x="0" y="22"/>
                  </a:lnTo>
                  <a:lnTo>
                    <a:pt x="38" y="0"/>
                  </a:lnTo>
                  <a:lnTo>
                    <a:pt x="38" y="44"/>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99" name="Freeform 96"/>
            <p:cNvSpPr>
              <a:spLocks/>
            </p:cNvSpPr>
            <p:nvPr/>
          </p:nvSpPr>
          <p:spPr bwMode="auto">
            <a:xfrm>
              <a:off x="3844975" y="5708232"/>
              <a:ext cx="68150" cy="74555"/>
            </a:xfrm>
            <a:custGeom>
              <a:avLst/>
              <a:gdLst>
                <a:gd name="T0" fmla="*/ 0 w 38"/>
                <a:gd name="T1" fmla="*/ 0 h 44"/>
                <a:gd name="T2" fmla="*/ 38 w 38"/>
                <a:gd name="T3" fmla="*/ 22 h 44"/>
                <a:gd name="T4" fmla="*/ 0 w 38"/>
                <a:gd name="T5" fmla="*/ 44 h 44"/>
                <a:gd name="T6" fmla="*/ 0 w 38"/>
                <a:gd name="T7" fmla="*/ 0 h 44"/>
              </a:gdLst>
              <a:ahLst/>
              <a:cxnLst>
                <a:cxn ang="0">
                  <a:pos x="T0" y="T1"/>
                </a:cxn>
                <a:cxn ang="0">
                  <a:pos x="T2" y="T3"/>
                </a:cxn>
                <a:cxn ang="0">
                  <a:pos x="T4" y="T5"/>
                </a:cxn>
                <a:cxn ang="0">
                  <a:pos x="T6" y="T7"/>
                </a:cxn>
              </a:cxnLst>
              <a:rect l="0" t="0" r="r" b="b"/>
              <a:pathLst>
                <a:path w="38" h="44">
                  <a:moveTo>
                    <a:pt x="0" y="0"/>
                  </a:moveTo>
                  <a:lnTo>
                    <a:pt x="38" y="22"/>
                  </a:lnTo>
                  <a:lnTo>
                    <a:pt x="0" y="44"/>
                  </a:lnTo>
                  <a:lnTo>
                    <a:pt x="0"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0" name="Line 97"/>
            <p:cNvSpPr>
              <a:spLocks noChangeShapeType="1"/>
            </p:cNvSpPr>
            <p:nvPr/>
          </p:nvSpPr>
          <p:spPr bwMode="auto">
            <a:xfrm>
              <a:off x="3314124" y="5745510"/>
              <a:ext cx="530851"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1" name="Freeform 98"/>
            <p:cNvSpPr>
              <a:spLocks/>
            </p:cNvSpPr>
            <p:nvPr/>
          </p:nvSpPr>
          <p:spPr bwMode="auto">
            <a:xfrm>
              <a:off x="4759616" y="4142580"/>
              <a:ext cx="68150" cy="74555"/>
            </a:xfrm>
            <a:custGeom>
              <a:avLst/>
              <a:gdLst>
                <a:gd name="T0" fmla="*/ 38 w 38"/>
                <a:gd name="T1" fmla="*/ 44 h 44"/>
                <a:gd name="T2" fmla="*/ 0 w 38"/>
                <a:gd name="T3" fmla="*/ 22 h 44"/>
                <a:gd name="T4" fmla="*/ 38 w 38"/>
                <a:gd name="T5" fmla="*/ 0 h 44"/>
                <a:gd name="T6" fmla="*/ 38 w 38"/>
                <a:gd name="T7" fmla="*/ 44 h 44"/>
              </a:gdLst>
              <a:ahLst/>
              <a:cxnLst>
                <a:cxn ang="0">
                  <a:pos x="T0" y="T1"/>
                </a:cxn>
                <a:cxn ang="0">
                  <a:pos x="T2" y="T3"/>
                </a:cxn>
                <a:cxn ang="0">
                  <a:pos x="T4" y="T5"/>
                </a:cxn>
                <a:cxn ang="0">
                  <a:pos x="T6" y="T7"/>
                </a:cxn>
              </a:cxnLst>
              <a:rect l="0" t="0" r="r" b="b"/>
              <a:pathLst>
                <a:path w="38" h="44">
                  <a:moveTo>
                    <a:pt x="38" y="44"/>
                  </a:moveTo>
                  <a:lnTo>
                    <a:pt x="0" y="22"/>
                  </a:lnTo>
                  <a:lnTo>
                    <a:pt x="38" y="0"/>
                  </a:lnTo>
                  <a:lnTo>
                    <a:pt x="38" y="44"/>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2" name="Line 99"/>
            <p:cNvSpPr>
              <a:spLocks noChangeShapeType="1"/>
            </p:cNvSpPr>
            <p:nvPr/>
          </p:nvSpPr>
          <p:spPr bwMode="auto">
            <a:xfrm>
              <a:off x="4827766" y="4179858"/>
              <a:ext cx="211623"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3" name="Freeform 100"/>
            <p:cNvSpPr>
              <a:spLocks/>
            </p:cNvSpPr>
            <p:nvPr/>
          </p:nvSpPr>
          <p:spPr bwMode="auto">
            <a:xfrm>
              <a:off x="4131921" y="2956480"/>
              <a:ext cx="68150" cy="74555"/>
            </a:xfrm>
            <a:custGeom>
              <a:avLst/>
              <a:gdLst>
                <a:gd name="T0" fmla="*/ 38 w 38"/>
                <a:gd name="T1" fmla="*/ 44 h 44"/>
                <a:gd name="T2" fmla="*/ 0 w 38"/>
                <a:gd name="T3" fmla="*/ 22 h 44"/>
                <a:gd name="T4" fmla="*/ 38 w 38"/>
                <a:gd name="T5" fmla="*/ 0 h 44"/>
                <a:gd name="T6" fmla="*/ 38 w 38"/>
                <a:gd name="T7" fmla="*/ 44 h 44"/>
              </a:gdLst>
              <a:ahLst/>
              <a:cxnLst>
                <a:cxn ang="0">
                  <a:pos x="T0" y="T1"/>
                </a:cxn>
                <a:cxn ang="0">
                  <a:pos x="T2" y="T3"/>
                </a:cxn>
                <a:cxn ang="0">
                  <a:pos x="T4" y="T5"/>
                </a:cxn>
                <a:cxn ang="0">
                  <a:pos x="T6" y="T7"/>
                </a:cxn>
              </a:cxnLst>
              <a:rect l="0" t="0" r="r" b="b"/>
              <a:pathLst>
                <a:path w="38" h="44">
                  <a:moveTo>
                    <a:pt x="38" y="44"/>
                  </a:moveTo>
                  <a:lnTo>
                    <a:pt x="0" y="22"/>
                  </a:lnTo>
                  <a:lnTo>
                    <a:pt x="38" y="0"/>
                  </a:lnTo>
                  <a:lnTo>
                    <a:pt x="38" y="44"/>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4" name="Line 101"/>
            <p:cNvSpPr>
              <a:spLocks noChangeShapeType="1"/>
            </p:cNvSpPr>
            <p:nvPr/>
          </p:nvSpPr>
          <p:spPr bwMode="auto">
            <a:xfrm>
              <a:off x="4200071" y="2993758"/>
              <a:ext cx="10760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5" name="Freeform 102"/>
            <p:cNvSpPr>
              <a:spLocks/>
            </p:cNvSpPr>
            <p:nvPr/>
          </p:nvSpPr>
          <p:spPr bwMode="auto">
            <a:xfrm>
              <a:off x="5738821"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6" name="Line 103"/>
            <p:cNvSpPr>
              <a:spLocks noChangeShapeType="1"/>
            </p:cNvSpPr>
            <p:nvPr/>
          </p:nvSpPr>
          <p:spPr bwMode="auto">
            <a:xfrm flipV="1">
              <a:off x="5778276"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7" name="Freeform 104"/>
            <p:cNvSpPr>
              <a:spLocks/>
            </p:cNvSpPr>
            <p:nvPr/>
          </p:nvSpPr>
          <p:spPr bwMode="auto">
            <a:xfrm>
              <a:off x="5971965"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8" name="Line 105"/>
            <p:cNvSpPr>
              <a:spLocks noChangeShapeType="1"/>
            </p:cNvSpPr>
            <p:nvPr/>
          </p:nvSpPr>
          <p:spPr bwMode="auto">
            <a:xfrm flipV="1">
              <a:off x="6011420"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09" name="Freeform 106"/>
            <p:cNvSpPr>
              <a:spLocks/>
            </p:cNvSpPr>
            <p:nvPr/>
          </p:nvSpPr>
          <p:spPr bwMode="auto">
            <a:xfrm>
              <a:off x="6194348"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0" name="Freeform 107"/>
            <p:cNvSpPr>
              <a:spLocks/>
            </p:cNvSpPr>
            <p:nvPr/>
          </p:nvSpPr>
          <p:spPr bwMode="auto">
            <a:xfrm>
              <a:off x="6423905" y="1299329"/>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1" name="Line 108"/>
            <p:cNvSpPr>
              <a:spLocks noChangeShapeType="1"/>
            </p:cNvSpPr>
            <p:nvPr/>
          </p:nvSpPr>
          <p:spPr bwMode="auto">
            <a:xfrm flipV="1">
              <a:off x="6233803" y="1197664"/>
              <a:ext cx="0" cy="10166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2" name="Rectangle 109"/>
            <p:cNvSpPr>
              <a:spLocks noChangeArrowheads="1"/>
            </p:cNvSpPr>
            <p:nvPr/>
          </p:nvSpPr>
          <p:spPr bwMode="auto">
            <a:xfrm>
              <a:off x="2700776"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3" name="Freeform 110"/>
            <p:cNvSpPr>
              <a:spLocks/>
            </p:cNvSpPr>
            <p:nvPr/>
          </p:nvSpPr>
          <p:spPr bwMode="auto">
            <a:xfrm>
              <a:off x="2797620" y="1560271"/>
              <a:ext cx="78910" cy="10167"/>
            </a:xfrm>
            <a:custGeom>
              <a:avLst/>
              <a:gdLst>
                <a:gd name="T0" fmla="*/ 2 w 44"/>
                <a:gd name="T1" fmla="*/ 6 h 6"/>
                <a:gd name="T2" fmla="*/ 2 w 44"/>
                <a:gd name="T3" fmla="*/ 6 h 6"/>
                <a:gd name="T4" fmla="*/ 24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4"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4" name="Freeform 111"/>
            <p:cNvSpPr>
              <a:spLocks noEditPoints="1"/>
            </p:cNvSpPr>
            <p:nvPr/>
          </p:nvSpPr>
          <p:spPr bwMode="auto">
            <a:xfrm>
              <a:off x="2700776" y="1489105"/>
              <a:ext cx="204449" cy="81333"/>
            </a:xfrm>
            <a:custGeom>
              <a:avLst/>
              <a:gdLst>
                <a:gd name="T0" fmla="*/ 114 w 114"/>
                <a:gd name="T1" fmla="*/ 24 h 48"/>
                <a:gd name="T2" fmla="*/ 114 w 114"/>
                <a:gd name="T3" fmla="*/ 24 h 48"/>
                <a:gd name="T4" fmla="*/ 112 w 114"/>
                <a:gd name="T5" fmla="*/ 18 h 48"/>
                <a:gd name="T6" fmla="*/ 108 w 114"/>
                <a:gd name="T7" fmla="*/ 12 h 48"/>
                <a:gd name="T8" fmla="*/ 100 w 114"/>
                <a:gd name="T9" fmla="*/ 8 h 48"/>
                <a:gd name="T10" fmla="*/ 92 w 114"/>
                <a:gd name="T11" fmla="*/ 6 h 48"/>
                <a:gd name="T12" fmla="*/ 74 w 114"/>
                <a:gd name="T13" fmla="*/ 2 h 48"/>
                <a:gd name="T14" fmla="*/ 56 w 114"/>
                <a:gd name="T15" fmla="*/ 0 h 48"/>
                <a:gd name="T16" fmla="*/ 56 w 114"/>
                <a:gd name="T17" fmla="*/ 0 h 48"/>
                <a:gd name="T18" fmla="*/ 38 w 114"/>
                <a:gd name="T19" fmla="*/ 2 h 48"/>
                <a:gd name="T20" fmla="*/ 20 w 114"/>
                <a:gd name="T21" fmla="*/ 6 h 48"/>
                <a:gd name="T22" fmla="*/ 12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0 w 114"/>
                <a:gd name="T37" fmla="*/ 30 h 48"/>
                <a:gd name="T38" fmla="*/ 4 w 114"/>
                <a:gd name="T39" fmla="*/ 36 h 48"/>
                <a:gd name="T40" fmla="*/ 12 w 114"/>
                <a:gd name="T41" fmla="*/ 40 h 48"/>
                <a:gd name="T42" fmla="*/ 18 w 114"/>
                <a:gd name="T43" fmla="*/ 44 h 48"/>
                <a:gd name="T44" fmla="*/ 36 w 114"/>
                <a:gd name="T45" fmla="*/ 46 h 48"/>
                <a:gd name="T46" fmla="*/ 54 w 114"/>
                <a:gd name="T47" fmla="*/ 48 h 48"/>
                <a:gd name="T48" fmla="*/ 54 w 114"/>
                <a:gd name="T49" fmla="*/ 48 h 48"/>
                <a:gd name="T50" fmla="*/ 80 w 114"/>
                <a:gd name="T51" fmla="*/ 46 h 48"/>
                <a:gd name="T52" fmla="*/ 98 w 114"/>
                <a:gd name="T53" fmla="*/ 42 h 48"/>
                <a:gd name="T54" fmla="*/ 98 w 114"/>
                <a:gd name="T55" fmla="*/ 42 h 48"/>
                <a:gd name="T56" fmla="*/ 104 w 114"/>
                <a:gd name="T57" fmla="*/ 38 h 48"/>
                <a:gd name="T58" fmla="*/ 110 w 114"/>
                <a:gd name="T59" fmla="*/ 34 h 48"/>
                <a:gd name="T60" fmla="*/ 112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6 w 114"/>
                <a:gd name="T73" fmla="*/ 38 h 48"/>
                <a:gd name="T74" fmla="*/ 56 w 114"/>
                <a:gd name="T75" fmla="*/ 38 h 48"/>
                <a:gd name="T76" fmla="*/ 54 w 114"/>
                <a:gd name="T77" fmla="*/ 38 h 48"/>
                <a:gd name="T78" fmla="*/ 54 w 114"/>
                <a:gd name="T79" fmla="*/ 38 h 48"/>
                <a:gd name="T80" fmla="*/ 34 w 114"/>
                <a:gd name="T81" fmla="*/ 36 h 48"/>
                <a:gd name="T82" fmla="*/ 20 w 114"/>
                <a:gd name="T83" fmla="*/ 32 h 48"/>
                <a:gd name="T84" fmla="*/ 10 w 114"/>
                <a:gd name="T85" fmla="*/ 28 h 48"/>
                <a:gd name="T86" fmla="*/ 6 w 114"/>
                <a:gd name="T87" fmla="*/ 24 h 48"/>
                <a:gd name="T88" fmla="*/ 6 w 114"/>
                <a:gd name="T89" fmla="*/ 24 h 48"/>
                <a:gd name="T90" fmla="*/ 10 w 114"/>
                <a:gd name="T91" fmla="*/ 20 h 48"/>
                <a:gd name="T92" fmla="*/ 20 w 114"/>
                <a:gd name="T93" fmla="*/ 16 h 48"/>
                <a:gd name="T94" fmla="*/ 36 w 114"/>
                <a:gd name="T95" fmla="*/ 12 h 48"/>
                <a:gd name="T96" fmla="*/ 56 w 114"/>
                <a:gd name="T97" fmla="*/ 10 h 48"/>
                <a:gd name="T98" fmla="*/ 56 w 114"/>
                <a:gd name="T99" fmla="*/ 10 h 48"/>
                <a:gd name="T100" fmla="*/ 76 w 114"/>
                <a:gd name="T101" fmla="*/ 12 h 48"/>
                <a:gd name="T102" fmla="*/ 92 w 114"/>
                <a:gd name="T103" fmla="*/ 16 h 48"/>
                <a:gd name="T104" fmla="*/ 102 w 114"/>
                <a:gd name="T105" fmla="*/ 20 h 48"/>
                <a:gd name="T106" fmla="*/ 106 w 114"/>
                <a:gd name="T107" fmla="*/ 24 h 48"/>
                <a:gd name="T108" fmla="*/ 106 w 114"/>
                <a:gd name="T109" fmla="*/ 24 h 48"/>
                <a:gd name="T110" fmla="*/ 104 w 114"/>
                <a:gd name="T111" fmla="*/ 28 h 48"/>
                <a:gd name="T112" fmla="*/ 96 w 114"/>
                <a:gd name="T113" fmla="*/ 32 h 48"/>
                <a:gd name="T114" fmla="*/ 96 w 114"/>
                <a:gd name="T115" fmla="*/ 32 h 48"/>
                <a:gd name="T116" fmla="*/ 80 w 114"/>
                <a:gd name="T117" fmla="*/ 36 h 48"/>
                <a:gd name="T118" fmla="*/ 56 w 114"/>
                <a:gd name="T119" fmla="*/ 38 h 48"/>
                <a:gd name="T120" fmla="*/ 56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8" y="12"/>
                  </a:lnTo>
                  <a:lnTo>
                    <a:pt x="100" y="8"/>
                  </a:lnTo>
                  <a:lnTo>
                    <a:pt x="92" y="6"/>
                  </a:lnTo>
                  <a:lnTo>
                    <a:pt x="74" y="2"/>
                  </a:lnTo>
                  <a:lnTo>
                    <a:pt x="56" y="0"/>
                  </a:lnTo>
                  <a:lnTo>
                    <a:pt x="56" y="0"/>
                  </a:lnTo>
                  <a:lnTo>
                    <a:pt x="38" y="2"/>
                  </a:lnTo>
                  <a:lnTo>
                    <a:pt x="20" y="6"/>
                  </a:lnTo>
                  <a:lnTo>
                    <a:pt x="12" y="8"/>
                  </a:lnTo>
                  <a:lnTo>
                    <a:pt x="6" y="12"/>
                  </a:lnTo>
                  <a:lnTo>
                    <a:pt x="2" y="18"/>
                  </a:lnTo>
                  <a:lnTo>
                    <a:pt x="0" y="24"/>
                  </a:lnTo>
                  <a:lnTo>
                    <a:pt x="0" y="24"/>
                  </a:lnTo>
                  <a:lnTo>
                    <a:pt x="0" y="24"/>
                  </a:lnTo>
                  <a:lnTo>
                    <a:pt x="0" y="24"/>
                  </a:lnTo>
                  <a:lnTo>
                    <a:pt x="0" y="30"/>
                  </a:lnTo>
                  <a:lnTo>
                    <a:pt x="4" y="36"/>
                  </a:lnTo>
                  <a:lnTo>
                    <a:pt x="12" y="40"/>
                  </a:lnTo>
                  <a:lnTo>
                    <a:pt x="18" y="44"/>
                  </a:lnTo>
                  <a:lnTo>
                    <a:pt x="36" y="46"/>
                  </a:lnTo>
                  <a:lnTo>
                    <a:pt x="54" y="48"/>
                  </a:lnTo>
                  <a:lnTo>
                    <a:pt x="54" y="48"/>
                  </a:lnTo>
                  <a:lnTo>
                    <a:pt x="80" y="46"/>
                  </a:lnTo>
                  <a:lnTo>
                    <a:pt x="98" y="42"/>
                  </a:lnTo>
                  <a:lnTo>
                    <a:pt x="98" y="42"/>
                  </a:lnTo>
                  <a:lnTo>
                    <a:pt x="104" y="38"/>
                  </a:lnTo>
                  <a:lnTo>
                    <a:pt x="110" y="34"/>
                  </a:lnTo>
                  <a:lnTo>
                    <a:pt x="112" y="30"/>
                  </a:lnTo>
                  <a:lnTo>
                    <a:pt x="114" y="24"/>
                  </a:lnTo>
                  <a:lnTo>
                    <a:pt x="114" y="24"/>
                  </a:lnTo>
                  <a:lnTo>
                    <a:pt x="114" y="24"/>
                  </a:lnTo>
                  <a:lnTo>
                    <a:pt x="114" y="24"/>
                  </a:lnTo>
                  <a:lnTo>
                    <a:pt x="114" y="24"/>
                  </a:lnTo>
                  <a:close/>
                  <a:moveTo>
                    <a:pt x="56" y="38"/>
                  </a:moveTo>
                  <a:lnTo>
                    <a:pt x="56" y="38"/>
                  </a:lnTo>
                  <a:lnTo>
                    <a:pt x="54" y="38"/>
                  </a:lnTo>
                  <a:lnTo>
                    <a:pt x="54" y="38"/>
                  </a:lnTo>
                  <a:lnTo>
                    <a:pt x="34" y="36"/>
                  </a:lnTo>
                  <a:lnTo>
                    <a:pt x="20" y="32"/>
                  </a:lnTo>
                  <a:lnTo>
                    <a:pt x="10" y="28"/>
                  </a:lnTo>
                  <a:lnTo>
                    <a:pt x="6" y="24"/>
                  </a:lnTo>
                  <a:lnTo>
                    <a:pt x="6" y="24"/>
                  </a:lnTo>
                  <a:lnTo>
                    <a:pt x="10" y="20"/>
                  </a:lnTo>
                  <a:lnTo>
                    <a:pt x="20" y="16"/>
                  </a:lnTo>
                  <a:lnTo>
                    <a:pt x="36" y="12"/>
                  </a:lnTo>
                  <a:lnTo>
                    <a:pt x="56" y="10"/>
                  </a:lnTo>
                  <a:lnTo>
                    <a:pt x="56" y="10"/>
                  </a:lnTo>
                  <a:lnTo>
                    <a:pt x="76" y="12"/>
                  </a:lnTo>
                  <a:lnTo>
                    <a:pt x="92" y="16"/>
                  </a:lnTo>
                  <a:lnTo>
                    <a:pt x="102" y="20"/>
                  </a:lnTo>
                  <a:lnTo>
                    <a:pt x="106" y="24"/>
                  </a:lnTo>
                  <a:lnTo>
                    <a:pt x="106" y="24"/>
                  </a:lnTo>
                  <a:lnTo>
                    <a:pt x="104" y="28"/>
                  </a:lnTo>
                  <a:lnTo>
                    <a:pt x="96" y="32"/>
                  </a:lnTo>
                  <a:lnTo>
                    <a:pt x="96" y="32"/>
                  </a:lnTo>
                  <a:lnTo>
                    <a:pt x="80" y="36"/>
                  </a:lnTo>
                  <a:lnTo>
                    <a:pt x="56" y="38"/>
                  </a:lnTo>
                  <a:lnTo>
                    <a:pt x="56"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5" name="Freeform 112"/>
            <p:cNvSpPr>
              <a:spLocks/>
            </p:cNvSpPr>
            <p:nvPr/>
          </p:nvSpPr>
          <p:spPr bwMode="auto">
            <a:xfrm>
              <a:off x="2704363"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10 w 108"/>
                <a:gd name="T13" fmla="*/ 408 h 438"/>
                <a:gd name="T14" fmla="*/ 16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10" y="408"/>
                  </a:lnTo>
                  <a:lnTo>
                    <a:pt x="16"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6" name="Freeform 113"/>
            <p:cNvSpPr>
              <a:spLocks/>
            </p:cNvSpPr>
            <p:nvPr/>
          </p:nvSpPr>
          <p:spPr bwMode="auto">
            <a:xfrm>
              <a:off x="2725884" y="2173654"/>
              <a:ext cx="132713" cy="247387"/>
            </a:xfrm>
            <a:custGeom>
              <a:avLst/>
              <a:gdLst>
                <a:gd name="T0" fmla="*/ 72 w 74"/>
                <a:gd name="T1" fmla="*/ 124 h 146"/>
                <a:gd name="T2" fmla="*/ 72 w 74"/>
                <a:gd name="T3" fmla="*/ 124 h 146"/>
                <a:gd name="T4" fmla="*/ 74 w 74"/>
                <a:gd name="T5" fmla="*/ 130 h 146"/>
                <a:gd name="T6" fmla="*/ 72 w 74"/>
                <a:gd name="T7" fmla="*/ 136 h 146"/>
                <a:gd name="T8" fmla="*/ 68 w 74"/>
                <a:gd name="T9" fmla="*/ 142 h 146"/>
                <a:gd name="T10" fmla="*/ 60 w 74"/>
                <a:gd name="T11" fmla="*/ 146 h 146"/>
                <a:gd name="T12" fmla="*/ 60 w 74"/>
                <a:gd name="T13" fmla="*/ 146 h 146"/>
                <a:gd name="T14" fmla="*/ 60 w 74"/>
                <a:gd name="T15" fmla="*/ 146 h 146"/>
                <a:gd name="T16" fmla="*/ 54 w 74"/>
                <a:gd name="T17" fmla="*/ 146 h 146"/>
                <a:gd name="T18" fmla="*/ 48 w 74"/>
                <a:gd name="T19" fmla="*/ 144 h 146"/>
                <a:gd name="T20" fmla="*/ 42 w 74"/>
                <a:gd name="T21" fmla="*/ 140 h 146"/>
                <a:gd name="T22" fmla="*/ 38 w 74"/>
                <a:gd name="T23" fmla="*/ 134 h 146"/>
                <a:gd name="T24" fmla="*/ 2 w 74"/>
                <a:gd name="T25" fmla="*/ 24 h 146"/>
                <a:gd name="T26" fmla="*/ 2 w 74"/>
                <a:gd name="T27" fmla="*/ 24 h 146"/>
                <a:gd name="T28" fmla="*/ 0 w 74"/>
                <a:gd name="T29" fmla="*/ 16 h 146"/>
                <a:gd name="T30" fmla="*/ 2 w 74"/>
                <a:gd name="T31" fmla="*/ 10 h 146"/>
                <a:gd name="T32" fmla="*/ 6 w 74"/>
                <a:gd name="T33" fmla="*/ 4 h 146"/>
                <a:gd name="T34" fmla="*/ 14 w 74"/>
                <a:gd name="T35" fmla="*/ 0 h 146"/>
                <a:gd name="T36" fmla="*/ 14 w 74"/>
                <a:gd name="T37" fmla="*/ 0 h 146"/>
                <a:gd name="T38" fmla="*/ 14 w 74"/>
                <a:gd name="T39" fmla="*/ 0 h 146"/>
                <a:gd name="T40" fmla="*/ 20 w 74"/>
                <a:gd name="T41" fmla="*/ 0 h 146"/>
                <a:gd name="T42" fmla="*/ 26 w 74"/>
                <a:gd name="T43" fmla="*/ 2 h 146"/>
                <a:gd name="T44" fmla="*/ 32 w 74"/>
                <a:gd name="T45" fmla="*/ 6 h 146"/>
                <a:gd name="T46" fmla="*/ 36 w 74"/>
                <a:gd name="T47" fmla="*/ 12 h 146"/>
                <a:gd name="T48" fmla="*/ 72 w 74"/>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146">
                  <a:moveTo>
                    <a:pt x="72" y="124"/>
                  </a:moveTo>
                  <a:lnTo>
                    <a:pt x="72" y="124"/>
                  </a:lnTo>
                  <a:lnTo>
                    <a:pt x="74" y="130"/>
                  </a:lnTo>
                  <a:lnTo>
                    <a:pt x="72" y="136"/>
                  </a:lnTo>
                  <a:lnTo>
                    <a:pt x="68"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4" y="0"/>
                  </a:lnTo>
                  <a:lnTo>
                    <a:pt x="14" y="0"/>
                  </a:lnTo>
                  <a:lnTo>
                    <a:pt x="14" y="0"/>
                  </a:lnTo>
                  <a:lnTo>
                    <a:pt x="20" y="0"/>
                  </a:lnTo>
                  <a:lnTo>
                    <a:pt x="26" y="2"/>
                  </a:lnTo>
                  <a:lnTo>
                    <a:pt x="32" y="6"/>
                  </a:lnTo>
                  <a:lnTo>
                    <a:pt x="36"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7" name="Freeform 114"/>
            <p:cNvSpPr>
              <a:spLocks/>
            </p:cNvSpPr>
            <p:nvPr/>
          </p:nvSpPr>
          <p:spPr bwMode="auto">
            <a:xfrm>
              <a:off x="2700776" y="1529772"/>
              <a:ext cx="204449" cy="908214"/>
            </a:xfrm>
            <a:custGeom>
              <a:avLst/>
              <a:gdLst>
                <a:gd name="T0" fmla="*/ 98 w 114"/>
                <a:gd name="T1" fmla="*/ 18 h 536"/>
                <a:gd name="T2" fmla="*/ 106 w 114"/>
                <a:gd name="T3" fmla="*/ 12 h 536"/>
                <a:gd name="T4" fmla="*/ 106 w 114"/>
                <a:gd name="T5" fmla="*/ 464 h 536"/>
                <a:gd name="T6" fmla="*/ 102 w 114"/>
                <a:gd name="T7" fmla="*/ 490 h 536"/>
                <a:gd name="T8" fmla="*/ 94 w 114"/>
                <a:gd name="T9" fmla="*/ 510 h 536"/>
                <a:gd name="T10" fmla="*/ 78 w 114"/>
                <a:gd name="T11" fmla="*/ 522 h 536"/>
                <a:gd name="T12" fmla="*/ 56 w 114"/>
                <a:gd name="T13" fmla="*/ 526 h 536"/>
                <a:gd name="T14" fmla="*/ 46 w 114"/>
                <a:gd name="T15" fmla="*/ 526 h 536"/>
                <a:gd name="T16" fmla="*/ 26 w 114"/>
                <a:gd name="T17" fmla="*/ 518 h 536"/>
                <a:gd name="T18" fmla="*/ 14 w 114"/>
                <a:gd name="T19" fmla="*/ 502 h 536"/>
                <a:gd name="T20" fmla="*/ 8 w 114"/>
                <a:gd name="T21" fmla="*/ 478 h 536"/>
                <a:gd name="T22" fmla="*/ 6 w 114"/>
                <a:gd name="T23" fmla="*/ 10 h 536"/>
                <a:gd name="T24" fmla="*/ 22 w 114"/>
                <a:gd name="T25" fmla="*/ 18 h 536"/>
                <a:gd name="T26" fmla="*/ 54 w 114"/>
                <a:gd name="T27" fmla="*/ 24 h 536"/>
                <a:gd name="T28" fmla="*/ 54 w 114"/>
                <a:gd name="T29" fmla="*/ 24 h 536"/>
                <a:gd name="T30" fmla="*/ 36 w 114"/>
                <a:gd name="T31" fmla="*/ 22 h 536"/>
                <a:gd name="T32" fmla="*/ 12 w 114"/>
                <a:gd name="T33" fmla="*/ 16 h 536"/>
                <a:gd name="T34" fmla="*/ 0 w 114"/>
                <a:gd name="T35" fmla="*/ 6 h 536"/>
                <a:gd name="T36" fmla="*/ 0 w 114"/>
                <a:gd name="T37" fmla="*/ 464 h 536"/>
                <a:gd name="T38" fmla="*/ 0 w 114"/>
                <a:gd name="T39" fmla="*/ 480 h 536"/>
                <a:gd name="T40" fmla="*/ 8 w 114"/>
                <a:gd name="T41" fmla="*/ 506 h 536"/>
                <a:gd name="T42" fmla="*/ 22 w 114"/>
                <a:gd name="T43" fmla="*/ 526 h 536"/>
                <a:gd name="T44" fmla="*/ 44 w 114"/>
                <a:gd name="T45" fmla="*/ 536 h 536"/>
                <a:gd name="T46" fmla="*/ 56 w 114"/>
                <a:gd name="T47" fmla="*/ 536 h 536"/>
                <a:gd name="T48" fmla="*/ 80 w 114"/>
                <a:gd name="T49" fmla="*/ 532 h 536"/>
                <a:gd name="T50" fmla="*/ 98 w 114"/>
                <a:gd name="T51" fmla="*/ 518 h 536"/>
                <a:gd name="T52" fmla="*/ 110 w 114"/>
                <a:gd name="T53" fmla="*/ 494 h 536"/>
                <a:gd name="T54" fmla="*/ 114 w 114"/>
                <a:gd name="T55" fmla="*/ 464 h 536"/>
                <a:gd name="T56" fmla="*/ 114 w 114"/>
                <a:gd name="T57" fmla="*/ 0 h 536"/>
                <a:gd name="T58" fmla="*/ 112 w 114"/>
                <a:gd name="T59" fmla="*/ 6 h 536"/>
                <a:gd name="T60" fmla="*/ 104 w 114"/>
                <a:gd name="T61" fmla="*/ 14 h 536"/>
                <a:gd name="T62" fmla="*/ 98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98" y="18"/>
                  </a:moveTo>
                  <a:lnTo>
                    <a:pt x="98" y="18"/>
                  </a:lnTo>
                  <a:lnTo>
                    <a:pt x="102" y="14"/>
                  </a:lnTo>
                  <a:lnTo>
                    <a:pt x="106" y="12"/>
                  </a:lnTo>
                  <a:lnTo>
                    <a:pt x="106" y="464"/>
                  </a:lnTo>
                  <a:lnTo>
                    <a:pt x="106" y="464"/>
                  </a:lnTo>
                  <a:lnTo>
                    <a:pt x="106" y="478"/>
                  </a:lnTo>
                  <a:lnTo>
                    <a:pt x="102" y="490"/>
                  </a:lnTo>
                  <a:lnTo>
                    <a:pt x="98" y="502"/>
                  </a:lnTo>
                  <a:lnTo>
                    <a:pt x="94" y="510"/>
                  </a:lnTo>
                  <a:lnTo>
                    <a:pt x="86" y="518"/>
                  </a:lnTo>
                  <a:lnTo>
                    <a:pt x="78" y="522"/>
                  </a:lnTo>
                  <a:lnTo>
                    <a:pt x="68" y="526"/>
                  </a:lnTo>
                  <a:lnTo>
                    <a:pt x="56" y="526"/>
                  </a:lnTo>
                  <a:lnTo>
                    <a:pt x="56" y="526"/>
                  </a:lnTo>
                  <a:lnTo>
                    <a:pt x="46" y="526"/>
                  </a:lnTo>
                  <a:lnTo>
                    <a:pt x="36" y="522"/>
                  </a:lnTo>
                  <a:lnTo>
                    <a:pt x="26" y="518"/>
                  </a:lnTo>
                  <a:lnTo>
                    <a:pt x="20" y="510"/>
                  </a:lnTo>
                  <a:lnTo>
                    <a:pt x="14" y="502"/>
                  </a:lnTo>
                  <a:lnTo>
                    <a:pt x="10" y="490"/>
                  </a:lnTo>
                  <a:lnTo>
                    <a:pt x="8" y="478"/>
                  </a:lnTo>
                  <a:lnTo>
                    <a:pt x="6" y="464"/>
                  </a:lnTo>
                  <a:lnTo>
                    <a:pt x="6" y="10"/>
                  </a:lnTo>
                  <a:lnTo>
                    <a:pt x="6" y="10"/>
                  </a:lnTo>
                  <a:lnTo>
                    <a:pt x="22" y="18"/>
                  </a:lnTo>
                  <a:lnTo>
                    <a:pt x="36" y="22"/>
                  </a:lnTo>
                  <a:lnTo>
                    <a:pt x="54" y="24"/>
                  </a:lnTo>
                  <a:lnTo>
                    <a:pt x="54" y="24"/>
                  </a:lnTo>
                  <a:lnTo>
                    <a:pt x="54" y="24"/>
                  </a:lnTo>
                  <a:lnTo>
                    <a:pt x="54" y="24"/>
                  </a:lnTo>
                  <a:lnTo>
                    <a:pt x="36" y="22"/>
                  </a:lnTo>
                  <a:lnTo>
                    <a:pt x="18" y="20"/>
                  </a:lnTo>
                  <a:lnTo>
                    <a:pt x="12" y="16"/>
                  </a:lnTo>
                  <a:lnTo>
                    <a:pt x="4" y="12"/>
                  </a:lnTo>
                  <a:lnTo>
                    <a:pt x="0" y="6"/>
                  </a:lnTo>
                  <a:lnTo>
                    <a:pt x="0" y="0"/>
                  </a:lnTo>
                  <a:lnTo>
                    <a:pt x="0" y="464"/>
                  </a:lnTo>
                  <a:lnTo>
                    <a:pt x="0" y="464"/>
                  </a:lnTo>
                  <a:lnTo>
                    <a:pt x="0" y="480"/>
                  </a:lnTo>
                  <a:lnTo>
                    <a:pt x="4" y="494"/>
                  </a:lnTo>
                  <a:lnTo>
                    <a:pt x="8" y="506"/>
                  </a:lnTo>
                  <a:lnTo>
                    <a:pt x="14" y="518"/>
                  </a:lnTo>
                  <a:lnTo>
                    <a:pt x="22" y="526"/>
                  </a:lnTo>
                  <a:lnTo>
                    <a:pt x="32" y="532"/>
                  </a:lnTo>
                  <a:lnTo>
                    <a:pt x="44" y="536"/>
                  </a:lnTo>
                  <a:lnTo>
                    <a:pt x="56" y="536"/>
                  </a:lnTo>
                  <a:lnTo>
                    <a:pt x="56" y="536"/>
                  </a:lnTo>
                  <a:lnTo>
                    <a:pt x="68" y="536"/>
                  </a:lnTo>
                  <a:lnTo>
                    <a:pt x="80" y="532"/>
                  </a:lnTo>
                  <a:lnTo>
                    <a:pt x="90" y="526"/>
                  </a:lnTo>
                  <a:lnTo>
                    <a:pt x="98" y="518"/>
                  </a:lnTo>
                  <a:lnTo>
                    <a:pt x="104" y="506"/>
                  </a:lnTo>
                  <a:lnTo>
                    <a:pt x="110" y="494"/>
                  </a:lnTo>
                  <a:lnTo>
                    <a:pt x="112" y="480"/>
                  </a:lnTo>
                  <a:lnTo>
                    <a:pt x="114" y="464"/>
                  </a:lnTo>
                  <a:lnTo>
                    <a:pt x="114" y="8"/>
                  </a:lnTo>
                  <a:lnTo>
                    <a:pt x="114" y="0"/>
                  </a:lnTo>
                  <a:lnTo>
                    <a:pt x="114" y="0"/>
                  </a:lnTo>
                  <a:lnTo>
                    <a:pt x="112" y="6"/>
                  </a:lnTo>
                  <a:lnTo>
                    <a:pt x="110" y="10"/>
                  </a:lnTo>
                  <a:lnTo>
                    <a:pt x="104" y="14"/>
                  </a:lnTo>
                  <a:lnTo>
                    <a:pt x="98" y="18"/>
                  </a:lnTo>
                  <a:lnTo>
                    <a:pt x="98"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18" name="Rectangle 115"/>
            <p:cNvSpPr>
              <a:spLocks noChangeArrowheads="1"/>
            </p:cNvSpPr>
            <p:nvPr/>
          </p:nvSpPr>
          <p:spPr bwMode="auto">
            <a:xfrm>
              <a:off x="2962614" y="2451541"/>
              <a:ext cx="90063"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19" name="Rectangle 116"/>
            <p:cNvSpPr>
              <a:spLocks noChangeArrowheads="1"/>
            </p:cNvSpPr>
            <p:nvPr/>
          </p:nvSpPr>
          <p:spPr bwMode="auto">
            <a:xfrm>
              <a:off x="2923159"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0" name="Freeform 117"/>
            <p:cNvSpPr>
              <a:spLocks/>
            </p:cNvSpPr>
            <p:nvPr/>
          </p:nvSpPr>
          <p:spPr bwMode="auto">
            <a:xfrm>
              <a:off x="3020004" y="1560271"/>
              <a:ext cx="78910" cy="10167"/>
            </a:xfrm>
            <a:custGeom>
              <a:avLst/>
              <a:gdLst>
                <a:gd name="T0" fmla="*/ 2 w 44"/>
                <a:gd name="T1" fmla="*/ 6 h 6"/>
                <a:gd name="T2" fmla="*/ 2 w 44"/>
                <a:gd name="T3" fmla="*/ 6 h 6"/>
                <a:gd name="T4" fmla="*/ 24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4"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1" name="Freeform 118"/>
            <p:cNvSpPr>
              <a:spLocks noEditPoints="1"/>
            </p:cNvSpPr>
            <p:nvPr/>
          </p:nvSpPr>
          <p:spPr bwMode="auto">
            <a:xfrm>
              <a:off x="2923159" y="1489105"/>
              <a:ext cx="204449" cy="81333"/>
            </a:xfrm>
            <a:custGeom>
              <a:avLst/>
              <a:gdLst>
                <a:gd name="T0" fmla="*/ 114 w 114"/>
                <a:gd name="T1" fmla="*/ 24 h 48"/>
                <a:gd name="T2" fmla="*/ 114 w 114"/>
                <a:gd name="T3" fmla="*/ 24 h 48"/>
                <a:gd name="T4" fmla="*/ 112 w 114"/>
                <a:gd name="T5" fmla="*/ 18 h 48"/>
                <a:gd name="T6" fmla="*/ 106 w 114"/>
                <a:gd name="T7" fmla="*/ 12 h 48"/>
                <a:gd name="T8" fmla="*/ 100 w 114"/>
                <a:gd name="T9" fmla="*/ 8 h 48"/>
                <a:gd name="T10" fmla="*/ 92 w 114"/>
                <a:gd name="T11" fmla="*/ 6 h 48"/>
                <a:gd name="T12" fmla="*/ 74 w 114"/>
                <a:gd name="T13" fmla="*/ 2 h 48"/>
                <a:gd name="T14" fmla="*/ 56 w 114"/>
                <a:gd name="T15" fmla="*/ 0 h 48"/>
                <a:gd name="T16" fmla="*/ 56 w 114"/>
                <a:gd name="T17" fmla="*/ 0 h 48"/>
                <a:gd name="T18" fmla="*/ 38 w 114"/>
                <a:gd name="T19" fmla="*/ 2 h 48"/>
                <a:gd name="T20" fmla="*/ 20 w 114"/>
                <a:gd name="T21" fmla="*/ 6 h 48"/>
                <a:gd name="T22" fmla="*/ 12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0 w 114"/>
                <a:gd name="T37" fmla="*/ 30 h 48"/>
                <a:gd name="T38" fmla="*/ 4 w 114"/>
                <a:gd name="T39" fmla="*/ 36 h 48"/>
                <a:gd name="T40" fmla="*/ 10 w 114"/>
                <a:gd name="T41" fmla="*/ 40 h 48"/>
                <a:gd name="T42" fmla="*/ 18 w 114"/>
                <a:gd name="T43" fmla="*/ 44 h 48"/>
                <a:gd name="T44" fmla="*/ 36 w 114"/>
                <a:gd name="T45" fmla="*/ 46 h 48"/>
                <a:gd name="T46" fmla="*/ 54 w 114"/>
                <a:gd name="T47" fmla="*/ 48 h 48"/>
                <a:gd name="T48" fmla="*/ 54 w 114"/>
                <a:gd name="T49" fmla="*/ 48 h 48"/>
                <a:gd name="T50" fmla="*/ 80 w 114"/>
                <a:gd name="T51" fmla="*/ 46 h 48"/>
                <a:gd name="T52" fmla="*/ 98 w 114"/>
                <a:gd name="T53" fmla="*/ 42 h 48"/>
                <a:gd name="T54" fmla="*/ 98 w 114"/>
                <a:gd name="T55" fmla="*/ 42 h 48"/>
                <a:gd name="T56" fmla="*/ 104 w 114"/>
                <a:gd name="T57" fmla="*/ 38 h 48"/>
                <a:gd name="T58" fmla="*/ 108 w 114"/>
                <a:gd name="T59" fmla="*/ 34 h 48"/>
                <a:gd name="T60" fmla="*/ 112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6 w 114"/>
                <a:gd name="T73" fmla="*/ 38 h 48"/>
                <a:gd name="T74" fmla="*/ 56 w 114"/>
                <a:gd name="T75" fmla="*/ 38 h 48"/>
                <a:gd name="T76" fmla="*/ 54 w 114"/>
                <a:gd name="T77" fmla="*/ 38 h 48"/>
                <a:gd name="T78" fmla="*/ 54 w 114"/>
                <a:gd name="T79" fmla="*/ 38 h 48"/>
                <a:gd name="T80" fmla="*/ 34 w 114"/>
                <a:gd name="T81" fmla="*/ 36 h 48"/>
                <a:gd name="T82" fmla="*/ 20 w 114"/>
                <a:gd name="T83" fmla="*/ 32 h 48"/>
                <a:gd name="T84" fmla="*/ 10 w 114"/>
                <a:gd name="T85" fmla="*/ 28 h 48"/>
                <a:gd name="T86" fmla="*/ 6 w 114"/>
                <a:gd name="T87" fmla="*/ 24 h 48"/>
                <a:gd name="T88" fmla="*/ 6 w 114"/>
                <a:gd name="T89" fmla="*/ 24 h 48"/>
                <a:gd name="T90" fmla="*/ 10 w 114"/>
                <a:gd name="T91" fmla="*/ 20 h 48"/>
                <a:gd name="T92" fmla="*/ 20 w 114"/>
                <a:gd name="T93" fmla="*/ 16 h 48"/>
                <a:gd name="T94" fmla="*/ 36 w 114"/>
                <a:gd name="T95" fmla="*/ 12 h 48"/>
                <a:gd name="T96" fmla="*/ 56 w 114"/>
                <a:gd name="T97" fmla="*/ 10 h 48"/>
                <a:gd name="T98" fmla="*/ 56 w 114"/>
                <a:gd name="T99" fmla="*/ 10 h 48"/>
                <a:gd name="T100" fmla="*/ 76 w 114"/>
                <a:gd name="T101" fmla="*/ 12 h 48"/>
                <a:gd name="T102" fmla="*/ 92 w 114"/>
                <a:gd name="T103" fmla="*/ 16 h 48"/>
                <a:gd name="T104" fmla="*/ 102 w 114"/>
                <a:gd name="T105" fmla="*/ 20 h 48"/>
                <a:gd name="T106" fmla="*/ 106 w 114"/>
                <a:gd name="T107" fmla="*/ 24 h 48"/>
                <a:gd name="T108" fmla="*/ 106 w 114"/>
                <a:gd name="T109" fmla="*/ 24 h 48"/>
                <a:gd name="T110" fmla="*/ 104 w 114"/>
                <a:gd name="T111" fmla="*/ 28 h 48"/>
                <a:gd name="T112" fmla="*/ 96 w 114"/>
                <a:gd name="T113" fmla="*/ 32 h 48"/>
                <a:gd name="T114" fmla="*/ 96 w 114"/>
                <a:gd name="T115" fmla="*/ 32 h 48"/>
                <a:gd name="T116" fmla="*/ 80 w 114"/>
                <a:gd name="T117" fmla="*/ 36 h 48"/>
                <a:gd name="T118" fmla="*/ 56 w 114"/>
                <a:gd name="T119" fmla="*/ 38 h 48"/>
                <a:gd name="T120" fmla="*/ 56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6" y="12"/>
                  </a:lnTo>
                  <a:lnTo>
                    <a:pt x="100" y="8"/>
                  </a:lnTo>
                  <a:lnTo>
                    <a:pt x="92" y="6"/>
                  </a:lnTo>
                  <a:lnTo>
                    <a:pt x="74" y="2"/>
                  </a:lnTo>
                  <a:lnTo>
                    <a:pt x="56" y="0"/>
                  </a:lnTo>
                  <a:lnTo>
                    <a:pt x="56" y="0"/>
                  </a:lnTo>
                  <a:lnTo>
                    <a:pt x="38" y="2"/>
                  </a:lnTo>
                  <a:lnTo>
                    <a:pt x="20" y="6"/>
                  </a:lnTo>
                  <a:lnTo>
                    <a:pt x="12" y="8"/>
                  </a:lnTo>
                  <a:lnTo>
                    <a:pt x="6" y="12"/>
                  </a:lnTo>
                  <a:lnTo>
                    <a:pt x="2" y="18"/>
                  </a:lnTo>
                  <a:lnTo>
                    <a:pt x="0" y="24"/>
                  </a:lnTo>
                  <a:lnTo>
                    <a:pt x="0" y="24"/>
                  </a:lnTo>
                  <a:lnTo>
                    <a:pt x="0" y="24"/>
                  </a:lnTo>
                  <a:lnTo>
                    <a:pt x="0" y="24"/>
                  </a:lnTo>
                  <a:lnTo>
                    <a:pt x="0" y="30"/>
                  </a:lnTo>
                  <a:lnTo>
                    <a:pt x="4" y="36"/>
                  </a:lnTo>
                  <a:lnTo>
                    <a:pt x="10" y="40"/>
                  </a:lnTo>
                  <a:lnTo>
                    <a:pt x="18" y="44"/>
                  </a:lnTo>
                  <a:lnTo>
                    <a:pt x="36" y="46"/>
                  </a:lnTo>
                  <a:lnTo>
                    <a:pt x="54" y="48"/>
                  </a:lnTo>
                  <a:lnTo>
                    <a:pt x="54" y="48"/>
                  </a:lnTo>
                  <a:lnTo>
                    <a:pt x="80" y="46"/>
                  </a:lnTo>
                  <a:lnTo>
                    <a:pt x="98" y="42"/>
                  </a:lnTo>
                  <a:lnTo>
                    <a:pt x="98" y="42"/>
                  </a:lnTo>
                  <a:lnTo>
                    <a:pt x="104" y="38"/>
                  </a:lnTo>
                  <a:lnTo>
                    <a:pt x="108" y="34"/>
                  </a:lnTo>
                  <a:lnTo>
                    <a:pt x="112" y="30"/>
                  </a:lnTo>
                  <a:lnTo>
                    <a:pt x="114" y="24"/>
                  </a:lnTo>
                  <a:lnTo>
                    <a:pt x="114" y="24"/>
                  </a:lnTo>
                  <a:lnTo>
                    <a:pt x="114" y="24"/>
                  </a:lnTo>
                  <a:lnTo>
                    <a:pt x="114" y="24"/>
                  </a:lnTo>
                  <a:lnTo>
                    <a:pt x="114" y="24"/>
                  </a:lnTo>
                  <a:close/>
                  <a:moveTo>
                    <a:pt x="56" y="38"/>
                  </a:moveTo>
                  <a:lnTo>
                    <a:pt x="56" y="38"/>
                  </a:lnTo>
                  <a:lnTo>
                    <a:pt x="54" y="38"/>
                  </a:lnTo>
                  <a:lnTo>
                    <a:pt x="54" y="38"/>
                  </a:lnTo>
                  <a:lnTo>
                    <a:pt x="34" y="36"/>
                  </a:lnTo>
                  <a:lnTo>
                    <a:pt x="20" y="32"/>
                  </a:lnTo>
                  <a:lnTo>
                    <a:pt x="10" y="28"/>
                  </a:lnTo>
                  <a:lnTo>
                    <a:pt x="6" y="24"/>
                  </a:lnTo>
                  <a:lnTo>
                    <a:pt x="6" y="24"/>
                  </a:lnTo>
                  <a:lnTo>
                    <a:pt x="10" y="20"/>
                  </a:lnTo>
                  <a:lnTo>
                    <a:pt x="20" y="16"/>
                  </a:lnTo>
                  <a:lnTo>
                    <a:pt x="36" y="12"/>
                  </a:lnTo>
                  <a:lnTo>
                    <a:pt x="56" y="10"/>
                  </a:lnTo>
                  <a:lnTo>
                    <a:pt x="56" y="10"/>
                  </a:lnTo>
                  <a:lnTo>
                    <a:pt x="76" y="12"/>
                  </a:lnTo>
                  <a:lnTo>
                    <a:pt x="92" y="16"/>
                  </a:lnTo>
                  <a:lnTo>
                    <a:pt x="102" y="20"/>
                  </a:lnTo>
                  <a:lnTo>
                    <a:pt x="106" y="24"/>
                  </a:lnTo>
                  <a:lnTo>
                    <a:pt x="106" y="24"/>
                  </a:lnTo>
                  <a:lnTo>
                    <a:pt x="104" y="28"/>
                  </a:lnTo>
                  <a:lnTo>
                    <a:pt x="96" y="32"/>
                  </a:lnTo>
                  <a:lnTo>
                    <a:pt x="96" y="32"/>
                  </a:lnTo>
                  <a:lnTo>
                    <a:pt x="80" y="36"/>
                  </a:lnTo>
                  <a:lnTo>
                    <a:pt x="56" y="38"/>
                  </a:lnTo>
                  <a:lnTo>
                    <a:pt x="56"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2" name="Freeform 119"/>
            <p:cNvSpPr>
              <a:spLocks/>
            </p:cNvSpPr>
            <p:nvPr/>
          </p:nvSpPr>
          <p:spPr bwMode="auto">
            <a:xfrm>
              <a:off x="2926746"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6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6"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3" name="Freeform 120"/>
            <p:cNvSpPr>
              <a:spLocks/>
            </p:cNvSpPr>
            <p:nvPr/>
          </p:nvSpPr>
          <p:spPr bwMode="auto">
            <a:xfrm>
              <a:off x="2948267" y="2173654"/>
              <a:ext cx="129126" cy="247387"/>
            </a:xfrm>
            <a:custGeom>
              <a:avLst/>
              <a:gdLst>
                <a:gd name="T0" fmla="*/ 72 w 72"/>
                <a:gd name="T1" fmla="*/ 124 h 146"/>
                <a:gd name="T2" fmla="*/ 72 w 72"/>
                <a:gd name="T3" fmla="*/ 124 h 146"/>
                <a:gd name="T4" fmla="*/ 72 w 72"/>
                <a:gd name="T5" fmla="*/ 130 h 146"/>
                <a:gd name="T6" fmla="*/ 72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6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2"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6"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4" name="Freeform 121"/>
            <p:cNvSpPr>
              <a:spLocks/>
            </p:cNvSpPr>
            <p:nvPr/>
          </p:nvSpPr>
          <p:spPr bwMode="auto">
            <a:xfrm>
              <a:off x="2923159" y="1529772"/>
              <a:ext cx="204449" cy="908214"/>
            </a:xfrm>
            <a:custGeom>
              <a:avLst/>
              <a:gdLst>
                <a:gd name="T0" fmla="*/ 98 w 114"/>
                <a:gd name="T1" fmla="*/ 18 h 536"/>
                <a:gd name="T2" fmla="*/ 106 w 114"/>
                <a:gd name="T3" fmla="*/ 12 h 536"/>
                <a:gd name="T4" fmla="*/ 106 w 114"/>
                <a:gd name="T5" fmla="*/ 464 h 536"/>
                <a:gd name="T6" fmla="*/ 102 w 114"/>
                <a:gd name="T7" fmla="*/ 490 h 536"/>
                <a:gd name="T8" fmla="*/ 94 w 114"/>
                <a:gd name="T9" fmla="*/ 510 h 536"/>
                <a:gd name="T10" fmla="*/ 78 w 114"/>
                <a:gd name="T11" fmla="*/ 522 h 536"/>
                <a:gd name="T12" fmla="*/ 56 w 114"/>
                <a:gd name="T13" fmla="*/ 526 h 536"/>
                <a:gd name="T14" fmla="*/ 46 w 114"/>
                <a:gd name="T15" fmla="*/ 526 h 536"/>
                <a:gd name="T16" fmla="*/ 26 w 114"/>
                <a:gd name="T17" fmla="*/ 518 h 536"/>
                <a:gd name="T18" fmla="*/ 14 w 114"/>
                <a:gd name="T19" fmla="*/ 502 h 536"/>
                <a:gd name="T20" fmla="*/ 8 w 114"/>
                <a:gd name="T21" fmla="*/ 478 h 536"/>
                <a:gd name="T22" fmla="*/ 6 w 114"/>
                <a:gd name="T23" fmla="*/ 10 h 536"/>
                <a:gd name="T24" fmla="*/ 22 w 114"/>
                <a:gd name="T25" fmla="*/ 18 h 536"/>
                <a:gd name="T26" fmla="*/ 52 w 114"/>
                <a:gd name="T27" fmla="*/ 24 h 536"/>
                <a:gd name="T28" fmla="*/ 54 w 114"/>
                <a:gd name="T29" fmla="*/ 24 h 536"/>
                <a:gd name="T30" fmla="*/ 36 w 114"/>
                <a:gd name="T31" fmla="*/ 22 h 536"/>
                <a:gd name="T32" fmla="*/ 10 w 114"/>
                <a:gd name="T33" fmla="*/ 16 h 536"/>
                <a:gd name="T34" fmla="*/ 0 w 114"/>
                <a:gd name="T35" fmla="*/ 6 h 536"/>
                <a:gd name="T36" fmla="*/ 0 w 114"/>
                <a:gd name="T37" fmla="*/ 464 h 536"/>
                <a:gd name="T38" fmla="*/ 0 w 114"/>
                <a:gd name="T39" fmla="*/ 480 h 536"/>
                <a:gd name="T40" fmla="*/ 8 w 114"/>
                <a:gd name="T41" fmla="*/ 506 h 536"/>
                <a:gd name="T42" fmla="*/ 22 w 114"/>
                <a:gd name="T43" fmla="*/ 526 h 536"/>
                <a:gd name="T44" fmla="*/ 44 w 114"/>
                <a:gd name="T45" fmla="*/ 536 h 536"/>
                <a:gd name="T46" fmla="*/ 56 w 114"/>
                <a:gd name="T47" fmla="*/ 536 h 536"/>
                <a:gd name="T48" fmla="*/ 80 w 114"/>
                <a:gd name="T49" fmla="*/ 532 h 536"/>
                <a:gd name="T50" fmla="*/ 98 w 114"/>
                <a:gd name="T51" fmla="*/ 518 h 536"/>
                <a:gd name="T52" fmla="*/ 110 w 114"/>
                <a:gd name="T53" fmla="*/ 494 h 536"/>
                <a:gd name="T54" fmla="*/ 114 w 114"/>
                <a:gd name="T55" fmla="*/ 464 h 536"/>
                <a:gd name="T56" fmla="*/ 114 w 114"/>
                <a:gd name="T57" fmla="*/ 0 h 536"/>
                <a:gd name="T58" fmla="*/ 112 w 114"/>
                <a:gd name="T59" fmla="*/ 6 h 536"/>
                <a:gd name="T60" fmla="*/ 104 w 114"/>
                <a:gd name="T61" fmla="*/ 14 h 536"/>
                <a:gd name="T62" fmla="*/ 98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98" y="18"/>
                  </a:moveTo>
                  <a:lnTo>
                    <a:pt x="98" y="18"/>
                  </a:lnTo>
                  <a:lnTo>
                    <a:pt x="102" y="14"/>
                  </a:lnTo>
                  <a:lnTo>
                    <a:pt x="106" y="12"/>
                  </a:lnTo>
                  <a:lnTo>
                    <a:pt x="106" y="464"/>
                  </a:lnTo>
                  <a:lnTo>
                    <a:pt x="106" y="464"/>
                  </a:lnTo>
                  <a:lnTo>
                    <a:pt x="106" y="478"/>
                  </a:lnTo>
                  <a:lnTo>
                    <a:pt x="102" y="490"/>
                  </a:lnTo>
                  <a:lnTo>
                    <a:pt x="98" y="502"/>
                  </a:lnTo>
                  <a:lnTo>
                    <a:pt x="94" y="510"/>
                  </a:lnTo>
                  <a:lnTo>
                    <a:pt x="86" y="518"/>
                  </a:lnTo>
                  <a:lnTo>
                    <a:pt x="78" y="522"/>
                  </a:lnTo>
                  <a:lnTo>
                    <a:pt x="68" y="526"/>
                  </a:lnTo>
                  <a:lnTo>
                    <a:pt x="56" y="526"/>
                  </a:lnTo>
                  <a:lnTo>
                    <a:pt x="56" y="526"/>
                  </a:lnTo>
                  <a:lnTo>
                    <a:pt x="46" y="526"/>
                  </a:lnTo>
                  <a:lnTo>
                    <a:pt x="36" y="522"/>
                  </a:lnTo>
                  <a:lnTo>
                    <a:pt x="26" y="518"/>
                  </a:lnTo>
                  <a:lnTo>
                    <a:pt x="20" y="510"/>
                  </a:lnTo>
                  <a:lnTo>
                    <a:pt x="14" y="502"/>
                  </a:lnTo>
                  <a:lnTo>
                    <a:pt x="10" y="490"/>
                  </a:lnTo>
                  <a:lnTo>
                    <a:pt x="8" y="478"/>
                  </a:lnTo>
                  <a:lnTo>
                    <a:pt x="6" y="464"/>
                  </a:lnTo>
                  <a:lnTo>
                    <a:pt x="6" y="10"/>
                  </a:lnTo>
                  <a:lnTo>
                    <a:pt x="6" y="10"/>
                  </a:lnTo>
                  <a:lnTo>
                    <a:pt x="22" y="18"/>
                  </a:lnTo>
                  <a:lnTo>
                    <a:pt x="36" y="22"/>
                  </a:lnTo>
                  <a:lnTo>
                    <a:pt x="52" y="24"/>
                  </a:lnTo>
                  <a:lnTo>
                    <a:pt x="52" y="24"/>
                  </a:lnTo>
                  <a:lnTo>
                    <a:pt x="54" y="24"/>
                  </a:lnTo>
                  <a:lnTo>
                    <a:pt x="54" y="24"/>
                  </a:lnTo>
                  <a:lnTo>
                    <a:pt x="36" y="22"/>
                  </a:lnTo>
                  <a:lnTo>
                    <a:pt x="18" y="20"/>
                  </a:lnTo>
                  <a:lnTo>
                    <a:pt x="10" y="16"/>
                  </a:lnTo>
                  <a:lnTo>
                    <a:pt x="4" y="12"/>
                  </a:lnTo>
                  <a:lnTo>
                    <a:pt x="0" y="6"/>
                  </a:lnTo>
                  <a:lnTo>
                    <a:pt x="0" y="0"/>
                  </a:lnTo>
                  <a:lnTo>
                    <a:pt x="0" y="464"/>
                  </a:lnTo>
                  <a:lnTo>
                    <a:pt x="0" y="464"/>
                  </a:lnTo>
                  <a:lnTo>
                    <a:pt x="0" y="480"/>
                  </a:lnTo>
                  <a:lnTo>
                    <a:pt x="4" y="494"/>
                  </a:lnTo>
                  <a:lnTo>
                    <a:pt x="8" y="506"/>
                  </a:lnTo>
                  <a:lnTo>
                    <a:pt x="14" y="518"/>
                  </a:lnTo>
                  <a:lnTo>
                    <a:pt x="22" y="526"/>
                  </a:lnTo>
                  <a:lnTo>
                    <a:pt x="32" y="532"/>
                  </a:lnTo>
                  <a:lnTo>
                    <a:pt x="44" y="536"/>
                  </a:lnTo>
                  <a:lnTo>
                    <a:pt x="56" y="536"/>
                  </a:lnTo>
                  <a:lnTo>
                    <a:pt x="56" y="536"/>
                  </a:lnTo>
                  <a:lnTo>
                    <a:pt x="68" y="536"/>
                  </a:lnTo>
                  <a:lnTo>
                    <a:pt x="80" y="532"/>
                  </a:lnTo>
                  <a:lnTo>
                    <a:pt x="90" y="526"/>
                  </a:lnTo>
                  <a:lnTo>
                    <a:pt x="98" y="518"/>
                  </a:lnTo>
                  <a:lnTo>
                    <a:pt x="104" y="506"/>
                  </a:lnTo>
                  <a:lnTo>
                    <a:pt x="110" y="494"/>
                  </a:lnTo>
                  <a:lnTo>
                    <a:pt x="112" y="480"/>
                  </a:lnTo>
                  <a:lnTo>
                    <a:pt x="114" y="464"/>
                  </a:lnTo>
                  <a:lnTo>
                    <a:pt x="114" y="8"/>
                  </a:lnTo>
                  <a:lnTo>
                    <a:pt x="114" y="0"/>
                  </a:lnTo>
                  <a:lnTo>
                    <a:pt x="114" y="0"/>
                  </a:lnTo>
                  <a:lnTo>
                    <a:pt x="112" y="6"/>
                  </a:lnTo>
                  <a:lnTo>
                    <a:pt x="108" y="10"/>
                  </a:lnTo>
                  <a:lnTo>
                    <a:pt x="104" y="14"/>
                  </a:lnTo>
                  <a:lnTo>
                    <a:pt x="98" y="18"/>
                  </a:lnTo>
                  <a:lnTo>
                    <a:pt x="98"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5" name="Rectangle 122"/>
            <p:cNvSpPr>
              <a:spLocks noChangeArrowheads="1"/>
            </p:cNvSpPr>
            <p:nvPr/>
          </p:nvSpPr>
          <p:spPr bwMode="auto">
            <a:xfrm>
              <a:off x="3184998" y="2451541"/>
              <a:ext cx="90063"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26" name="Rectangle 123"/>
            <p:cNvSpPr>
              <a:spLocks noChangeArrowheads="1"/>
            </p:cNvSpPr>
            <p:nvPr/>
          </p:nvSpPr>
          <p:spPr bwMode="auto">
            <a:xfrm>
              <a:off x="3145543"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7" name="Freeform 124"/>
            <p:cNvSpPr>
              <a:spLocks/>
            </p:cNvSpPr>
            <p:nvPr/>
          </p:nvSpPr>
          <p:spPr bwMode="auto">
            <a:xfrm>
              <a:off x="3242387" y="1560271"/>
              <a:ext cx="78910" cy="10167"/>
            </a:xfrm>
            <a:custGeom>
              <a:avLst/>
              <a:gdLst>
                <a:gd name="T0" fmla="*/ 2 w 44"/>
                <a:gd name="T1" fmla="*/ 6 h 6"/>
                <a:gd name="T2" fmla="*/ 2 w 44"/>
                <a:gd name="T3" fmla="*/ 6 h 6"/>
                <a:gd name="T4" fmla="*/ 24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4"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8" name="Freeform 125"/>
            <p:cNvSpPr>
              <a:spLocks noEditPoints="1"/>
            </p:cNvSpPr>
            <p:nvPr/>
          </p:nvSpPr>
          <p:spPr bwMode="auto">
            <a:xfrm>
              <a:off x="3145543" y="1489105"/>
              <a:ext cx="204449" cy="81333"/>
            </a:xfrm>
            <a:custGeom>
              <a:avLst/>
              <a:gdLst>
                <a:gd name="T0" fmla="*/ 114 w 114"/>
                <a:gd name="T1" fmla="*/ 24 h 48"/>
                <a:gd name="T2" fmla="*/ 114 w 114"/>
                <a:gd name="T3" fmla="*/ 24 h 48"/>
                <a:gd name="T4" fmla="*/ 112 w 114"/>
                <a:gd name="T5" fmla="*/ 18 h 48"/>
                <a:gd name="T6" fmla="*/ 106 w 114"/>
                <a:gd name="T7" fmla="*/ 12 h 48"/>
                <a:gd name="T8" fmla="*/ 100 w 114"/>
                <a:gd name="T9" fmla="*/ 8 h 48"/>
                <a:gd name="T10" fmla="*/ 92 w 114"/>
                <a:gd name="T11" fmla="*/ 6 h 48"/>
                <a:gd name="T12" fmla="*/ 74 w 114"/>
                <a:gd name="T13" fmla="*/ 2 h 48"/>
                <a:gd name="T14" fmla="*/ 56 w 114"/>
                <a:gd name="T15" fmla="*/ 0 h 48"/>
                <a:gd name="T16" fmla="*/ 56 w 114"/>
                <a:gd name="T17" fmla="*/ 0 h 48"/>
                <a:gd name="T18" fmla="*/ 38 w 114"/>
                <a:gd name="T19" fmla="*/ 2 h 48"/>
                <a:gd name="T20" fmla="*/ 20 w 114"/>
                <a:gd name="T21" fmla="*/ 6 h 48"/>
                <a:gd name="T22" fmla="*/ 12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0 w 114"/>
                <a:gd name="T37" fmla="*/ 30 h 48"/>
                <a:gd name="T38" fmla="*/ 4 w 114"/>
                <a:gd name="T39" fmla="*/ 36 h 48"/>
                <a:gd name="T40" fmla="*/ 10 w 114"/>
                <a:gd name="T41" fmla="*/ 40 h 48"/>
                <a:gd name="T42" fmla="*/ 18 w 114"/>
                <a:gd name="T43" fmla="*/ 44 h 48"/>
                <a:gd name="T44" fmla="*/ 36 w 114"/>
                <a:gd name="T45" fmla="*/ 46 h 48"/>
                <a:gd name="T46" fmla="*/ 54 w 114"/>
                <a:gd name="T47" fmla="*/ 48 h 48"/>
                <a:gd name="T48" fmla="*/ 54 w 114"/>
                <a:gd name="T49" fmla="*/ 48 h 48"/>
                <a:gd name="T50" fmla="*/ 80 w 114"/>
                <a:gd name="T51" fmla="*/ 46 h 48"/>
                <a:gd name="T52" fmla="*/ 98 w 114"/>
                <a:gd name="T53" fmla="*/ 42 h 48"/>
                <a:gd name="T54" fmla="*/ 98 w 114"/>
                <a:gd name="T55" fmla="*/ 42 h 48"/>
                <a:gd name="T56" fmla="*/ 104 w 114"/>
                <a:gd name="T57" fmla="*/ 38 h 48"/>
                <a:gd name="T58" fmla="*/ 108 w 114"/>
                <a:gd name="T59" fmla="*/ 34 h 48"/>
                <a:gd name="T60" fmla="*/ 112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6 w 114"/>
                <a:gd name="T73" fmla="*/ 38 h 48"/>
                <a:gd name="T74" fmla="*/ 56 w 114"/>
                <a:gd name="T75" fmla="*/ 38 h 48"/>
                <a:gd name="T76" fmla="*/ 54 w 114"/>
                <a:gd name="T77" fmla="*/ 38 h 48"/>
                <a:gd name="T78" fmla="*/ 54 w 114"/>
                <a:gd name="T79" fmla="*/ 38 h 48"/>
                <a:gd name="T80" fmla="*/ 34 w 114"/>
                <a:gd name="T81" fmla="*/ 36 h 48"/>
                <a:gd name="T82" fmla="*/ 20 w 114"/>
                <a:gd name="T83" fmla="*/ 32 h 48"/>
                <a:gd name="T84" fmla="*/ 10 w 114"/>
                <a:gd name="T85" fmla="*/ 28 h 48"/>
                <a:gd name="T86" fmla="*/ 6 w 114"/>
                <a:gd name="T87" fmla="*/ 24 h 48"/>
                <a:gd name="T88" fmla="*/ 6 w 114"/>
                <a:gd name="T89" fmla="*/ 24 h 48"/>
                <a:gd name="T90" fmla="*/ 10 w 114"/>
                <a:gd name="T91" fmla="*/ 20 h 48"/>
                <a:gd name="T92" fmla="*/ 20 w 114"/>
                <a:gd name="T93" fmla="*/ 16 h 48"/>
                <a:gd name="T94" fmla="*/ 36 w 114"/>
                <a:gd name="T95" fmla="*/ 12 h 48"/>
                <a:gd name="T96" fmla="*/ 56 w 114"/>
                <a:gd name="T97" fmla="*/ 10 h 48"/>
                <a:gd name="T98" fmla="*/ 56 w 114"/>
                <a:gd name="T99" fmla="*/ 10 h 48"/>
                <a:gd name="T100" fmla="*/ 76 w 114"/>
                <a:gd name="T101" fmla="*/ 12 h 48"/>
                <a:gd name="T102" fmla="*/ 92 w 114"/>
                <a:gd name="T103" fmla="*/ 16 h 48"/>
                <a:gd name="T104" fmla="*/ 102 w 114"/>
                <a:gd name="T105" fmla="*/ 20 h 48"/>
                <a:gd name="T106" fmla="*/ 106 w 114"/>
                <a:gd name="T107" fmla="*/ 24 h 48"/>
                <a:gd name="T108" fmla="*/ 106 w 114"/>
                <a:gd name="T109" fmla="*/ 24 h 48"/>
                <a:gd name="T110" fmla="*/ 104 w 114"/>
                <a:gd name="T111" fmla="*/ 28 h 48"/>
                <a:gd name="T112" fmla="*/ 96 w 114"/>
                <a:gd name="T113" fmla="*/ 32 h 48"/>
                <a:gd name="T114" fmla="*/ 96 w 114"/>
                <a:gd name="T115" fmla="*/ 32 h 48"/>
                <a:gd name="T116" fmla="*/ 80 w 114"/>
                <a:gd name="T117" fmla="*/ 36 h 48"/>
                <a:gd name="T118" fmla="*/ 56 w 114"/>
                <a:gd name="T119" fmla="*/ 38 h 48"/>
                <a:gd name="T120" fmla="*/ 56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6" y="12"/>
                  </a:lnTo>
                  <a:lnTo>
                    <a:pt x="100" y="8"/>
                  </a:lnTo>
                  <a:lnTo>
                    <a:pt x="92" y="6"/>
                  </a:lnTo>
                  <a:lnTo>
                    <a:pt x="74" y="2"/>
                  </a:lnTo>
                  <a:lnTo>
                    <a:pt x="56" y="0"/>
                  </a:lnTo>
                  <a:lnTo>
                    <a:pt x="56" y="0"/>
                  </a:lnTo>
                  <a:lnTo>
                    <a:pt x="38" y="2"/>
                  </a:lnTo>
                  <a:lnTo>
                    <a:pt x="20" y="6"/>
                  </a:lnTo>
                  <a:lnTo>
                    <a:pt x="12" y="8"/>
                  </a:lnTo>
                  <a:lnTo>
                    <a:pt x="6" y="12"/>
                  </a:lnTo>
                  <a:lnTo>
                    <a:pt x="2" y="18"/>
                  </a:lnTo>
                  <a:lnTo>
                    <a:pt x="0" y="24"/>
                  </a:lnTo>
                  <a:lnTo>
                    <a:pt x="0" y="24"/>
                  </a:lnTo>
                  <a:lnTo>
                    <a:pt x="0" y="24"/>
                  </a:lnTo>
                  <a:lnTo>
                    <a:pt x="0" y="24"/>
                  </a:lnTo>
                  <a:lnTo>
                    <a:pt x="0" y="30"/>
                  </a:lnTo>
                  <a:lnTo>
                    <a:pt x="4" y="36"/>
                  </a:lnTo>
                  <a:lnTo>
                    <a:pt x="10" y="40"/>
                  </a:lnTo>
                  <a:lnTo>
                    <a:pt x="18" y="44"/>
                  </a:lnTo>
                  <a:lnTo>
                    <a:pt x="36" y="46"/>
                  </a:lnTo>
                  <a:lnTo>
                    <a:pt x="54" y="48"/>
                  </a:lnTo>
                  <a:lnTo>
                    <a:pt x="54" y="48"/>
                  </a:lnTo>
                  <a:lnTo>
                    <a:pt x="80" y="46"/>
                  </a:lnTo>
                  <a:lnTo>
                    <a:pt x="98" y="42"/>
                  </a:lnTo>
                  <a:lnTo>
                    <a:pt x="98" y="42"/>
                  </a:lnTo>
                  <a:lnTo>
                    <a:pt x="104" y="38"/>
                  </a:lnTo>
                  <a:lnTo>
                    <a:pt x="108" y="34"/>
                  </a:lnTo>
                  <a:lnTo>
                    <a:pt x="112" y="30"/>
                  </a:lnTo>
                  <a:lnTo>
                    <a:pt x="114" y="24"/>
                  </a:lnTo>
                  <a:lnTo>
                    <a:pt x="114" y="24"/>
                  </a:lnTo>
                  <a:lnTo>
                    <a:pt x="114" y="24"/>
                  </a:lnTo>
                  <a:lnTo>
                    <a:pt x="114" y="24"/>
                  </a:lnTo>
                  <a:lnTo>
                    <a:pt x="114" y="24"/>
                  </a:lnTo>
                  <a:close/>
                  <a:moveTo>
                    <a:pt x="56" y="38"/>
                  </a:moveTo>
                  <a:lnTo>
                    <a:pt x="56" y="38"/>
                  </a:lnTo>
                  <a:lnTo>
                    <a:pt x="54" y="38"/>
                  </a:lnTo>
                  <a:lnTo>
                    <a:pt x="54" y="38"/>
                  </a:lnTo>
                  <a:lnTo>
                    <a:pt x="34" y="36"/>
                  </a:lnTo>
                  <a:lnTo>
                    <a:pt x="20" y="32"/>
                  </a:lnTo>
                  <a:lnTo>
                    <a:pt x="10" y="28"/>
                  </a:lnTo>
                  <a:lnTo>
                    <a:pt x="6" y="24"/>
                  </a:lnTo>
                  <a:lnTo>
                    <a:pt x="6" y="24"/>
                  </a:lnTo>
                  <a:lnTo>
                    <a:pt x="10" y="20"/>
                  </a:lnTo>
                  <a:lnTo>
                    <a:pt x="20" y="16"/>
                  </a:lnTo>
                  <a:lnTo>
                    <a:pt x="36" y="12"/>
                  </a:lnTo>
                  <a:lnTo>
                    <a:pt x="56" y="10"/>
                  </a:lnTo>
                  <a:lnTo>
                    <a:pt x="56" y="10"/>
                  </a:lnTo>
                  <a:lnTo>
                    <a:pt x="76" y="12"/>
                  </a:lnTo>
                  <a:lnTo>
                    <a:pt x="92" y="16"/>
                  </a:lnTo>
                  <a:lnTo>
                    <a:pt x="102" y="20"/>
                  </a:lnTo>
                  <a:lnTo>
                    <a:pt x="106" y="24"/>
                  </a:lnTo>
                  <a:lnTo>
                    <a:pt x="106" y="24"/>
                  </a:lnTo>
                  <a:lnTo>
                    <a:pt x="104" y="28"/>
                  </a:lnTo>
                  <a:lnTo>
                    <a:pt x="96" y="32"/>
                  </a:lnTo>
                  <a:lnTo>
                    <a:pt x="96" y="32"/>
                  </a:lnTo>
                  <a:lnTo>
                    <a:pt x="80" y="36"/>
                  </a:lnTo>
                  <a:lnTo>
                    <a:pt x="56" y="38"/>
                  </a:lnTo>
                  <a:lnTo>
                    <a:pt x="56"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29" name="Freeform 126"/>
            <p:cNvSpPr>
              <a:spLocks/>
            </p:cNvSpPr>
            <p:nvPr/>
          </p:nvSpPr>
          <p:spPr bwMode="auto">
            <a:xfrm>
              <a:off x="3149130"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0" name="Freeform 127"/>
            <p:cNvSpPr>
              <a:spLocks/>
            </p:cNvSpPr>
            <p:nvPr/>
          </p:nvSpPr>
          <p:spPr bwMode="auto">
            <a:xfrm>
              <a:off x="3170651" y="2173654"/>
              <a:ext cx="129126" cy="247387"/>
            </a:xfrm>
            <a:custGeom>
              <a:avLst/>
              <a:gdLst>
                <a:gd name="T0" fmla="*/ 72 w 72"/>
                <a:gd name="T1" fmla="*/ 124 h 146"/>
                <a:gd name="T2" fmla="*/ 72 w 72"/>
                <a:gd name="T3" fmla="*/ 124 h 146"/>
                <a:gd name="T4" fmla="*/ 72 w 72"/>
                <a:gd name="T5" fmla="*/ 130 h 146"/>
                <a:gd name="T6" fmla="*/ 72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6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2"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6"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1" name="Freeform 128"/>
            <p:cNvSpPr>
              <a:spLocks/>
            </p:cNvSpPr>
            <p:nvPr/>
          </p:nvSpPr>
          <p:spPr bwMode="auto">
            <a:xfrm>
              <a:off x="3145543" y="1529772"/>
              <a:ext cx="204449" cy="908214"/>
            </a:xfrm>
            <a:custGeom>
              <a:avLst/>
              <a:gdLst>
                <a:gd name="T0" fmla="*/ 98 w 114"/>
                <a:gd name="T1" fmla="*/ 18 h 536"/>
                <a:gd name="T2" fmla="*/ 106 w 114"/>
                <a:gd name="T3" fmla="*/ 12 h 536"/>
                <a:gd name="T4" fmla="*/ 106 w 114"/>
                <a:gd name="T5" fmla="*/ 464 h 536"/>
                <a:gd name="T6" fmla="*/ 102 w 114"/>
                <a:gd name="T7" fmla="*/ 490 h 536"/>
                <a:gd name="T8" fmla="*/ 92 w 114"/>
                <a:gd name="T9" fmla="*/ 510 h 536"/>
                <a:gd name="T10" fmla="*/ 78 w 114"/>
                <a:gd name="T11" fmla="*/ 522 h 536"/>
                <a:gd name="T12" fmla="*/ 56 w 114"/>
                <a:gd name="T13" fmla="*/ 526 h 536"/>
                <a:gd name="T14" fmla="*/ 44 w 114"/>
                <a:gd name="T15" fmla="*/ 526 h 536"/>
                <a:gd name="T16" fmla="*/ 26 w 114"/>
                <a:gd name="T17" fmla="*/ 518 h 536"/>
                <a:gd name="T18" fmla="*/ 14 w 114"/>
                <a:gd name="T19" fmla="*/ 502 h 536"/>
                <a:gd name="T20" fmla="*/ 8 w 114"/>
                <a:gd name="T21" fmla="*/ 478 h 536"/>
                <a:gd name="T22" fmla="*/ 6 w 114"/>
                <a:gd name="T23" fmla="*/ 10 h 536"/>
                <a:gd name="T24" fmla="*/ 22 w 114"/>
                <a:gd name="T25" fmla="*/ 18 h 536"/>
                <a:gd name="T26" fmla="*/ 52 w 114"/>
                <a:gd name="T27" fmla="*/ 24 h 536"/>
                <a:gd name="T28" fmla="*/ 54 w 114"/>
                <a:gd name="T29" fmla="*/ 24 h 536"/>
                <a:gd name="T30" fmla="*/ 36 w 114"/>
                <a:gd name="T31" fmla="*/ 22 h 536"/>
                <a:gd name="T32" fmla="*/ 10 w 114"/>
                <a:gd name="T33" fmla="*/ 16 h 536"/>
                <a:gd name="T34" fmla="*/ 0 w 114"/>
                <a:gd name="T35" fmla="*/ 6 h 536"/>
                <a:gd name="T36" fmla="*/ 0 w 114"/>
                <a:gd name="T37" fmla="*/ 464 h 536"/>
                <a:gd name="T38" fmla="*/ 0 w 114"/>
                <a:gd name="T39" fmla="*/ 480 h 536"/>
                <a:gd name="T40" fmla="*/ 8 w 114"/>
                <a:gd name="T41" fmla="*/ 506 h 536"/>
                <a:gd name="T42" fmla="*/ 22 w 114"/>
                <a:gd name="T43" fmla="*/ 526 h 536"/>
                <a:gd name="T44" fmla="*/ 44 w 114"/>
                <a:gd name="T45" fmla="*/ 536 h 536"/>
                <a:gd name="T46" fmla="*/ 56 w 114"/>
                <a:gd name="T47" fmla="*/ 536 h 536"/>
                <a:gd name="T48" fmla="*/ 80 w 114"/>
                <a:gd name="T49" fmla="*/ 532 h 536"/>
                <a:gd name="T50" fmla="*/ 98 w 114"/>
                <a:gd name="T51" fmla="*/ 518 h 536"/>
                <a:gd name="T52" fmla="*/ 110 w 114"/>
                <a:gd name="T53" fmla="*/ 494 h 536"/>
                <a:gd name="T54" fmla="*/ 114 w 114"/>
                <a:gd name="T55" fmla="*/ 464 h 536"/>
                <a:gd name="T56" fmla="*/ 114 w 114"/>
                <a:gd name="T57" fmla="*/ 0 h 536"/>
                <a:gd name="T58" fmla="*/ 112 w 114"/>
                <a:gd name="T59" fmla="*/ 6 h 536"/>
                <a:gd name="T60" fmla="*/ 104 w 114"/>
                <a:gd name="T61" fmla="*/ 14 h 536"/>
                <a:gd name="T62" fmla="*/ 98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98" y="18"/>
                  </a:moveTo>
                  <a:lnTo>
                    <a:pt x="98" y="18"/>
                  </a:lnTo>
                  <a:lnTo>
                    <a:pt x="102" y="14"/>
                  </a:lnTo>
                  <a:lnTo>
                    <a:pt x="106" y="12"/>
                  </a:lnTo>
                  <a:lnTo>
                    <a:pt x="106" y="464"/>
                  </a:lnTo>
                  <a:lnTo>
                    <a:pt x="106" y="464"/>
                  </a:lnTo>
                  <a:lnTo>
                    <a:pt x="106" y="478"/>
                  </a:lnTo>
                  <a:lnTo>
                    <a:pt x="102" y="490"/>
                  </a:lnTo>
                  <a:lnTo>
                    <a:pt x="98" y="502"/>
                  </a:lnTo>
                  <a:lnTo>
                    <a:pt x="92" y="510"/>
                  </a:lnTo>
                  <a:lnTo>
                    <a:pt x="86" y="518"/>
                  </a:lnTo>
                  <a:lnTo>
                    <a:pt x="78" y="522"/>
                  </a:lnTo>
                  <a:lnTo>
                    <a:pt x="68" y="526"/>
                  </a:lnTo>
                  <a:lnTo>
                    <a:pt x="56" y="526"/>
                  </a:lnTo>
                  <a:lnTo>
                    <a:pt x="56" y="526"/>
                  </a:lnTo>
                  <a:lnTo>
                    <a:pt x="44" y="526"/>
                  </a:lnTo>
                  <a:lnTo>
                    <a:pt x="36" y="522"/>
                  </a:lnTo>
                  <a:lnTo>
                    <a:pt x="26" y="518"/>
                  </a:lnTo>
                  <a:lnTo>
                    <a:pt x="20" y="510"/>
                  </a:lnTo>
                  <a:lnTo>
                    <a:pt x="14" y="502"/>
                  </a:lnTo>
                  <a:lnTo>
                    <a:pt x="10" y="490"/>
                  </a:lnTo>
                  <a:lnTo>
                    <a:pt x="8" y="478"/>
                  </a:lnTo>
                  <a:lnTo>
                    <a:pt x="6" y="464"/>
                  </a:lnTo>
                  <a:lnTo>
                    <a:pt x="6" y="10"/>
                  </a:lnTo>
                  <a:lnTo>
                    <a:pt x="6" y="10"/>
                  </a:lnTo>
                  <a:lnTo>
                    <a:pt x="22" y="18"/>
                  </a:lnTo>
                  <a:lnTo>
                    <a:pt x="36" y="22"/>
                  </a:lnTo>
                  <a:lnTo>
                    <a:pt x="52" y="24"/>
                  </a:lnTo>
                  <a:lnTo>
                    <a:pt x="52" y="24"/>
                  </a:lnTo>
                  <a:lnTo>
                    <a:pt x="54" y="24"/>
                  </a:lnTo>
                  <a:lnTo>
                    <a:pt x="54" y="24"/>
                  </a:lnTo>
                  <a:lnTo>
                    <a:pt x="36" y="22"/>
                  </a:lnTo>
                  <a:lnTo>
                    <a:pt x="18" y="20"/>
                  </a:lnTo>
                  <a:lnTo>
                    <a:pt x="10" y="16"/>
                  </a:lnTo>
                  <a:lnTo>
                    <a:pt x="4" y="12"/>
                  </a:lnTo>
                  <a:lnTo>
                    <a:pt x="0" y="6"/>
                  </a:lnTo>
                  <a:lnTo>
                    <a:pt x="0" y="0"/>
                  </a:lnTo>
                  <a:lnTo>
                    <a:pt x="0" y="464"/>
                  </a:lnTo>
                  <a:lnTo>
                    <a:pt x="0" y="464"/>
                  </a:lnTo>
                  <a:lnTo>
                    <a:pt x="0" y="480"/>
                  </a:lnTo>
                  <a:lnTo>
                    <a:pt x="4" y="494"/>
                  </a:lnTo>
                  <a:lnTo>
                    <a:pt x="8" y="506"/>
                  </a:lnTo>
                  <a:lnTo>
                    <a:pt x="14" y="518"/>
                  </a:lnTo>
                  <a:lnTo>
                    <a:pt x="22" y="526"/>
                  </a:lnTo>
                  <a:lnTo>
                    <a:pt x="32" y="532"/>
                  </a:lnTo>
                  <a:lnTo>
                    <a:pt x="44" y="536"/>
                  </a:lnTo>
                  <a:lnTo>
                    <a:pt x="56" y="536"/>
                  </a:lnTo>
                  <a:lnTo>
                    <a:pt x="56" y="536"/>
                  </a:lnTo>
                  <a:lnTo>
                    <a:pt x="68" y="536"/>
                  </a:lnTo>
                  <a:lnTo>
                    <a:pt x="80" y="532"/>
                  </a:lnTo>
                  <a:lnTo>
                    <a:pt x="90" y="526"/>
                  </a:lnTo>
                  <a:lnTo>
                    <a:pt x="98" y="518"/>
                  </a:lnTo>
                  <a:lnTo>
                    <a:pt x="104" y="506"/>
                  </a:lnTo>
                  <a:lnTo>
                    <a:pt x="110" y="494"/>
                  </a:lnTo>
                  <a:lnTo>
                    <a:pt x="112" y="480"/>
                  </a:lnTo>
                  <a:lnTo>
                    <a:pt x="114" y="464"/>
                  </a:lnTo>
                  <a:lnTo>
                    <a:pt x="114" y="8"/>
                  </a:lnTo>
                  <a:lnTo>
                    <a:pt x="114" y="0"/>
                  </a:lnTo>
                  <a:lnTo>
                    <a:pt x="114" y="0"/>
                  </a:lnTo>
                  <a:lnTo>
                    <a:pt x="112" y="6"/>
                  </a:lnTo>
                  <a:lnTo>
                    <a:pt x="108" y="10"/>
                  </a:lnTo>
                  <a:lnTo>
                    <a:pt x="104" y="14"/>
                  </a:lnTo>
                  <a:lnTo>
                    <a:pt x="98" y="18"/>
                  </a:lnTo>
                  <a:lnTo>
                    <a:pt x="98"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2" name="Rectangle 129"/>
            <p:cNvSpPr>
              <a:spLocks noChangeArrowheads="1"/>
            </p:cNvSpPr>
            <p:nvPr/>
          </p:nvSpPr>
          <p:spPr bwMode="auto">
            <a:xfrm>
              <a:off x="3407381" y="2451541"/>
              <a:ext cx="90063"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33" name="Rectangle 130"/>
            <p:cNvSpPr>
              <a:spLocks noChangeArrowheads="1"/>
            </p:cNvSpPr>
            <p:nvPr/>
          </p:nvSpPr>
          <p:spPr bwMode="auto">
            <a:xfrm>
              <a:off x="3367926"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4" name="Freeform 131"/>
            <p:cNvSpPr>
              <a:spLocks/>
            </p:cNvSpPr>
            <p:nvPr/>
          </p:nvSpPr>
          <p:spPr bwMode="auto">
            <a:xfrm>
              <a:off x="3464771" y="1560271"/>
              <a:ext cx="78910" cy="10167"/>
            </a:xfrm>
            <a:custGeom>
              <a:avLst/>
              <a:gdLst>
                <a:gd name="T0" fmla="*/ 2 w 44"/>
                <a:gd name="T1" fmla="*/ 6 h 6"/>
                <a:gd name="T2" fmla="*/ 2 w 44"/>
                <a:gd name="T3" fmla="*/ 6 h 6"/>
                <a:gd name="T4" fmla="*/ 24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4"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5" name="Freeform 132"/>
            <p:cNvSpPr>
              <a:spLocks noEditPoints="1"/>
            </p:cNvSpPr>
            <p:nvPr/>
          </p:nvSpPr>
          <p:spPr bwMode="auto">
            <a:xfrm>
              <a:off x="3367926" y="1489105"/>
              <a:ext cx="204449" cy="81333"/>
            </a:xfrm>
            <a:custGeom>
              <a:avLst/>
              <a:gdLst>
                <a:gd name="T0" fmla="*/ 112 w 114"/>
                <a:gd name="T1" fmla="*/ 24 h 48"/>
                <a:gd name="T2" fmla="*/ 112 w 114"/>
                <a:gd name="T3" fmla="*/ 24 h 48"/>
                <a:gd name="T4" fmla="*/ 112 w 114"/>
                <a:gd name="T5" fmla="*/ 18 h 48"/>
                <a:gd name="T6" fmla="*/ 106 w 114"/>
                <a:gd name="T7" fmla="*/ 12 h 48"/>
                <a:gd name="T8" fmla="*/ 100 w 114"/>
                <a:gd name="T9" fmla="*/ 8 h 48"/>
                <a:gd name="T10" fmla="*/ 92 w 114"/>
                <a:gd name="T11" fmla="*/ 6 h 48"/>
                <a:gd name="T12" fmla="*/ 74 w 114"/>
                <a:gd name="T13" fmla="*/ 2 h 48"/>
                <a:gd name="T14" fmla="*/ 56 w 114"/>
                <a:gd name="T15" fmla="*/ 0 h 48"/>
                <a:gd name="T16" fmla="*/ 56 w 114"/>
                <a:gd name="T17" fmla="*/ 0 h 48"/>
                <a:gd name="T18" fmla="*/ 38 w 114"/>
                <a:gd name="T19" fmla="*/ 2 h 48"/>
                <a:gd name="T20" fmla="*/ 20 w 114"/>
                <a:gd name="T21" fmla="*/ 6 h 48"/>
                <a:gd name="T22" fmla="*/ 12 w 114"/>
                <a:gd name="T23" fmla="*/ 8 h 48"/>
                <a:gd name="T24" fmla="*/ 6 w 114"/>
                <a:gd name="T25" fmla="*/ 12 h 48"/>
                <a:gd name="T26" fmla="*/ 0 w 114"/>
                <a:gd name="T27" fmla="*/ 18 h 48"/>
                <a:gd name="T28" fmla="*/ 0 w 114"/>
                <a:gd name="T29" fmla="*/ 24 h 48"/>
                <a:gd name="T30" fmla="*/ 0 w 114"/>
                <a:gd name="T31" fmla="*/ 24 h 48"/>
                <a:gd name="T32" fmla="*/ 0 w 114"/>
                <a:gd name="T33" fmla="*/ 24 h 48"/>
                <a:gd name="T34" fmla="*/ 0 w 114"/>
                <a:gd name="T35" fmla="*/ 24 h 48"/>
                <a:gd name="T36" fmla="*/ 0 w 114"/>
                <a:gd name="T37" fmla="*/ 30 h 48"/>
                <a:gd name="T38" fmla="*/ 4 w 114"/>
                <a:gd name="T39" fmla="*/ 36 h 48"/>
                <a:gd name="T40" fmla="*/ 10 w 114"/>
                <a:gd name="T41" fmla="*/ 40 h 48"/>
                <a:gd name="T42" fmla="*/ 18 w 114"/>
                <a:gd name="T43" fmla="*/ 44 h 48"/>
                <a:gd name="T44" fmla="*/ 36 w 114"/>
                <a:gd name="T45" fmla="*/ 46 h 48"/>
                <a:gd name="T46" fmla="*/ 54 w 114"/>
                <a:gd name="T47" fmla="*/ 48 h 48"/>
                <a:gd name="T48" fmla="*/ 54 w 114"/>
                <a:gd name="T49" fmla="*/ 48 h 48"/>
                <a:gd name="T50" fmla="*/ 80 w 114"/>
                <a:gd name="T51" fmla="*/ 46 h 48"/>
                <a:gd name="T52" fmla="*/ 98 w 114"/>
                <a:gd name="T53" fmla="*/ 42 h 48"/>
                <a:gd name="T54" fmla="*/ 98 w 114"/>
                <a:gd name="T55" fmla="*/ 42 h 48"/>
                <a:gd name="T56" fmla="*/ 104 w 114"/>
                <a:gd name="T57" fmla="*/ 38 h 48"/>
                <a:gd name="T58" fmla="*/ 108 w 114"/>
                <a:gd name="T59" fmla="*/ 34 h 48"/>
                <a:gd name="T60" fmla="*/ 112 w 114"/>
                <a:gd name="T61" fmla="*/ 30 h 48"/>
                <a:gd name="T62" fmla="*/ 114 w 114"/>
                <a:gd name="T63" fmla="*/ 24 h 48"/>
                <a:gd name="T64" fmla="*/ 114 w 114"/>
                <a:gd name="T65" fmla="*/ 24 h 48"/>
                <a:gd name="T66" fmla="*/ 114 w 114"/>
                <a:gd name="T67" fmla="*/ 24 h 48"/>
                <a:gd name="T68" fmla="*/ 112 w 114"/>
                <a:gd name="T69" fmla="*/ 24 h 48"/>
                <a:gd name="T70" fmla="*/ 112 w 114"/>
                <a:gd name="T71" fmla="*/ 24 h 48"/>
                <a:gd name="T72" fmla="*/ 56 w 114"/>
                <a:gd name="T73" fmla="*/ 38 h 48"/>
                <a:gd name="T74" fmla="*/ 56 w 114"/>
                <a:gd name="T75" fmla="*/ 38 h 48"/>
                <a:gd name="T76" fmla="*/ 54 w 114"/>
                <a:gd name="T77" fmla="*/ 38 h 48"/>
                <a:gd name="T78" fmla="*/ 54 w 114"/>
                <a:gd name="T79" fmla="*/ 38 h 48"/>
                <a:gd name="T80" fmla="*/ 34 w 114"/>
                <a:gd name="T81" fmla="*/ 36 h 48"/>
                <a:gd name="T82" fmla="*/ 20 w 114"/>
                <a:gd name="T83" fmla="*/ 32 h 48"/>
                <a:gd name="T84" fmla="*/ 10 w 114"/>
                <a:gd name="T85" fmla="*/ 28 h 48"/>
                <a:gd name="T86" fmla="*/ 6 w 114"/>
                <a:gd name="T87" fmla="*/ 24 h 48"/>
                <a:gd name="T88" fmla="*/ 6 w 114"/>
                <a:gd name="T89" fmla="*/ 24 h 48"/>
                <a:gd name="T90" fmla="*/ 10 w 114"/>
                <a:gd name="T91" fmla="*/ 20 h 48"/>
                <a:gd name="T92" fmla="*/ 20 w 114"/>
                <a:gd name="T93" fmla="*/ 16 h 48"/>
                <a:gd name="T94" fmla="*/ 36 w 114"/>
                <a:gd name="T95" fmla="*/ 12 h 48"/>
                <a:gd name="T96" fmla="*/ 56 w 114"/>
                <a:gd name="T97" fmla="*/ 10 h 48"/>
                <a:gd name="T98" fmla="*/ 56 w 114"/>
                <a:gd name="T99" fmla="*/ 10 h 48"/>
                <a:gd name="T100" fmla="*/ 76 w 114"/>
                <a:gd name="T101" fmla="*/ 12 h 48"/>
                <a:gd name="T102" fmla="*/ 92 w 114"/>
                <a:gd name="T103" fmla="*/ 16 h 48"/>
                <a:gd name="T104" fmla="*/ 102 w 114"/>
                <a:gd name="T105" fmla="*/ 20 h 48"/>
                <a:gd name="T106" fmla="*/ 106 w 114"/>
                <a:gd name="T107" fmla="*/ 24 h 48"/>
                <a:gd name="T108" fmla="*/ 106 w 114"/>
                <a:gd name="T109" fmla="*/ 24 h 48"/>
                <a:gd name="T110" fmla="*/ 104 w 114"/>
                <a:gd name="T111" fmla="*/ 28 h 48"/>
                <a:gd name="T112" fmla="*/ 96 w 114"/>
                <a:gd name="T113" fmla="*/ 32 h 48"/>
                <a:gd name="T114" fmla="*/ 96 w 114"/>
                <a:gd name="T115" fmla="*/ 32 h 48"/>
                <a:gd name="T116" fmla="*/ 80 w 114"/>
                <a:gd name="T117" fmla="*/ 36 h 48"/>
                <a:gd name="T118" fmla="*/ 56 w 114"/>
                <a:gd name="T119" fmla="*/ 38 h 48"/>
                <a:gd name="T120" fmla="*/ 56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2" y="24"/>
                  </a:moveTo>
                  <a:lnTo>
                    <a:pt x="112" y="24"/>
                  </a:lnTo>
                  <a:lnTo>
                    <a:pt x="112" y="18"/>
                  </a:lnTo>
                  <a:lnTo>
                    <a:pt x="106" y="12"/>
                  </a:lnTo>
                  <a:lnTo>
                    <a:pt x="100" y="8"/>
                  </a:lnTo>
                  <a:lnTo>
                    <a:pt x="92" y="6"/>
                  </a:lnTo>
                  <a:lnTo>
                    <a:pt x="74" y="2"/>
                  </a:lnTo>
                  <a:lnTo>
                    <a:pt x="56" y="0"/>
                  </a:lnTo>
                  <a:lnTo>
                    <a:pt x="56" y="0"/>
                  </a:lnTo>
                  <a:lnTo>
                    <a:pt x="38" y="2"/>
                  </a:lnTo>
                  <a:lnTo>
                    <a:pt x="20" y="6"/>
                  </a:lnTo>
                  <a:lnTo>
                    <a:pt x="12" y="8"/>
                  </a:lnTo>
                  <a:lnTo>
                    <a:pt x="6" y="12"/>
                  </a:lnTo>
                  <a:lnTo>
                    <a:pt x="0" y="18"/>
                  </a:lnTo>
                  <a:lnTo>
                    <a:pt x="0" y="24"/>
                  </a:lnTo>
                  <a:lnTo>
                    <a:pt x="0" y="24"/>
                  </a:lnTo>
                  <a:lnTo>
                    <a:pt x="0" y="24"/>
                  </a:lnTo>
                  <a:lnTo>
                    <a:pt x="0" y="24"/>
                  </a:lnTo>
                  <a:lnTo>
                    <a:pt x="0" y="30"/>
                  </a:lnTo>
                  <a:lnTo>
                    <a:pt x="4" y="36"/>
                  </a:lnTo>
                  <a:lnTo>
                    <a:pt x="10" y="40"/>
                  </a:lnTo>
                  <a:lnTo>
                    <a:pt x="18" y="44"/>
                  </a:lnTo>
                  <a:lnTo>
                    <a:pt x="36" y="46"/>
                  </a:lnTo>
                  <a:lnTo>
                    <a:pt x="54" y="48"/>
                  </a:lnTo>
                  <a:lnTo>
                    <a:pt x="54" y="48"/>
                  </a:lnTo>
                  <a:lnTo>
                    <a:pt x="80" y="46"/>
                  </a:lnTo>
                  <a:lnTo>
                    <a:pt x="98" y="42"/>
                  </a:lnTo>
                  <a:lnTo>
                    <a:pt x="98" y="42"/>
                  </a:lnTo>
                  <a:lnTo>
                    <a:pt x="104" y="38"/>
                  </a:lnTo>
                  <a:lnTo>
                    <a:pt x="108" y="34"/>
                  </a:lnTo>
                  <a:lnTo>
                    <a:pt x="112" y="30"/>
                  </a:lnTo>
                  <a:lnTo>
                    <a:pt x="114" y="24"/>
                  </a:lnTo>
                  <a:lnTo>
                    <a:pt x="114" y="24"/>
                  </a:lnTo>
                  <a:lnTo>
                    <a:pt x="114" y="24"/>
                  </a:lnTo>
                  <a:lnTo>
                    <a:pt x="112" y="24"/>
                  </a:lnTo>
                  <a:lnTo>
                    <a:pt x="112" y="24"/>
                  </a:lnTo>
                  <a:close/>
                  <a:moveTo>
                    <a:pt x="56" y="38"/>
                  </a:moveTo>
                  <a:lnTo>
                    <a:pt x="56" y="38"/>
                  </a:lnTo>
                  <a:lnTo>
                    <a:pt x="54" y="38"/>
                  </a:lnTo>
                  <a:lnTo>
                    <a:pt x="54" y="38"/>
                  </a:lnTo>
                  <a:lnTo>
                    <a:pt x="34" y="36"/>
                  </a:lnTo>
                  <a:lnTo>
                    <a:pt x="20" y="32"/>
                  </a:lnTo>
                  <a:lnTo>
                    <a:pt x="10" y="28"/>
                  </a:lnTo>
                  <a:lnTo>
                    <a:pt x="6" y="24"/>
                  </a:lnTo>
                  <a:lnTo>
                    <a:pt x="6" y="24"/>
                  </a:lnTo>
                  <a:lnTo>
                    <a:pt x="10" y="20"/>
                  </a:lnTo>
                  <a:lnTo>
                    <a:pt x="20" y="16"/>
                  </a:lnTo>
                  <a:lnTo>
                    <a:pt x="36" y="12"/>
                  </a:lnTo>
                  <a:lnTo>
                    <a:pt x="56" y="10"/>
                  </a:lnTo>
                  <a:lnTo>
                    <a:pt x="56" y="10"/>
                  </a:lnTo>
                  <a:lnTo>
                    <a:pt x="76" y="12"/>
                  </a:lnTo>
                  <a:lnTo>
                    <a:pt x="92" y="16"/>
                  </a:lnTo>
                  <a:lnTo>
                    <a:pt x="102" y="20"/>
                  </a:lnTo>
                  <a:lnTo>
                    <a:pt x="106" y="24"/>
                  </a:lnTo>
                  <a:lnTo>
                    <a:pt x="106" y="24"/>
                  </a:lnTo>
                  <a:lnTo>
                    <a:pt x="104" y="28"/>
                  </a:lnTo>
                  <a:lnTo>
                    <a:pt x="96" y="32"/>
                  </a:lnTo>
                  <a:lnTo>
                    <a:pt x="96" y="32"/>
                  </a:lnTo>
                  <a:lnTo>
                    <a:pt x="80" y="36"/>
                  </a:lnTo>
                  <a:lnTo>
                    <a:pt x="56" y="38"/>
                  </a:lnTo>
                  <a:lnTo>
                    <a:pt x="56"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6" name="Freeform 133"/>
            <p:cNvSpPr>
              <a:spLocks/>
            </p:cNvSpPr>
            <p:nvPr/>
          </p:nvSpPr>
          <p:spPr bwMode="auto">
            <a:xfrm>
              <a:off x="3371513"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7" name="Freeform 134"/>
            <p:cNvSpPr>
              <a:spLocks/>
            </p:cNvSpPr>
            <p:nvPr/>
          </p:nvSpPr>
          <p:spPr bwMode="auto">
            <a:xfrm>
              <a:off x="3393034"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6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6"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8" name="Freeform 135"/>
            <p:cNvSpPr>
              <a:spLocks/>
            </p:cNvSpPr>
            <p:nvPr/>
          </p:nvSpPr>
          <p:spPr bwMode="auto">
            <a:xfrm>
              <a:off x="3367926" y="1529772"/>
              <a:ext cx="204449" cy="908214"/>
            </a:xfrm>
            <a:custGeom>
              <a:avLst/>
              <a:gdLst>
                <a:gd name="T0" fmla="*/ 98 w 114"/>
                <a:gd name="T1" fmla="*/ 18 h 536"/>
                <a:gd name="T2" fmla="*/ 106 w 114"/>
                <a:gd name="T3" fmla="*/ 12 h 536"/>
                <a:gd name="T4" fmla="*/ 106 w 114"/>
                <a:gd name="T5" fmla="*/ 464 h 536"/>
                <a:gd name="T6" fmla="*/ 102 w 114"/>
                <a:gd name="T7" fmla="*/ 490 h 536"/>
                <a:gd name="T8" fmla="*/ 92 w 114"/>
                <a:gd name="T9" fmla="*/ 510 h 536"/>
                <a:gd name="T10" fmla="*/ 78 w 114"/>
                <a:gd name="T11" fmla="*/ 522 h 536"/>
                <a:gd name="T12" fmla="*/ 56 w 114"/>
                <a:gd name="T13" fmla="*/ 526 h 536"/>
                <a:gd name="T14" fmla="*/ 44 w 114"/>
                <a:gd name="T15" fmla="*/ 526 h 536"/>
                <a:gd name="T16" fmla="*/ 26 w 114"/>
                <a:gd name="T17" fmla="*/ 518 h 536"/>
                <a:gd name="T18" fmla="*/ 14 w 114"/>
                <a:gd name="T19" fmla="*/ 502 h 536"/>
                <a:gd name="T20" fmla="*/ 8 w 114"/>
                <a:gd name="T21" fmla="*/ 478 h 536"/>
                <a:gd name="T22" fmla="*/ 6 w 114"/>
                <a:gd name="T23" fmla="*/ 10 h 536"/>
                <a:gd name="T24" fmla="*/ 22 w 114"/>
                <a:gd name="T25" fmla="*/ 18 h 536"/>
                <a:gd name="T26" fmla="*/ 52 w 114"/>
                <a:gd name="T27" fmla="*/ 24 h 536"/>
                <a:gd name="T28" fmla="*/ 54 w 114"/>
                <a:gd name="T29" fmla="*/ 24 h 536"/>
                <a:gd name="T30" fmla="*/ 36 w 114"/>
                <a:gd name="T31" fmla="*/ 22 h 536"/>
                <a:gd name="T32" fmla="*/ 10 w 114"/>
                <a:gd name="T33" fmla="*/ 16 h 536"/>
                <a:gd name="T34" fmla="*/ 0 w 114"/>
                <a:gd name="T35" fmla="*/ 6 h 536"/>
                <a:gd name="T36" fmla="*/ 0 w 114"/>
                <a:gd name="T37" fmla="*/ 464 h 536"/>
                <a:gd name="T38" fmla="*/ 0 w 114"/>
                <a:gd name="T39" fmla="*/ 480 h 536"/>
                <a:gd name="T40" fmla="*/ 8 w 114"/>
                <a:gd name="T41" fmla="*/ 506 h 536"/>
                <a:gd name="T42" fmla="*/ 22 w 114"/>
                <a:gd name="T43" fmla="*/ 526 h 536"/>
                <a:gd name="T44" fmla="*/ 44 w 114"/>
                <a:gd name="T45" fmla="*/ 536 h 536"/>
                <a:gd name="T46" fmla="*/ 56 w 114"/>
                <a:gd name="T47" fmla="*/ 536 h 536"/>
                <a:gd name="T48" fmla="*/ 80 w 114"/>
                <a:gd name="T49" fmla="*/ 532 h 536"/>
                <a:gd name="T50" fmla="*/ 98 w 114"/>
                <a:gd name="T51" fmla="*/ 518 h 536"/>
                <a:gd name="T52" fmla="*/ 110 w 114"/>
                <a:gd name="T53" fmla="*/ 494 h 536"/>
                <a:gd name="T54" fmla="*/ 114 w 114"/>
                <a:gd name="T55" fmla="*/ 464 h 536"/>
                <a:gd name="T56" fmla="*/ 114 w 114"/>
                <a:gd name="T57" fmla="*/ 0 h 536"/>
                <a:gd name="T58" fmla="*/ 112 w 114"/>
                <a:gd name="T59" fmla="*/ 6 h 536"/>
                <a:gd name="T60" fmla="*/ 104 w 114"/>
                <a:gd name="T61" fmla="*/ 14 h 536"/>
                <a:gd name="T62" fmla="*/ 98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98" y="18"/>
                  </a:moveTo>
                  <a:lnTo>
                    <a:pt x="98" y="18"/>
                  </a:lnTo>
                  <a:lnTo>
                    <a:pt x="102" y="14"/>
                  </a:lnTo>
                  <a:lnTo>
                    <a:pt x="106" y="12"/>
                  </a:lnTo>
                  <a:lnTo>
                    <a:pt x="106" y="464"/>
                  </a:lnTo>
                  <a:lnTo>
                    <a:pt x="106" y="464"/>
                  </a:lnTo>
                  <a:lnTo>
                    <a:pt x="106" y="478"/>
                  </a:lnTo>
                  <a:lnTo>
                    <a:pt x="102" y="490"/>
                  </a:lnTo>
                  <a:lnTo>
                    <a:pt x="98" y="502"/>
                  </a:lnTo>
                  <a:lnTo>
                    <a:pt x="92" y="510"/>
                  </a:lnTo>
                  <a:lnTo>
                    <a:pt x="86" y="518"/>
                  </a:lnTo>
                  <a:lnTo>
                    <a:pt x="78" y="522"/>
                  </a:lnTo>
                  <a:lnTo>
                    <a:pt x="68" y="526"/>
                  </a:lnTo>
                  <a:lnTo>
                    <a:pt x="56" y="526"/>
                  </a:lnTo>
                  <a:lnTo>
                    <a:pt x="56" y="526"/>
                  </a:lnTo>
                  <a:lnTo>
                    <a:pt x="44" y="526"/>
                  </a:lnTo>
                  <a:lnTo>
                    <a:pt x="34" y="522"/>
                  </a:lnTo>
                  <a:lnTo>
                    <a:pt x="26" y="518"/>
                  </a:lnTo>
                  <a:lnTo>
                    <a:pt x="20" y="510"/>
                  </a:lnTo>
                  <a:lnTo>
                    <a:pt x="14" y="502"/>
                  </a:lnTo>
                  <a:lnTo>
                    <a:pt x="10" y="490"/>
                  </a:lnTo>
                  <a:lnTo>
                    <a:pt x="8" y="478"/>
                  </a:lnTo>
                  <a:lnTo>
                    <a:pt x="6" y="464"/>
                  </a:lnTo>
                  <a:lnTo>
                    <a:pt x="6" y="10"/>
                  </a:lnTo>
                  <a:lnTo>
                    <a:pt x="6" y="10"/>
                  </a:lnTo>
                  <a:lnTo>
                    <a:pt x="22" y="18"/>
                  </a:lnTo>
                  <a:lnTo>
                    <a:pt x="36" y="22"/>
                  </a:lnTo>
                  <a:lnTo>
                    <a:pt x="52" y="24"/>
                  </a:lnTo>
                  <a:lnTo>
                    <a:pt x="52" y="24"/>
                  </a:lnTo>
                  <a:lnTo>
                    <a:pt x="54" y="24"/>
                  </a:lnTo>
                  <a:lnTo>
                    <a:pt x="54" y="24"/>
                  </a:lnTo>
                  <a:lnTo>
                    <a:pt x="36" y="22"/>
                  </a:lnTo>
                  <a:lnTo>
                    <a:pt x="18" y="20"/>
                  </a:lnTo>
                  <a:lnTo>
                    <a:pt x="10" y="16"/>
                  </a:lnTo>
                  <a:lnTo>
                    <a:pt x="4" y="12"/>
                  </a:lnTo>
                  <a:lnTo>
                    <a:pt x="0" y="6"/>
                  </a:lnTo>
                  <a:lnTo>
                    <a:pt x="0" y="0"/>
                  </a:lnTo>
                  <a:lnTo>
                    <a:pt x="0" y="464"/>
                  </a:lnTo>
                  <a:lnTo>
                    <a:pt x="0" y="464"/>
                  </a:lnTo>
                  <a:lnTo>
                    <a:pt x="0" y="480"/>
                  </a:lnTo>
                  <a:lnTo>
                    <a:pt x="4" y="494"/>
                  </a:lnTo>
                  <a:lnTo>
                    <a:pt x="8" y="506"/>
                  </a:lnTo>
                  <a:lnTo>
                    <a:pt x="14" y="518"/>
                  </a:lnTo>
                  <a:lnTo>
                    <a:pt x="22" y="526"/>
                  </a:lnTo>
                  <a:lnTo>
                    <a:pt x="32" y="532"/>
                  </a:lnTo>
                  <a:lnTo>
                    <a:pt x="44" y="536"/>
                  </a:lnTo>
                  <a:lnTo>
                    <a:pt x="56" y="536"/>
                  </a:lnTo>
                  <a:lnTo>
                    <a:pt x="56" y="536"/>
                  </a:lnTo>
                  <a:lnTo>
                    <a:pt x="68" y="536"/>
                  </a:lnTo>
                  <a:lnTo>
                    <a:pt x="80" y="532"/>
                  </a:lnTo>
                  <a:lnTo>
                    <a:pt x="90" y="526"/>
                  </a:lnTo>
                  <a:lnTo>
                    <a:pt x="98" y="518"/>
                  </a:lnTo>
                  <a:lnTo>
                    <a:pt x="104" y="506"/>
                  </a:lnTo>
                  <a:lnTo>
                    <a:pt x="110" y="494"/>
                  </a:lnTo>
                  <a:lnTo>
                    <a:pt x="112" y="480"/>
                  </a:lnTo>
                  <a:lnTo>
                    <a:pt x="114" y="464"/>
                  </a:lnTo>
                  <a:lnTo>
                    <a:pt x="114" y="8"/>
                  </a:lnTo>
                  <a:lnTo>
                    <a:pt x="114" y="0"/>
                  </a:lnTo>
                  <a:lnTo>
                    <a:pt x="114" y="0"/>
                  </a:lnTo>
                  <a:lnTo>
                    <a:pt x="112" y="6"/>
                  </a:lnTo>
                  <a:lnTo>
                    <a:pt x="108" y="10"/>
                  </a:lnTo>
                  <a:lnTo>
                    <a:pt x="104" y="14"/>
                  </a:lnTo>
                  <a:lnTo>
                    <a:pt x="98" y="18"/>
                  </a:lnTo>
                  <a:lnTo>
                    <a:pt x="98"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39" name="Rectangle 136"/>
            <p:cNvSpPr>
              <a:spLocks noChangeArrowheads="1"/>
            </p:cNvSpPr>
            <p:nvPr/>
          </p:nvSpPr>
          <p:spPr bwMode="auto">
            <a:xfrm>
              <a:off x="3629765" y="2451541"/>
              <a:ext cx="90063"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40" name="Rectangle 137"/>
            <p:cNvSpPr>
              <a:spLocks noChangeArrowheads="1"/>
            </p:cNvSpPr>
            <p:nvPr/>
          </p:nvSpPr>
          <p:spPr bwMode="auto">
            <a:xfrm>
              <a:off x="3590310"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1" name="Freeform 138"/>
            <p:cNvSpPr>
              <a:spLocks/>
            </p:cNvSpPr>
            <p:nvPr/>
          </p:nvSpPr>
          <p:spPr bwMode="auto">
            <a:xfrm>
              <a:off x="3687154" y="1560271"/>
              <a:ext cx="78910" cy="10167"/>
            </a:xfrm>
            <a:custGeom>
              <a:avLst/>
              <a:gdLst>
                <a:gd name="T0" fmla="*/ 2 w 44"/>
                <a:gd name="T1" fmla="*/ 6 h 6"/>
                <a:gd name="T2" fmla="*/ 2 w 44"/>
                <a:gd name="T3" fmla="*/ 6 h 6"/>
                <a:gd name="T4" fmla="*/ 24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4"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2" name="Freeform 139"/>
            <p:cNvSpPr>
              <a:spLocks noEditPoints="1"/>
            </p:cNvSpPr>
            <p:nvPr/>
          </p:nvSpPr>
          <p:spPr bwMode="auto">
            <a:xfrm>
              <a:off x="3590310" y="1489105"/>
              <a:ext cx="200862" cy="81333"/>
            </a:xfrm>
            <a:custGeom>
              <a:avLst/>
              <a:gdLst>
                <a:gd name="T0" fmla="*/ 112 w 112"/>
                <a:gd name="T1" fmla="*/ 24 h 48"/>
                <a:gd name="T2" fmla="*/ 112 w 112"/>
                <a:gd name="T3" fmla="*/ 24 h 48"/>
                <a:gd name="T4" fmla="*/ 112 w 112"/>
                <a:gd name="T5" fmla="*/ 18 h 48"/>
                <a:gd name="T6" fmla="*/ 106 w 112"/>
                <a:gd name="T7" fmla="*/ 12 h 48"/>
                <a:gd name="T8" fmla="*/ 100 w 112"/>
                <a:gd name="T9" fmla="*/ 8 h 48"/>
                <a:gd name="T10" fmla="*/ 92 w 112"/>
                <a:gd name="T11" fmla="*/ 6 h 48"/>
                <a:gd name="T12" fmla="*/ 74 w 112"/>
                <a:gd name="T13" fmla="*/ 2 h 48"/>
                <a:gd name="T14" fmla="*/ 56 w 112"/>
                <a:gd name="T15" fmla="*/ 0 h 48"/>
                <a:gd name="T16" fmla="*/ 56 w 112"/>
                <a:gd name="T17" fmla="*/ 0 h 48"/>
                <a:gd name="T18" fmla="*/ 38 w 112"/>
                <a:gd name="T19" fmla="*/ 2 h 48"/>
                <a:gd name="T20" fmla="*/ 20 w 112"/>
                <a:gd name="T21" fmla="*/ 6 h 48"/>
                <a:gd name="T22" fmla="*/ 12 w 112"/>
                <a:gd name="T23" fmla="*/ 8 h 48"/>
                <a:gd name="T24" fmla="*/ 6 w 112"/>
                <a:gd name="T25" fmla="*/ 12 h 48"/>
                <a:gd name="T26" fmla="*/ 0 w 112"/>
                <a:gd name="T27" fmla="*/ 18 h 48"/>
                <a:gd name="T28" fmla="*/ 0 w 112"/>
                <a:gd name="T29" fmla="*/ 24 h 48"/>
                <a:gd name="T30" fmla="*/ 0 w 112"/>
                <a:gd name="T31" fmla="*/ 24 h 48"/>
                <a:gd name="T32" fmla="*/ 0 w 112"/>
                <a:gd name="T33" fmla="*/ 24 h 48"/>
                <a:gd name="T34" fmla="*/ 0 w 112"/>
                <a:gd name="T35" fmla="*/ 24 h 48"/>
                <a:gd name="T36" fmla="*/ 0 w 112"/>
                <a:gd name="T37" fmla="*/ 30 h 48"/>
                <a:gd name="T38" fmla="*/ 4 w 112"/>
                <a:gd name="T39" fmla="*/ 36 h 48"/>
                <a:gd name="T40" fmla="*/ 10 w 112"/>
                <a:gd name="T41" fmla="*/ 40 h 48"/>
                <a:gd name="T42" fmla="*/ 18 w 112"/>
                <a:gd name="T43" fmla="*/ 44 h 48"/>
                <a:gd name="T44" fmla="*/ 36 w 112"/>
                <a:gd name="T45" fmla="*/ 46 h 48"/>
                <a:gd name="T46" fmla="*/ 54 w 112"/>
                <a:gd name="T47" fmla="*/ 48 h 48"/>
                <a:gd name="T48" fmla="*/ 54 w 112"/>
                <a:gd name="T49" fmla="*/ 48 h 48"/>
                <a:gd name="T50" fmla="*/ 80 w 112"/>
                <a:gd name="T51" fmla="*/ 46 h 48"/>
                <a:gd name="T52" fmla="*/ 98 w 112"/>
                <a:gd name="T53" fmla="*/ 42 h 48"/>
                <a:gd name="T54" fmla="*/ 98 w 112"/>
                <a:gd name="T55" fmla="*/ 42 h 48"/>
                <a:gd name="T56" fmla="*/ 104 w 112"/>
                <a:gd name="T57" fmla="*/ 38 h 48"/>
                <a:gd name="T58" fmla="*/ 108 w 112"/>
                <a:gd name="T59" fmla="*/ 34 h 48"/>
                <a:gd name="T60" fmla="*/ 112 w 112"/>
                <a:gd name="T61" fmla="*/ 30 h 48"/>
                <a:gd name="T62" fmla="*/ 112 w 112"/>
                <a:gd name="T63" fmla="*/ 24 h 48"/>
                <a:gd name="T64" fmla="*/ 112 w 112"/>
                <a:gd name="T65" fmla="*/ 24 h 48"/>
                <a:gd name="T66" fmla="*/ 112 w 112"/>
                <a:gd name="T67" fmla="*/ 24 h 48"/>
                <a:gd name="T68" fmla="*/ 112 w 112"/>
                <a:gd name="T69" fmla="*/ 24 h 48"/>
                <a:gd name="T70" fmla="*/ 112 w 112"/>
                <a:gd name="T71" fmla="*/ 24 h 48"/>
                <a:gd name="T72" fmla="*/ 56 w 112"/>
                <a:gd name="T73" fmla="*/ 38 h 48"/>
                <a:gd name="T74" fmla="*/ 56 w 112"/>
                <a:gd name="T75" fmla="*/ 38 h 48"/>
                <a:gd name="T76" fmla="*/ 54 w 112"/>
                <a:gd name="T77" fmla="*/ 38 h 48"/>
                <a:gd name="T78" fmla="*/ 54 w 112"/>
                <a:gd name="T79" fmla="*/ 38 h 48"/>
                <a:gd name="T80" fmla="*/ 34 w 112"/>
                <a:gd name="T81" fmla="*/ 36 h 48"/>
                <a:gd name="T82" fmla="*/ 20 w 112"/>
                <a:gd name="T83" fmla="*/ 32 h 48"/>
                <a:gd name="T84" fmla="*/ 10 w 112"/>
                <a:gd name="T85" fmla="*/ 28 h 48"/>
                <a:gd name="T86" fmla="*/ 6 w 112"/>
                <a:gd name="T87" fmla="*/ 24 h 48"/>
                <a:gd name="T88" fmla="*/ 6 w 112"/>
                <a:gd name="T89" fmla="*/ 24 h 48"/>
                <a:gd name="T90" fmla="*/ 10 w 112"/>
                <a:gd name="T91" fmla="*/ 20 h 48"/>
                <a:gd name="T92" fmla="*/ 20 w 112"/>
                <a:gd name="T93" fmla="*/ 16 h 48"/>
                <a:gd name="T94" fmla="*/ 36 w 112"/>
                <a:gd name="T95" fmla="*/ 12 h 48"/>
                <a:gd name="T96" fmla="*/ 56 w 112"/>
                <a:gd name="T97" fmla="*/ 10 h 48"/>
                <a:gd name="T98" fmla="*/ 56 w 112"/>
                <a:gd name="T99" fmla="*/ 10 h 48"/>
                <a:gd name="T100" fmla="*/ 76 w 112"/>
                <a:gd name="T101" fmla="*/ 12 h 48"/>
                <a:gd name="T102" fmla="*/ 92 w 112"/>
                <a:gd name="T103" fmla="*/ 16 h 48"/>
                <a:gd name="T104" fmla="*/ 102 w 112"/>
                <a:gd name="T105" fmla="*/ 20 h 48"/>
                <a:gd name="T106" fmla="*/ 106 w 112"/>
                <a:gd name="T107" fmla="*/ 24 h 48"/>
                <a:gd name="T108" fmla="*/ 106 w 112"/>
                <a:gd name="T109" fmla="*/ 24 h 48"/>
                <a:gd name="T110" fmla="*/ 104 w 112"/>
                <a:gd name="T111" fmla="*/ 28 h 48"/>
                <a:gd name="T112" fmla="*/ 96 w 112"/>
                <a:gd name="T113" fmla="*/ 32 h 48"/>
                <a:gd name="T114" fmla="*/ 96 w 112"/>
                <a:gd name="T115" fmla="*/ 32 h 48"/>
                <a:gd name="T116" fmla="*/ 80 w 112"/>
                <a:gd name="T117" fmla="*/ 36 h 48"/>
                <a:gd name="T118" fmla="*/ 56 w 112"/>
                <a:gd name="T119" fmla="*/ 38 h 48"/>
                <a:gd name="T120" fmla="*/ 56 w 112"/>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 h="48">
                  <a:moveTo>
                    <a:pt x="112" y="24"/>
                  </a:moveTo>
                  <a:lnTo>
                    <a:pt x="112" y="24"/>
                  </a:lnTo>
                  <a:lnTo>
                    <a:pt x="112" y="18"/>
                  </a:lnTo>
                  <a:lnTo>
                    <a:pt x="106" y="12"/>
                  </a:lnTo>
                  <a:lnTo>
                    <a:pt x="100" y="8"/>
                  </a:lnTo>
                  <a:lnTo>
                    <a:pt x="92" y="6"/>
                  </a:lnTo>
                  <a:lnTo>
                    <a:pt x="74" y="2"/>
                  </a:lnTo>
                  <a:lnTo>
                    <a:pt x="56" y="0"/>
                  </a:lnTo>
                  <a:lnTo>
                    <a:pt x="56" y="0"/>
                  </a:lnTo>
                  <a:lnTo>
                    <a:pt x="38" y="2"/>
                  </a:lnTo>
                  <a:lnTo>
                    <a:pt x="20" y="6"/>
                  </a:lnTo>
                  <a:lnTo>
                    <a:pt x="12" y="8"/>
                  </a:lnTo>
                  <a:lnTo>
                    <a:pt x="6" y="12"/>
                  </a:lnTo>
                  <a:lnTo>
                    <a:pt x="0" y="18"/>
                  </a:lnTo>
                  <a:lnTo>
                    <a:pt x="0" y="24"/>
                  </a:lnTo>
                  <a:lnTo>
                    <a:pt x="0" y="24"/>
                  </a:lnTo>
                  <a:lnTo>
                    <a:pt x="0" y="24"/>
                  </a:lnTo>
                  <a:lnTo>
                    <a:pt x="0" y="24"/>
                  </a:lnTo>
                  <a:lnTo>
                    <a:pt x="0" y="30"/>
                  </a:lnTo>
                  <a:lnTo>
                    <a:pt x="4" y="36"/>
                  </a:lnTo>
                  <a:lnTo>
                    <a:pt x="10" y="40"/>
                  </a:lnTo>
                  <a:lnTo>
                    <a:pt x="18" y="44"/>
                  </a:lnTo>
                  <a:lnTo>
                    <a:pt x="36" y="46"/>
                  </a:lnTo>
                  <a:lnTo>
                    <a:pt x="54" y="48"/>
                  </a:lnTo>
                  <a:lnTo>
                    <a:pt x="54" y="48"/>
                  </a:lnTo>
                  <a:lnTo>
                    <a:pt x="80" y="46"/>
                  </a:lnTo>
                  <a:lnTo>
                    <a:pt x="98" y="42"/>
                  </a:lnTo>
                  <a:lnTo>
                    <a:pt x="98" y="42"/>
                  </a:lnTo>
                  <a:lnTo>
                    <a:pt x="104" y="38"/>
                  </a:lnTo>
                  <a:lnTo>
                    <a:pt x="108" y="34"/>
                  </a:lnTo>
                  <a:lnTo>
                    <a:pt x="112" y="30"/>
                  </a:lnTo>
                  <a:lnTo>
                    <a:pt x="112" y="24"/>
                  </a:lnTo>
                  <a:lnTo>
                    <a:pt x="112" y="24"/>
                  </a:lnTo>
                  <a:lnTo>
                    <a:pt x="112" y="24"/>
                  </a:lnTo>
                  <a:lnTo>
                    <a:pt x="112" y="24"/>
                  </a:lnTo>
                  <a:lnTo>
                    <a:pt x="112" y="24"/>
                  </a:lnTo>
                  <a:close/>
                  <a:moveTo>
                    <a:pt x="56" y="38"/>
                  </a:moveTo>
                  <a:lnTo>
                    <a:pt x="56" y="38"/>
                  </a:lnTo>
                  <a:lnTo>
                    <a:pt x="54" y="38"/>
                  </a:lnTo>
                  <a:lnTo>
                    <a:pt x="54" y="38"/>
                  </a:lnTo>
                  <a:lnTo>
                    <a:pt x="34" y="36"/>
                  </a:lnTo>
                  <a:lnTo>
                    <a:pt x="20" y="32"/>
                  </a:lnTo>
                  <a:lnTo>
                    <a:pt x="10" y="28"/>
                  </a:lnTo>
                  <a:lnTo>
                    <a:pt x="6" y="24"/>
                  </a:lnTo>
                  <a:lnTo>
                    <a:pt x="6" y="24"/>
                  </a:lnTo>
                  <a:lnTo>
                    <a:pt x="10" y="20"/>
                  </a:lnTo>
                  <a:lnTo>
                    <a:pt x="20" y="16"/>
                  </a:lnTo>
                  <a:lnTo>
                    <a:pt x="36" y="12"/>
                  </a:lnTo>
                  <a:lnTo>
                    <a:pt x="56" y="10"/>
                  </a:lnTo>
                  <a:lnTo>
                    <a:pt x="56" y="10"/>
                  </a:lnTo>
                  <a:lnTo>
                    <a:pt x="76" y="12"/>
                  </a:lnTo>
                  <a:lnTo>
                    <a:pt x="92" y="16"/>
                  </a:lnTo>
                  <a:lnTo>
                    <a:pt x="102" y="20"/>
                  </a:lnTo>
                  <a:lnTo>
                    <a:pt x="106" y="24"/>
                  </a:lnTo>
                  <a:lnTo>
                    <a:pt x="106" y="24"/>
                  </a:lnTo>
                  <a:lnTo>
                    <a:pt x="104" y="28"/>
                  </a:lnTo>
                  <a:lnTo>
                    <a:pt x="96" y="32"/>
                  </a:lnTo>
                  <a:lnTo>
                    <a:pt x="96" y="32"/>
                  </a:lnTo>
                  <a:lnTo>
                    <a:pt x="80" y="36"/>
                  </a:lnTo>
                  <a:lnTo>
                    <a:pt x="56" y="38"/>
                  </a:lnTo>
                  <a:lnTo>
                    <a:pt x="56"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3" name="Freeform 140"/>
            <p:cNvSpPr>
              <a:spLocks/>
            </p:cNvSpPr>
            <p:nvPr/>
          </p:nvSpPr>
          <p:spPr bwMode="auto">
            <a:xfrm>
              <a:off x="3593897"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4" name="Freeform 141"/>
            <p:cNvSpPr>
              <a:spLocks/>
            </p:cNvSpPr>
            <p:nvPr/>
          </p:nvSpPr>
          <p:spPr bwMode="auto">
            <a:xfrm>
              <a:off x="3615417"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6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6"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5" name="Freeform 142"/>
            <p:cNvSpPr>
              <a:spLocks/>
            </p:cNvSpPr>
            <p:nvPr/>
          </p:nvSpPr>
          <p:spPr bwMode="auto">
            <a:xfrm>
              <a:off x="3590310" y="1529772"/>
              <a:ext cx="200862" cy="908214"/>
            </a:xfrm>
            <a:custGeom>
              <a:avLst/>
              <a:gdLst>
                <a:gd name="T0" fmla="*/ 98 w 112"/>
                <a:gd name="T1" fmla="*/ 18 h 536"/>
                <a:gd name="T2" fmla="*/ 106 w 112"/>
                <a:gd name="T3" fmla="*/ 12 h 536"/>
                <a:gd name="T4" fmla="*/ 106 w 112"/>
                <a:gd name="T5" fmla="*/ 464 h 536"/>
                <a:gd name="T6" fmla="*/ 102 w 112"/>
                <a:gd name="T7" fmla="*/ 490 h 536"/>
                <a:gd name="T8" fmla="*/ 92 w 112"/>
                <a:gd name="T9" fmla="*/ 510 h 536"/>
                <a:gd name="T10" fmla="*/ 78 w 112"/>
                <a:gd name="T11" fmla="*/ 522 h 536"/>
                <a:gd name="T12" fmla="*/ 56 w 112"/>
                <a:gd name="T13" fmla="*/ 526 h 536"/>
                <a:gd name="T14" fmla="*/ 44 w 112"/>
                <a:gd name="T15" fmla="*/ 526 h 536"/>
                <a:gd name="T16" fmla="*/ 26 w 112"/>
                <a:gd name="T17" fmla="*/ 518 h 536"/>
                <a:gd name="T18" fmla="*/ 14 w 112"/>
                <a:gd name="T19" fmla="*/ 502 h 536"/>
                <a:gd name="T20" fmla="*/ 6 w 112"/>
                <a:gd name="T21" fmla="*/ 478 h 536"/>
                <a:gd name="T22" fmla="*/ 6 w 112"/>
                <a:gd name="T23" fmla="*/ 10 h 536"/>
                <a:gd name="T24" fmla="*/ 22 w 112"/>
                <a:gd name="T25" fmla="*/ 18 h 536"/>
                <a:gd name="T26" fmla="*/ 52 w 112"/>
                <a:gd name="T27" fmla="*/ 24 h 536"/>
                <a:gd name="T28" fmla="*/ 54 w 112"/>
                <a:gd name="T29" fmla="*/ 24 h 536"/>
                <a:gd name="T30" fmla="*/ 36 w 112"/>
                <a:gd name="T31" fmla="*/ 22 h 536"/>
                <a:gd name="T32" fmla="*/ 10 w 112"/>
                <a:gd name="T33" fmla="*/ 16 h 536"/>
                <a:gd name="T34" fmla="*/ 0 w 112"/>
                <a:gd name="T35" fmla="*/ 6 h 536"/>
                <a:gd name="T36" fmla="*/ 0 w 112"/>
                <a:gd name="T37" fmla="*/ 464 h 536"/>
                <a:gd name="T38" fmla="*/ 0 w 112"/>
                <a:gd name="T39" fmla="*/ 480 h 536"/>
                <a:gd name="T40" fmla="*/ 8 w 112"/>
                <a:gd name="T41" fmla="*/ 506 h 536"/>
                <a:gd name="T42" fmla="*/ 22 w 112"/>
                <a:gd name="T43" fmla="*/ 526 h 536"/>
                <a:gd name="T44" fmla="*/ 44 w 112"/>
                <a:gd name="T45" fmla="*/ 536 h 536"/>
                <a:gd name="T46" fmla="*/ 56 w 112"/>
                <a:gd name="T47" fmla="*/ 536 h 536"/>
                <a:gd name="T48" fmla="*/ 80 w 112"/>
                <a:gd name="T49" fmla="*/ 532 h 536"/>
                <a:gd name="T50" fmla="*/ 98 w 112"/>
                <a:gd name="T51" fmla="*/ 518 h 536"/>
                <a:gd name="T52" fmla="*/ 110 w 112"/>
                <a:gd name="T53" fmla="*/ 494 h 536"/>
                <a:gd name="T54" fmla="*/ 112 w 112"/>
                <a:gd name="T55" fmla="*/ 464 h 536"/>
                <a:gd name="T56" fmla="*/ 112 w 112"/>
                <a:gd name="T57" fmla="*/ 0 h 536"/>
                <a:gd name="T58" fmla="*/ 112 w 112"/>
                <a:gd name="T59" fmla="*/ 6 h 536"/>
                <a:gd name="T60" fmla="*/ 104 w 112"/>
                <a:gd name="T61" fmla="*/ 14 h 536"/>
                <a:gd name="T62" fmla="*/ 98 w 112"/>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536">
                  <a:moveTo>
                    <a:pt x="98" y="18"/>
                  </a:moveTo>
                  <a:lnTo>
                    <a:pt x="98" y="18"/>
                  </a:lnTo>
                  <a:lnTo>
                    <a:pt x="102" y="14"/>
                  </a:lnTo>
                  <a:lnTo>
                    <a:pt x="106" y="12"/>
                  </a:lnTo>
                  <a:lnTo>
                    <a:pt x="106" y="464"/>
                  </a:lnTo>
                  <a:lnTo>
                    <a:pt x="106" y="464"/>
                  </a:lnTo>
                  <a:lnTo>
                    <a:pt x="106" y="478"/>
                  </a:lnTo>
                  <a:lnTo>
                    <a:pt x="102" y="490"/>
                  </a:lnTo>
                  <a:lnTo>
                    <a:pt x="98" y="502"/>
                  </a:lnTo>
                  <a:lnTo>
                    <a:pt x="92" y="510"/>
                  </a:lnTo>
                  <a:lnTo>
                    <a:pt x="86" y="518"/>
                  </a:lnTo>
                  <a:lnTo>
                    <a:pt x="78" y="522"/>
                  </a:lnTo>
                  <a:lnTo>
                    <a:pt x="68" y="526"/>
                  </a:lnTo>
                  <a:lnTo>
                    <a:pt x="56" y="526"/>
                  </a:lnTo>
                  <a:lnTo>
                    <a:pt x="56" y="526"/>
                  </a:lnTo>
                  <a:lnTo>
                    <a:pt x="44" y="526"/>
                  </a:lnTo>
                  <a:lnTo>
                    <a:pt x="34" y="522"/>
                  </a:lnTo>
                  <a:lnTo>
                    <a:pt x="26" y="518"/>
                  </a:lnTo>
                  <a:lnTo>
                    <a:pt x="20" y="510"/>
                  </a:lnTo>
                  <a:lnTo>
                    <a:pt x="14" y="502"/>
                  </a:lnTo>
                  <a:lnTo>
                    <a:pt x="10" y="490"/>
                  </a:lnTo>
                  <a:lnTo>
                    <a:pt x="6" y="478"/>
                  </a:lnTo>
                  <a:lnTo>
                    <a:pt x="6" y="464"/>
                  </a:lnTo>
                  <a:lnTo>
                    <a:pt x="6" y="10"/>
                  </a:lnTo>
                  <a:lnTo>
                    <a:pt x="6" y="10"/>
                  </a:lnTo>
                  <a:lnTo>
                    <a:pt x="22" y="18"/>
                  </a:lnTo>
                  <a:lnTo>
                    <a:pt x="36" y="22"/>
                  </a:lnTo>
                  <a:lnTo>
                    <a:pt x="52" y="24"/>
                  </a:lnTo>
                  <a:lnTo>
                    <a:pt x="52" y="24"/>
                  </a:lnTo>
                  <a:lnTo>
                    <a:pt x="54" y="24"/>
                  </a:lnTo>
                  <a:lnTo>
                    <a:pt x="54" y="24"/>
                  </a:lnTo>
                  <a:lnTo>
                    <a:pt x="36" y="22"/>
                  </a:lnTo>
                  <a:lnTo>
                    <a:pt x="18" y="20"/>
                  </a:lnTo>
                  <a:lnTo>
                    <a:pt x="10" y="16"/>
                  </a:lnTo>
                  <a:lnTo>
                    <a:pt x="4" y="12"/>
                  </a:lnTo>
                  <a:lnTo>
                    <a:pt x="0" y="6"/>
                  </a:lnTo>
                  <a:lnTo>
                    <a:pt x="0" y="0"/>
                  </a:lnTo>
                  <a:lnTo>
                    <a:pt x="0" y="464"/>
                  </a:lnTo>
                  <a:lnTo>
                    <a:pt x="0" y="464"/>
                  </a:lnTo>
                  <a:lnTo>
                    <a:pt x="0" y="480"/>
                  </a:lnTo>
                  <a:lnTo>
                    <a:pt x="2" y="494"/>
                  </a:lnTo>
                  <a:lnTo>
                    <a:pt x="8" y="506"/>
                  </a:lnTo>
                  <a:lnTo>
                    <a:pt x="14" y="518"/>
                  </a:lnTo>
                  <a:lnTo>
                    <a:pt x="22" y="526"/>
                  </a:lnTo>
                  <a:lnTo>
                    <a:pt x="32" y="532"/>
                  </a:lnTo>
                  <a:lnTo>
                    <a:pt x="44" y="536"/>
                  </a:lnTo>
                  <a:lnTo>
                    <a:pt x="56" y="536"/>
                  </a:lnTo>
                  <a:lnTo>
                    <a:pt x="56" y="536"/>
                  </a:lnTo>
                  <a:lnTo>
                    <a:pt x="68" y="536"/>
                  </a:lnTo>
                  <a:lnTo>
                    <a:pt x="80" y="532"/>
                  </a:lnTo>
                  <a:lnTo>
                    <a:pt x="90" y="526"/>
                  </a:lnTo>
                  <a:lnTo>
                    <a:pt x="98" y="518"/>
                  </a:lnTo>
                  <a:lnTo>
                    <a:pt x="104" y="506"/>
                  </a:lnTo>
                  <a:lnTo>
                    <a:pt x="110" y="494"/>
                  </a:lnTo>
                  <a:lnTo>
                    <a:pt x="112" y="480"/>
                  </a:lnTo>
                  <a:lnTo>
                    <a:pt x="112" y="464"/>
                  </a:lnTo>
                  <a:lnTo>
                    <a:pt x="112" y="8"/>
                  </a:lnTo>
                  <a:lnTo>
                    <a:pt x="112" y="0"/>
                  </a:lnTo>
                  <a:lnTo>
                    <a:pt x="112" y="0"/>
                  </a:lnTo>
                  <a:lnTo>
                    <a:pt x="112" y="6"/>
                  </a:lnTo>
                  <a:lnTo>
                    <a:pt x="108" y="10"/>
                  </a:lnTo>
                  <a:lnTo>
                    <a:pt x="104" y="14"/>
                  </a:lnTo>
                  <a:lnTo>
                    <a:pt x="98" y="18"/>
                  </a:lnTo>
                  <a:lnTo>
                    <a:pt x="98"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6" name="Rectangle 143"/>
            <p:cNvSpPr>
              <a:spLocks noChangeArrowheads="1"/>
            </p:cNvSpPr>
            <p:nvPr/>
          </p:nvSpPr>
          <p:spPr bwMode="auto">
            <a:xfrm>
              <a:off x="3920298" y="2912425"/>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7" name="Freeform 144"/>
            <p:cNvSpPr>
              <a:spLocks/>
            </p:cNvSpPr>
            <p:nvPr/>
          </p:nvSpPr>
          <p:spPr bwMode="auto">
            <a:xfrm>
              <a:off x="3995621" y="2936147"/>
              <a:ext cx="60976" cy="6778"/>
            </a:xfrm>
            <a:custGeom>
              <a:avLst/>
              <a:gdLst>
                <a:gd name="T0" fmla="*/ 2 w 34"/>
                <a:gd name="T1" fmla="*/ 4 h 4"/>
                <a:gd name="T2" fmla="*/ 2 w 34"/>
                <a:gd name="T3" fmla="*/ 4 h 4"/>
                <a:gd name="T4" fmla="*/ 18 w 34"/>
                <a:gd name="T5" fmla="*/ 4 h 4"/>
                <a:gd name="T6" fmla="*/ 34 w 34"/>
                <a:gd name="T7" fmla="*/ 0 h 4"/>
                <a:gd name="T8" fmla="*/ 34 w 34"/>
                <a:gd name="T9" fmla="*/ 0 h 4"/>
                <a:gd name="T10" fmla="*/ 20 w 34"/>
                <a:gd name="T11" fmla="*/ 4 h 4"/>
                <a:gd name="T12" fmla="*/ 0 w 34"/>
                <a:gd name="T13" fmla="*/ 4 h 4"/>
                <a:gd name="T14" fmla="*/ 0 w 34"/>
                <a:gd name="T15" fmla="*/ 4 h 4"/>
                <a:gd name="T16" fmla="*/ 2 w 34"/>
                <a:gd name="T17" fmla="*/ 4 h 4"/>
                <a:gd name="T18" fmla="*/ 2 w 3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
                  <a:moveTo>
                    <a:pt x="2" y="4"/>
                  </a:moveTo>
                  <a:lnTo>
                    <a:pt x="2" y="4"/>
                  </a:lnTo>
                  <a:lnTo>
                    <a:pt x="18" y="4"/>
                  </a:lnTo>
                  <a:lnTo>
                    <a:pt x="34" y="0"/>
                  </a:lnTo>
                  <a:lnTo>
                    <a:pt x="34" y="0"/>
                  </a:lnTo>
                  <a:lnTo>
                    <a:pt x="20" y="4"/>
                  </a:lnTo>
                  <a:lnTo>
                    <a:pt x="0" y="4"/>
                  </a:lnTo>
                  <a:lnTo>
                    <a:pt x="0" y="4"/>
                  </a:lnTo>
                  <a:lnTo>
                    <a:pt x="2" y="4"/>
                  </a:lnTo>
                  <a:lnTo>
                    <a:pt x="2" y="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8" name="Freeform 145"/>
            <p:cNvSpPr>
              <a:spLocks noEditPoints="1"/>
            </p:cNvSpPr>
            <p:nvPr/>
          </p:nvSpPr>
          <p:spPr bwMode="auto">
            <a:xfrm>
              <a:off x="3920298" y="2881926"/>
              <a:ext cx="157821" cy="60999"/>
            </a:xfrm>
            <a:custGeom>
              <a:avLst/>
              <a:gdLst>
                <a:gd name="T0" fmla="*/ 88 w 88"/>
                <a:gd name="T1" fmla="*/ 18 h 36"/>
                <a:gd name="T2" fmla="*/ 88 w 88"/>
                <a:gd name="T3" fmla="*/ 18 h 36"/>
                <a:gd name="T4" fmla="*/ 86 w 88"/>
                <a:gd name="T5" fmla="*/ 14 h 36"/>
                <a:gd name="T6" fmla="*/ 84 w 88"/>
                <a:gd name="T7" fmla="*/ 10 h 36"/>
                <a:gd name="T8" fmla="*/ 78 w 88"/>
                <a:gd name="T9" fmla="*/ 6 h 36"/>
                <a:gd name="T10" fmla="*/ 72 w 88"/>
                <a:gd name="T11" fmla="*/ 4 h 36"/>
                <a:gd name="T12" fmla="*/ 58 w 88"/>
                <a:gd name="T13" fmla="*/ 0 h 36"/>
                <a:gd name="T14" fmla="*/ 44 w 88"/>
                <a:gd name="T15" fmla="*/ 0 h 36"/>
                <a:gd name="T16" fmla="*/ 44 w 88"/>
                <a:gd name="T17" fmla="*/ 0 h 36"/>
                <a:gd name="T18" fmla="*/ 30 w 88"/>
                <a:gd name="T19" fmla="*/ 0 h 36"/>
                <a:gd name="T20" fmla="*/ 16 w 88"/>
                <a:gd name="T21" fmla="*/ 4 h 36"/>
                <a:gd name="T22" fmla="*/ 10 w 88"/>
                <a:gd name="T23" fmla="*/ 6 h 36"/>
                <a:gd name="T24" fmla="*/ 4 w 88"/>
                <a:gd name="T25" fmla="*/ 10 h 36"/>
                <a:gd name="T26" fmla="*/ 2 w 88"/>
                <a:gd name="T27" fmla="*/ 14 h 36"/>
                <a:gd name="T28" fmla="*/ 0 w 88"/>
                <a:gd name="T29" fmla="*/ 18 h 36"/>
                <a:gd name="T30" fmla="*/ 0 w 88"/>
                <a:gd name="T31" fmla="*/ 18 h 36"/>
                <a:gd name="T32" fmla="*/ 0 w 88"/>
                <a:gd name="T33" fmla="*/ 18 h 36"/>
                <a:gd name="T34" fmla="*/ 0 w 88"/>
                <a:gd name="T35" fmla="*/ 18 h 36"/>
                <a:gd name="T36" fmla="*/ 0 w 88"/>
                <a:gd name="T37" fmla="*/ 24 h 36"/>
                <a:gd name="T38" fmla="*/ 4 w 88"/>
                <a:gd name="T39" fmla="*/ 28 h 36"/>
                <a:gd name="T40" fmla="*/ 8 w 88"/>
                <a:gd name="T41" fmla="*/ 30 h 36"/>
                <a:gd name="T42" fmla="*/ 14 w 88"/>
                <a:gd name="T43" fmla="*/ 32 h 36"/>
                <a:gd name="T44" fmla="*/ 28 w 88"/>
                <a:gd name="T45" fmla="*/ 36 h 36"/>
                <a:gd name="T46" fmla="*/ 42 w 88"/>
                <a:gd name="T47" fmla="*/ 36 h 36"/>
                <a:gd name="T48" fmla="*/ 42 w 88"/>
                <a:gd name="T49" fmla="*/ 36 h 36"/>
                <a:gd name="T50" fmla="*/ 62 w 88"/>
                <a:gd name="T51" fmla="*/ 36 h 36"/>
                <a:gd name="T52" fmla="*/ 76 w 88"/>
                <a:gd name="T53" fmla="*/ 32 h 36"/>
                <a:gd name="T54" fmla="*/ 76 w 88"/>
                <a:gd name="T55" fmla="*/ 32 h 36"/>
                <a:gd name="T56" fmla="*/ 84 w 88"/>
                <a:gd name="T57" fmla="*/ 26 h 36"/>
                <a:gd name="T58" fmla="*/ 88 w 88"/>
                <a:gd name="T59" fmla="*/ 22 h 36"/>
                <a:gd name="T60" fmla="*/ 88 w 88"/>
                <a:gd name="T61" fmla="*/ 18 h 36"/>
                <a:gd name="T62" fmla="*/ 88 w 88"/>
                <a:gd name="T63" fmla="*/ 18 h 36"/>
                <a:gd name="T64" fmla="*/ 88 w 88"/>
                <a:gd name="T65" fmla="*/ 18 h 36"/>
                <a:gd name="T66" fmla="*/ 88 w 88"/>
                <a:gd name="T67" fmla="*/ 18 h 36"/>
                <a:gd name="T68" fmla="*/ 88 w 88"/>
                <a:gd name="T69" fmla="*/ 18 h 36"/>
                <a:gd name="T70" fmla="*/ 44 w 88"/>
                <a:gd name="T71" fmla="*/ 30 h 36"/>
                <a:gd name="T72" fmla="*/ 44 w 88"/>
                <a:gd name="T73" fmla="*/ 30 h 36"/>
                <a:gd name="T74" fmla="*/ 42 w 88"/>
                <a:gd name="T75" fmla="*/ 30 h 36"/>
                <a:gd name="T76" fmla="*/ 42 w 88"/>
                <a:gd name="T77" fmla="*/ 30 h 36"/>
                <a:gd name="T78" fmla="*/ 28 w 88"/>
                <a:gd name="T79" fmla="*/ 28 h 36"/>
                <a:gd name="T80" fmla="*/ 16 w 88"/>
                <a:gd name="T81" fmla="*/ 24 h 36"/>
                <a:gd name="T82" fmla="*/ 8 w 88"/>
                <a:gd name="T83" fmla="*/ 22 h 36"/>
                <a:gd name="T84" fmla="*/ 6 w 88"/>
                <a:gd name="T85" fmla="*/ 18 h 36"/>
                <a:gd name="T86" fmla="*/ 6 w 88"/>
                <a:gd name="T87" fmla="*/ 18 h 36"/>
                <a:gd name="T88" fmla="*/ 8 w 88"/>
                <a:gd name="T89" fmla="*/ 16 h 36"/>
                <a:gd name="T90" fmla="*/ 16 w 88"/>
                <a:gd name="T91" fmla="*/ 12 h 36"/>
                <a:gd name="T92" fmla="*/ 28 w 88"/>
                <a:gd name="T93" fmla="*/ 8 h 36"/>
                <a:gd name="T94" fmla="*/ 44 w 88"/>
                <a:gd name="T95" fmla="*/ 8 h 36"/>
                <a:gd name="T96" fmla="*/ 44 w 88"/>
                <a:gd name="T97" fmla="*/ 8 h 36"/>
                <a:gd name="T98" fmla="*/ 60 w 88"/>
                <a:gd name="T99" fmla="*/ 8 h 36"/>
                <a:gd name="T100" fmla="*/ 72 w 88"/>
                <a:gd name="T101" fmla="*/ 12 h 36"/>
                <a:gd name="T102" fmla="*/ 80 w 88"/>
                <a:gd name="T103" fmla="*/ 16 h 36"/>
                <a:gd name="T104" fmla="*/ 82 w 88"/>
                <a:gd name="T105" fmla="*/ 18 h 36"/>
                <a:gd name="T106" fmla="*/ 82 w 88"/>
                <a:gd name="T107" fmla="*/ 18 h 36"/>
                <a:gd name="T108" fmla="*/ 80 w 88"/>
                <a:gd name="T109" fmla="*/ 22 h 36"/>
                <a:gd name="T110" fmla="*/ 74 w 88"/>
                <a:gd name="T111" fmla="*/ 24 h 36"/>
                <a:gd name="T112" fmla="*/ 74 w 88"/>
                <a:gd name="T113" fmla="*/ 24 h 36"/>
                <a:gd name="T114" fmla="*/ 62 w 88"/>
                <a:gd name="T115" fmla="*/ 28 h 36"/>
                <a:gd name="T116" fmla="*/ 44 w 88"/>
                <a:gd name="T117" fmla="*/ 30 h 36"/>
                <a:gd name="T118" fmla="*/ 44 w 88"/>
                <a:gd name="T119"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36">
                  <a:moveTo>
                    <a:pt x="88" y="18"/>
                  </a:moveTo>
                  <a:lnTo>
                    <a:pt x="88" y="18"/>
                  </a:lnTo>
                  <a:lnTo>
                    <a:pt x="86" y="14"/>
                  </a:lnTo>
                  <a:lnTo>
                    <a:pt x="84" y="10"/>
                  </a:lnTo>
                  <a:lnTo>
                    <a:pt x="78" y="6"/>
                  </a:lnTo>
                  <a:lnTo>
                    <a:pt x="72" y="4"/>
                  </a:lnTo>
                  <a:lnTo>
                    <a:pt x="58" y="0"/>
                  </a:lnTo>
                  <a:lnTo>
                    <a:pt x="44" y="0"/>
                  </a:lnTo>
                  <a:lnTo>
                    <a:pt x="44" y="0"/>
                  </a:lnTo>
                  <a:lnTo>
                    <a:pt x="30" y="0"/>
                  </a:lnTo>
                  <a:lnTo>
                    <a:pt x="16" y="4"/>
                  </a:lnTo>
                  <a:lnTo>
                    <a:pt x="10" y="6"/>
                  </a:lnTo>
                  <a:lnTo>
                    <a:pt x="4" y="10"/>
                  </a:lnTo>
                  <a:lnTo>
                    <a:pt x="2" y="14"/>
                  </a:lnTo>
                  <a:lnTo>
                    <a:pt x="0" y="18"/>
                  </a:lnTo>
                  <a:lnTo>
                    <a:pt x="0" y="18"/>
                  </a:lnTo>
                  <a:lnTo>
                    <a:pt x="0" y="18"/>
                  </a:lnTo>
                  <a:lnTo>
                    <a:pt x="0" y="18"/>
                  </a:lnTo>
                  <a:lnTo>
                    <a:pt x="0" y="24"/>
                  </a:lnTo>
                  <a:lnTo>
                    <a:pt x="4" y="28"/>
                  </a:lnTo>
                  <a:lnTo>
                    <a:pt x="8" y="30"/>
                  </a:lnTo>
                  <a:lnTo>
                    <a:pt x="14" y="32"/>
                  </a:lnTo>
                  <a:lnTo>
                    <a:pt x="28" y="36"/>
                  </a:lnTo>
                  <a:lnTo>
                    <a:pt x="42" y="36"/>
                  </a:lnTo>
                  <a:lnTo>
                    <a:pt x="42" y="36"/>
                  </a:lnTo>
                  <a:lnTo>
                    <a:pt x="62" y="36"/>
                  </a:lnTo>
                  <a:lnTo>
                    <a:pt x="76" y="32"/>
                  </a:lnTo>
                  <a:lnTo>
                    <a:pt x="76" y="32"/>
                  </a:lnTo>
                  <a:lnTo>
                    <a:pt x="84" y="26"/>
                  </a:lnTo>
                  <a:lnTo>
                    <a:pt x="88" y="22"/>
                  </a:lnTo>
                  <a:lnTo>
                    <a:pt x="88" y="18"/>
                  </a:lnTo>
                  <a:lnTo>
                    <a:pt x="88" y="18"/>
                  </a:lnTo>
                  <a:lnTo>
                    <a:pt x="88" y="18"/>
                  </a:lnTo>
                  <a:lnTo>
                    <a:pt x="88" y="18"/>
                  </a:lnTo>
                  <a:lnTo>
                    <a:pt x="88" y="18"/>
                  </a:lnTo>
                  <a:close/>
                  <a:moveTo>
                    <a:pt x="44" y="30"/>
                  </a:moveTo>
                  <a:lnTo>
                    <a:pt x="44" y="30"/>
                  </a:lnTo>
                  <a:lnTo>
                    <a:pt x="42" y="30"/>
                  </a:lnTo>
                  <a:lnTo>
                    <a:pt x="42" y="30"/>
                  </a:lnTo>
                  <a:lnTo>
                    <a:pt x="28" y="28"/>
                  </a:lnTo>
                  <a:lnTo>
                    <a:pt x="16" y="24"/>
                  </a:lnTo>
                  <a:lnTo>
                    <a:pt x="8" y="22"/>
                  </a:lnTo>
                  <a:lnTo>
                    <a:pt x="6" y="18"/>
                  </a:lnTo>
                  <a:lnTo>
                    <a:pt x="6" y="18"/>
                  </a:lnTo>
                  <a:lnTo>
                    <a:pt x="8" y="16"/>
                  </a:lnTo>
                  <a:lnTo>
                    <a:pt x="16" y="12"/>
                  </a:lnTo>
                  <a:lnTo>
                    <a:pt x="28" y="8"/>
                  </a:lnTo>
                  <a:lnTo>
                    <a:pt x="44" y="8"/>
                  </a:lnTo>
                  <a:lnTo>
                    <a:pt x="44" y="8"/>
                  </a:lnTo>
                  <a:lnTo>
                    <a:pt x="60" y="8"/>
                  </a:lnTo>
                  <a:lnTo>
                    <a:pt x="72" y="12"/>
                  </a:lnTo>
                  <a:lnTo>
                    <a:pt x="80" y="16"/>
                  </a:lnTo>
                  <a:lnTo>
                    <a:pt x="82" y="18"/>
                  </a:lnTo>
                  <a:lnTo>
                    <a:pt x="82" y="18"/>
                  </a:lnTo>
                  <a:lnTo>
                    <a:pt x="80" y="22"/>
                  </a:lnTo>
                  <a:lnTo>
                    <a:pt x="74" y="24"/>
                  </a:lnTo>
                  <a:lnTo>
                    <a:pt x="74" y="24"/>
                  </a:lnTo>
                  <a:lnTo>
                    <a:pt x="62" y="28"/>
                  </a:lnTo>
                  <a:lnTo>
                    <a:pt x="44" y="30"/>
                  </a:lnTo>
                  <a:lnTo>
                    <a:pt x="44" y="3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49" name="Freeform 146"/>
            <p:cNvSpPr>
              <a:spLocks/>
            </p:cNvSpPr>
            <p:nvPr/>
          </p:nvSpPr>
          <p:spPr bwMode="auto">
            <a:xfrm>
              <a:off x="3923885" y="3363143"/>
              <a:ext cx="150647" cy="250775"/>
            </a:xfrm>
            <a:custGeom>
              <a:avLst/>
              <a:gdLst>
                <a:gd name="T0" fmla="*/ 0 w 84"/>
                <a:gd name="T1" fmla="*/ 0 h 148"/>
                <a:gd name="T2" fmla="*/ 0 w 84"/>
                <a:gd name="T3" fmla="*/ 122 h 148"/>
                <a:gd name="T4" fmla="*/ 0 w 84"/>
                <a:gd name="T5" fmla="*/ 122 h 148"/>
                <a:gd name="T6" fmla="*/ 0 w 84"/>
                <a:gd name="T7" fmla="*/ 122 h 148"/>
                <a:gd name="T8" fmla="*/ 2 w 84"/>
                <a:gd name="T9" fmla="*/ 128 h 148"/>
                <a:gd name="T10" fmla="*/ 4 w 84"/>
                <a:gd name="T11" fmla="*/ 132 h 148"/>
                <a:gd name="T12" fmla="*/ 6 w 84"/>
                <a:gd name="T13" fmla="*/ 138 h 148"/>
                <a:gd name="T14" fmla="*/ 12 w 84"/>
                <a:gd name="T15" fmla="*/ 140 h 148"/>
                <a:gd name="T16" fmla="*/ 24 w 84"/>
                <a:gd name="T17" fmla="*/ 146 h 148"/>
                <a:gd name="T18" fmla="*/ 42 w 84"/>
                <a:gd name="T19" fmla="*/ 148 h 148"/>
                <a:gd name="T20" fmla="*/ 42 w 84"/>
                <a:gd name="T21" fmla="*/ 148 h 148"/>
                <a:gd name="T22" fmla="*/ 60 w 84"/>
                <a:gd name="T23" fmla="*/ 146 h 148"/>
                <a:gd name="T24" fmla="*/ 72 w 84"/>
                <a:gd name="T25" fmla="*/ 140 h 148"/>
                <a:gd name="T26" fmla="*/ 78 w 84"/>
                <a:gd name="T27" fmla="*/ 138 h 148"/>
                <a:gd name="T28" fmla="*/ 80 w 84"/>
                <a:gd name="T29" fmla="*/ 132 h 148"/>
                <a:gd name="T30" fmla="*/ 82 w 84"/>
                <a:gd name="T31" fmla="*/ 128 h 148"/>
                <a:gd name="T32" fmla="*/ 84 w 84"/>
                <a:gd name="T33" fmla="*/ 122 h 148"/>
                <a:gd name="T34" fmla="*/ 84 w 84"/>
                <a:gd name="T35" fmla="*/ 122 h 148"/>
                <a:gd name="T36" fmla="*/ 84 w 84"/>
                <a:gd name="T37" fmla="*/ 0 h 148"/>
                <a:gd name="T38" fmla="*/ 0 w 84"/>
                <a:gd name="T3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48">
                  <a:moveTo>
                    <a:pt x="0" y="0"/>
                  </a:moveTo>
                  <a:lnTo>
                    <a:pt x="0" y="122"/>
                  </a:lnTo>
                  <a:lnTo>
                    <a:pt x="0" y="122"/>
                  </a:lnTo>
                  <a:lnTo>
                    <a:pt x="0" y="122"/>
                  </a:lnTo>
                  <a:lnTo>
                    <a:pt x="2" y="128"/>
                  </a:lnTo>
                  <a:lnTo>
                    <a:pt x="4" y="132"/>
                  </a:lnTo>
                  <a:lnTo>
                    <a:pt x="6" y="138"/>
                  </a:lnTo>
                  <a:lnTo>
                    <a:pt x="12" y="140"/>
                  </a:lnTo>
                  <a:lnTo>
                    <a:pt x="24" y="146"/>
                  </a:lnTo>
                  <a:lnTo>
                    <a:pt x="42" y="148"/>
                  </a:lnTo>
                  <a:lnTo>
                    <a:pt x="42" y="148"/>
                  </a:lnTo>
                  <a:lnTo>
                    <a:pt x="60" y="146"/>
                  </a:lnTo>
                  <a:lnTo>
                    <a:pt x="72" y="140"/>
                  </a:lnTo>
                  <a:lnTo>
                    <a:pt x="78" y="138"/>
                  </a:lnTo>
                  <a:lnTo>
                    <a:pt x="80" y="132"/>
                  </a:lnTo>
                  <a:lnTo>
                    <a:pt x="82" y="128"/>
                  </a:lnTo>
                  <a:lnTo>
                    <a:pt x="84" y="122"/>
                  </a:lnTo>
                  <a:lnTo>
                    <a:pt x="84" y="122"/>
                  </a:lnTo>
                  <a:lnTo>
                    <a:pt x="84"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50" name="Freeform 147"/>
            <p:cNvSpPr>
              <a:spLocks/>
            </p:cNvSpPr>
            <p:nvPr/>
          </p:nvSpPr>
          <p:spPr bwMode="auto">
            <a:xfrm>
              <a:off x="3941819" y="3413976"/>
              <a:ext cx="100431" cy="193165"/>
            </a:xfrm>
            <a:custGeom>
              <a:avLst/>
              <a:gdLst>
                <a:gd name="T0" fmla="*/ 56 w 56"/>
                <a:gd name="T1" fmla="*/ 96 h 114"/>
                <a:gd name="T2" fmla="*/ 56 w 56"/>
                <a:gd name="T3" fmla="*/ 96 h 114"/>
                <a:gd name="T4" fmla="*/ 56 w 56"/>
                <a:gd name="T5" fmla="*/ 100 h 114"/>
                <a:gd name="T6" fmla="*/ 54 w 56"/>
                <a:gd name="T7" fmla="*/ 106 h 114"/>
                <a:gd name="T8" fmla="*/ 52 w 56"/>
                <a:gd name="T9" fmla="*/ 110 h 114"/>
                <a:gd name="T10" fmla="*/ 46 w 56"/>
                <a:gd name="T11" fmla="*/ 112 h 114"/>
                <a:gd name="T12" fmla="*/ 46 w 56"/>
                <a:gd name="T13" fmla="*/ 112 h 114"/>
                <a:gd name="T14" fmla="*/ 46 w 56"/>
                <a:gd name="T15" fmla="*/ 112 h 114"/>
                <a:gd name="T16" fmla="*/ 42 w 56"/>
                <a:gd name="T17" fmla="*/ 114 h 114"/>
                <a:gd name="T18" fmla="*/ 36 w 56"/>
                <a:gd name="T19" fmla="*/ 112 h 114"/>
                <a:gd name="T20" fmla="*/ 32 w 56"/>
                <a:gd name="T21" fmla="*/ 108 h 114"/>
                <a:gd name="T22" fmla="*/ 30 w 56"/>
                <a:gd name="T23" fmla="*/ 104 h 114"/>
                <a:gd name="T24" fmla="*/ 0 w 56"/>
                <a:gd name="T25" fmla="*/ 18 h 114"/>
                <a:gd name="T26" fmla="*/ 0 w 56"/>
                <a:gd name="T27" fmla="*/ 18 h 114"/>
                <a:gd name="T28" fmla="*/ 0 w 56"/>
                <a:gd name="T29" fmla="*/ 12 h 114"/>
                <a:gd name="T30" fmla="*/ 2 w 56"/>
                <a:gd name="T31" fmla="*/ 6 h 114"/>
                <a:gd name="T32" fmla="*/ 4 w 56"/>
                <a:gd name="T33" fmla="*/ 2 h 114"/>
                <a:gd name="T34" fmla="*/ 10 w 56"/>
                <a:gd name="T35" fmla="*/ 0 h 114"/>
                <a:gd name="T36" fmla="*/ 10 w 56"/>
                <a:gd name="T37" fmla="*/ 0 h 114"/>
                <a:gd name="T38" fmla="*/ 10 w 56"/>
                <a:gd name="T39" fmla="*/ 0 h 114"/>
                <a:gd name="T40" fmla="*/ 14 w 56"/>
                <a:gd name="T41" fmla="*/ 0 h 114"/>
                <a:gd name="T42" fmla="*/ 20 w 56"/>
                <a:gd name="T43" fmla="*/ 0 h 114"/>
                <a:gd name="T44" fmla="*/ 24 w 56"/>
                <a:gd name="T45" fmla="*/ 4 h 114"/>
                <a:gd name="T46" fmla="*/ 26 w 56"/>
                <a:gd name="T47" fmla="*/ 8 h 114"/>
                <a:gd name="T48" fmla="*/ 56 w 56"/>
                <a:gd name="T49"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14">
                  <a:moveTo>
                    <a:pt x="56" y="96"/>
                  </a:moveTo>
                  <a:lnTo>
                    <a:pt x="56" y="96"/>
                  </a:lnTo>
                  <a:lnTo>
                    <a:pt x="56" y="100"/>
                  </a:lnTo>
                  <a:lnTo>
                    <a:pt x="54" y="106"/>
                  </a:lnTo>
                  <a:lnTo>
                    <a:pt x="52" y="110"/>
                  </a:lnTo>
                  <a:lnTo>
                    <a:pt x="46" y="112"/>
                  </a:lnTo>
                  <a:lnTo>
                    <a:pt x="46" y="112"/>
                  </a:lnTo>
                  <a:lnTo>
                    <a:pt x="46" y="112"/>
                  </a:lnTo>
                  <a:lnTo>
                    <a:pt x="42" y="114"/>
                  </a:lnTo>
                  <a:lnTo>
                    <a:pt x="36" y="112"/>
                  </a:lnTo>
                  <a:lnTo>
                    <a:pt x="32" y="108"/>
                  </a:lnTo>
                  <a:lnTo>
                    <a:pt x="30" y="104"/>
                  </a:lnTo>
                  <a:lnTo>
                    <a:pt x="0" y="18"/>
                  </a:lnTo>
                  <a:lnTo>
                    <a:pt x="0" y="18"/>
                  </a:lnTo>
                  <a:lnTo>
                    <a:pt x="0" y="12"/>
                  </a:lnTo>
                  <a:lnTo>
                    <a:pt x="2" y="6"/>
                  </a:lnTo>
                  <a:lnTo>
                    <a:pt x="4" y="2"/>
                  </a:lnTo>
                  <a:lnTo>
                    <a:pt x="10" y="0"/>
                  </a:lnTo>
                  <a:lnTo>
                    <a:pt x="10" y="0"/>
                  </a:lnTo>
                  <a:lnTo>
                    <a:pt x="10" y="0"/>
                  </a:lnTo>
                  <a:lnTo>
                    <a:pt x="14" y="0"/>
                  </a:lnTo>
                  <a:lnTo>
                    <a:pt x="20" y="0"/>
                  </a:lnTo>
                  <a:lnTo>
                    <a:pt x="24" y="4"/>
                  </a:lnTo>
                  <a:lnTo>
                    <a:pt x="26" y="8"/>
                  </a:lnTo>
                  <a:lnTo>
                    <a:pt x="56" y="96"/>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51" name="Freeform 148"/>
            <p:cNvSpPr>
              <a:spLocks/>
            </p:cNvSpPr>
            <p:nvPr/>
          </p:nvSpPr>
          <p:spPr bwMode="auto">
            <a:xfrm>
              <a:off x="3920298" y="2912425"/>
              <a:ext cx="157821" cy="708271"/>
            </a:xfrm>
            <a:custGeom>
              <a:avLst/>
              <a:gdLst>
                <a:gd name="T0" fmla="*/ 76 w 88"/>
                <a:gd name="T1" fmla="*/ 14 h 418"/>
                <a:gd name="T2" fmla="*/ 76 w 88"/>
                <a:gd name="T3" fmla="*/ 14 h 418"/>
                <a:gd name="T4" fmla="*/ 82 w 88"/>
                <a:gd name="T5" fmla="*/ 10 h 418"/>
                <a:gd name="T6" fmla="*/ 82 w 88"/>
                <a:gd name="T7" fmla="*/ 360 h 418"/>
                <a:gd name="T8" fmla="*/ 82 w 88"/>
                <a:gd name="T9" fmla="*/ 360 h 418"/>
                <a:gd name="T10" fmla="*/ 82 w 88"/>
                <a:gd name="T11" fmla="*/ 372 h 418"/>
                <a:gd name="T12" fmla="*/ 80 w 88"/>
                <a:gd name="T13" fmla="*/ 382 h 418"/>
                <a:gd name="T14" fmla="*/ 76 w 88"/>
                <a:gd name="T15" fmla="*/ 390 h 418"/>
                <a:gd name="T16" fmla="*/ 72 w 88"/>
                <a:gd name="T17" fmla="*/ 396 h 418"/>
                <a:gd name="T18" fmla="*/ 68 w 88"/>
                <a:gd name="T19" fmla="*/ 402 h 418"/>
                <a:gd name="T20" fmla="*/ 60 w 88"/>
                <a:gd name="T21" fmla="*/ 406 h 418"/>
                <a:gd name="T22" fmla="*/ 52 w 88"/>
                <a:gd name="T23" fmla="*/ 408 h 418"/>
                <a:gd name="T24" fmla="*/ 44 w 88"/>
                <a:gd name="T25" fmla="*/ 410 h 418"/>
                <a:gd name="T26" fmla="*/ 44 w 88"/>
                <a:gd name="T27" fmla="*/ 410 h 418"/>
                <a:gd name="T28" fmla="*/ 36 w 88"/>
                <a:gd name="T29" fmla="*/ 408 h 418"/>
                <a:gd name="T30" fmla="*/ 28 w 88"/>
                <a:gd name="T31" fmla="*/ 406 h 418"/>
                <a:gd name="T32" fmla="*/ 20 w 88"/>
                <a:gd name="T33" fmla="*/ 402 h 418"/>
                <a:gd name="T34" fmla="*/ 16 w 88"/>
                <a:gd name="T35" fmla="*/ 396 h 418"/>
                <a:gd name="T36" fmla="*/ 10 w 88"/>
                <a:gd name="T37" fmla="*/ 390 h 418"/>
                <a:gd name="T38" fmla="*/ 8 w 88"/>
                <a:gd name="T39" fmla="*/ 382 h 418"/>
                <a:gd name="T40" fmla="*/ 6 w 88"/>
                <a:gd name="T41" fmla="*/ 372 h 418"/>
                <a:gd name="T42" fmla="*/ 6 w 88"/>
                <a:gd name="T43" fmla="*/ 360 h 418"/>
                <a:gd name="T44" fmla="*/ 6 w 88"/>
                <a:gd name="T45" fmla="*/ 8 h 418"/>
                <a:gd name="T46" fmla="*/ 6 w 88"/>
                <a:gd name="T47" fmla="*/ 8 h 418"/>
                <a:gd name="T48" fmla="*/ 18 w 88"/>
                <a:gd name="T49" fmla="*/ 14 h 418"/>
                <a:gd name="T50" fmla="*/ 28 w 88"/>
                <a:gd name="T51" fmla="*/ 18 h 418"/>
                <a:gd name="T52" fmla="*/ 42 w 88"/>
                <a:gd name="T53" fmla="*/ 18 h 418"/>
                <a:gd name="T54" fmla="*/ 42 w 88"/>
                <a:gd name="T55" fmla="*/ 18 h 418"/>
                <a:gd name="T56" fmla="*/ 42 w 88"/>
                <a:gd name="T57" fmla="*/ 18 h 418"/>
                <a:gd name="T58" fmla="*/ 42 w 88"/>
                <a:gd name="T59" fmla="*/ 18 h 418"/>
                <a:gd name="T60" fmla="*/ 28 w 88"/>
                <a:gd name="T61" fmla="*/ 18 h 418"/>
                <a:gd name="T62" fmla="*/ 14 w 88"/>
                <a:gd name="T63" fmla="*/ 14 h 418"/>
                <a:gd name="T64" fmla="*/ 8 w 88"/>
                <a:gd name="T65" fmla="*/ 12 h 418"/>
                <a:gd name="T66" fmla="*/ 4 w 88"/>
                <a:gd name="T67" fmla="*/ 10 h 418"/>
                <a:gd name="T68" fmla="*/ 0 w 88"/>
                <a:gd name="T69" fmla="*/ 6 h 418"/>
                <a:gd name="T70" fmla="*/ 0 w 88"/>
                <a:gd name="T71" fmla="*/ 0 h 418"/>
                <a:gd name="T72" fmla="*/ 0 w 88"/>
                <a:gd name="T73" fmla="*/ 360 h 418"/>
                <a:gd name="T74" fmla="*/ 0 w 88"/>
                <a:gd name="T75" fmla="*/ 360 h 418"/>
                <a:gd name="T76" fmla="*/ 0 w 88"/>
                <a:gd name="T77" fmla="*/ 374 h 418"/>
                <a:gd name="T78" fmla="*/ 2 w 88"/>
                <a:gd name="T79" fmla="*/ 384 h 418"/>
                <a:gd name="T80" fmla="*/ 6 w 88"/>
                <a:gd name="T81" fmla="*/ 394 h 418"/>
                <a:gd name="T82" fmla="*/ 12 w 88"/>
                <a:gd name="T83" fmla="*/ 402 h 418"/>
                <a:gd name="T84" fmla="*/ 18 w 88"/>
                <a:gd name="T85" fmla="*/ 408 h 418"/>
                <a:gd name="T86" fmla="*/ 26 w 88"/>
                <a:gd name="T87" fmla="*/ 414 h 418"/>
                <a:gd name="T88" fmla="*/ 34 w 88"/>
                <a:gd name="T89" fmla="*/ 416 h 418"/>
                <a:gd name="T90" fmla="*/ 44 w 88"/>
                <a:gd name="T91" fmla="*/ 418 h 418"/>
                <a:gd name="T92" fmla="*/ 44 w 88"/>
                <a:gd name="T93" fmla="*/ 418 h 418"/>
                <a:gd name="T94" fmla="*/ 54 w 88"/>
                <a:gd name="T95" fmla="*/ 416 h 418"/>
                <a:gd name="T96" fmla="*/ 62 w 88"/>
                <a:gd name="T97" fmla="*/ 414 h 418"/>
                <a:gd name="T98" fmla="*/ 70 w 88"/>
                <a:gd name="T99" fmla="*/ 408 h 418"/>
                <a:gd name="T100" fmla="*/ 76 w 88"/>
                <a:gd name="T101" fmla="*/ 402 h 418"/>
                <a:gd name="T102" fmla="*/ 82 w 88"/>
                <a:gd name="T103" fmla="*/ 394 h 418"/>
                <a:gd name="T104" fmla="*/ 86 w 88"/>
                <a:gd name="T105" fmla="*/ 384 h 418"/>
                <a:gd name="T106" fmla="*/ 88 w 88"/>
                <a:gd name="T107" fmla="*/ 374 h 418"/>
                <a:gd name="T108" fmla="*/ 88 w 88"/>
                <a:gd name="T109" fmla="*/ 360 h 418"/>
                <a:gd name="T110" fmla="*/ 88 w 88"/>
                <a:gd name="T111" fmla="*/ 6 h 418"/>
                <a:gd name="T112" fmla="*/ 88 w 88"/>
                <a:gd name="T113" fmla="*/ 0 h 418"/>
                <a:gd name="T114" fmla="*/ 88 w 88"/>
                <a:gd name="T115" fmla="*/ 0 h 418"/>
                <a:gd name="T116" fmla="*/ 88 w 88"/>
                <a:gd name="T117" fmla="*/ 4 h 418"/>
                <a:gd name="T118" fmla="*/ 84 w 88"/>
                <a:gd name="T119" fmla="*/ 8 h 418"/>
                <a:gd name="T120" fmla="*/ 76 w 88"/>
                <a:gd name="T121" fmla="*/ 14 h 418"/>
                <a:gd name="T122" fmla="*/ 76 w 88"/>
                <a:gd name="T123" fmla="*/ 1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418">
                  <a:moveTo>
                    <a:pt x="76" y="14"/>
                  </a:moveTo>
                  <a:lnTo>
                    <a:pt x="76" y="14"/>
                  </a:lnTo>
                  <a:lnTo>
                    <a:pt x="82" y="10"/>
                  </a:lnTo>
                  <a:lnTo>
                    <a:pt x="82" y="360"/>
                  </a:lnTo>
                  <a:lnTo>
                    <a:pt x="82" y="360"/>
                  </a:lnTo>
                  <a:lnTo>
                    <a:pt x="82" y="372"/>
                  </a:lnTo>
                  <a:lnTo>
                    <a:pt x="80" y="382"/>
                  </a:lnTo>
                  <a:lnTo>
                    <a:pt x="76" y="390"/>
                  </a:lnTo>
                  <a:lnTo>
                    <a:pt x="72" y="396"/>
                  </a:lnTo>
                  <a:lnTo>
                    <a:pt x="68" y="402"/>
                  </a:lnTo>
                  <a:lnTo>
                    <a:pt x="60" y="406"/>
                  </a:lnTo>
                  <a:lnTo>
                    <a:pt x="52" y="408"/>
                  </a:lnTo>
                  <a:lnTo>
                    <a:pt x="44" y="410"/>
                  </a:lnTo>
                  <a:lnTo>
                    <a:pt x="44" y="410"/>
                  </a:lnTo>
                  <a:lnTo>
                    <a:pt x="36" y="408"/>
                  </a:lnTo>
                  <a:lnTo>
                    <a:pt x="28" y="406"/>
                  </a:lnTo>
                  <a:lnTo>
                    <a:pt x="20" y="402"/>
                  </a:lnTo>
                  <a:lnTo>
                    <a:pt x="16" y="396"/>
                  </a:lnTo>
                  <a:lnTo>
                    <a:pt x="10" y="390"/>
                  </a:lnTo>
                  <a:lnTo>
                    <a:pt x="8" y="382"/>
                  </a:lnTo>
                  <a:lnTo>
                    <a:pt x="6" y="372"/>
                  </a:lnTo>
                  <a:lnTo>
                    <a:pt x="6" y="360"/>
                  </a:lnTo>
                  <a:lnTo>
                    <a:pt x="6" y="8"/>
                  </a:lnTo>
                  <a:lnTo>
                    <a:pt x="6" y="8"/>
                  </a:lnTo>
                  <a:lnTo>
                    <a:pt x="18" y="14"/>
                  </a:lnTo>
                  <a:lnTo>
                    <a:pt x="28" y="18"/>
                  </a:lnTo>
                  <a:lnTo>
                    <a:pt x="42" y="18"/>
                  </a:lnTo>
                  <a:lnTo>
                    <a:pt x="42" y="18"/>
                  </a:lnTo>
                  <a:lnTo>
                    <a:pt x="42" y="18"/>
                  </a:lnTo>
                  <a:lnTo>
                    <a:pt x="42" y="18"/>
                  </a:lnTo>
                  <a:lnTo>
                    <a:pt x="28" y="18"/>
                  </a:lnTo>
                  <a:lnTo>
                    <a:pt x="14" y="14"/>
                  </a:lnTo>
                  <a:lnTo>
                    <a:pt x="8" y="12"/>
                  </a:lnTo>
                  <a:lnTo>
                    <a:pt x="4" y="10"/>
                  </a:lnTo>
                  <a:lnTo>
                    <a:pt x="0" y="6"/>
                  </a:lnTo>
                  <a:lnTo>
                    <a:pt x="0" y="0"/>
                  </a:lnTo>
                  <a:lnTo>
                    <a:pt x="0" y="360"/>
                  </a:lnTo>
                  <a:lnTo>
                    <a:pt x="0" y="360"/>
                  </a:lnTo>
                  <a:lnTo>
                    <a:pt x="0" y="374"/>
                  </a:lnTo>
                  <a:lnTo>
                    <a:pt x="2" y="384"/>
                  </a:lnTo>
                  <a:lnTo>
                    <a:pt x="6" y="394"/>
                  </a:lnTo>
                  <a:lnTo>
                    <a:pt x="12" y="402"/>
                  </a:lnTo>
                  <a:lnTo>
                    <a:pt x="18" y="408"/>
                  </a:lnTo>
                  <a:lnTo>
                    <a:pt x="26" y="414"/>
                  </a:lnTo>
                  <a:lnTo>
                    <a:pt x="34" y="416"/>
                  </a:lnTo>
                  <a:lnTo>
                    <a:pt x="44" y="418"/>
                  </a:lnTo>
                  <a:lnTo>
                    <a:pt x="44" y="418"/>
                  </a:lnTo>
                  <a:lnTo>
                    <a:pt x="54" y="416"/>
                  </a:lnTo>
                  <a:lnTo>
                    <a:pt x="62" y="414"/>
                  </a:lnTo>
                  <a:lnTo>
                    <a:pt x="70" y="408"/>
                  </a:lnTo>
                  <a:lnTo>
                    <a:pt x="76" y="402"/>
                  </a:lnTo>
                  <a:lnTo>
                    <a:pt x="82" y="394"/>
                  </a:lnTo>
                  <a:lnTo>
                    <a:pt x="86" y="384"/>
                  </a:lnTo>
                  <a:lnTo>
                    <a:pt x="88" y="374"/>
                  </a:lnTo>
                  <a:lnTo>
                    <a:pt x="88" y="360"/>
                  </a:lnTo>
                  <a:lnTo>
                    <a:pt x="88" y="6"/>
                  </a:lnTo>
                  <a:lnTo>
                    <a:pt x="88" y="0"/>
                  </a:lnTo>
                  <a:lnTo>
                    <a:pt x="88" y="0"/>
                  </a:lnTo>
                  <a:lnTo>
                    <a:pt x="88" y="4"/>
                  </a:lnTo>
                  <a:lnTo>
                    <a:pt x="84" y="8"/>
                  </a:lnTo>
                  <a:lnTo>
                    <a:pt x="76" y="14"/>
                  </a:lnTo>
                  <a:lnTo>
                    <a:pt x="76"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52" name="Rectangle 149"/>
            <p:cNvSpPr>
              <a:spLocks noChangeArrowheads="1"/>
            </p:cNvSpPr>
            <p:nvPr/>
          </p:nvSpPr>
          <p:spPr bwMode="auto">
            <a:xfrm>
              <a:off x="2837075" y="4027359"/>
              <a:ext cx="1794" cy="3389"/>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53" name="Freeform 150"/>
            <p:cNvSpPr>
              <a:spLocks/>
            </p:cNvSpPr>
            <p:nvPr/>
          </p:nvSpPr>
          <p:spPr bwMode="auto">
            <a:xfrm>
              <a:off x="2912399" y="4051081"/>
              <a:ext cx="64563" cy="10167"/>
            </a:xfrm>
            <a:custGeom>
              <a:avLst/>
              <a:gdLst>
                <a:gd name="T0" fmla="*/ 2 w 36"/>
                <a:gd name="T1" fmla="*/ 6 h 6"/>
                <a:gd name="T2" fmla="*/ 2 w 36"/>
                <a:gd name="T3" fmla="*/ 6 h 6"/>
                <a:gd name="T4" fmla="*/ 18 w 36"/>
                <a:gd name="T5" fmla="*/ 4 h 6"/>
                <a:gd name="T6" fmla="*/ 36 w 36"/>
                <a:gd name="T7" fmla="*/ 0 h 6"/>
                <a:gd name="T8" fmla="*/ 36 w 36"/>
                <a:gd name="T9" fmla="*/ 0 h 6"/>
                <a:gd name="T10" fmla="*/ 20 w 36"/>
                <a:gd name="T11" fmla="*/ 4 h 6"/>
                <a:gd name="T12" fmla="*/ 0 w 36"/>
                <a:gd name="T13" fmla="*/ 6 h 6"/>
                <a:gd name="T14" fmla="*/ 0 w 36"/>
                <a:gd name="T15" fmla="*/ 6 h 6"/>
                <a:gd name="T16" fmla="*/ 2 w 36"/>
                <a:gd name="T17" fmla="*/ 6 h 6"/>
                <a:gd name="T18" fmla="*/ 2 w 36"/>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6">
                  <a:moveTo>
                    <a:pt x="2" y="6"/>
                  </a:moveTo>
                  <a:lnTo>
                    <a:pt x="2" y="6"/>
                  </a:lnTo>
                  <a:lnTo>
                    <a:pt x="18" y="4"/>
                  </a:lnTo>
                  <a:lnTo>
                    <a:pt x="36" y="0"/>
                  </a:lnTo>
                  <a:lnTo>
                    <a:pt x="36" y="0"/>
                  </a:lnTo>
                  <a:lnTo>
                    <a:pt x="20"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58" name="Rectangle 155"/>
            <p:cNvSpPr>
              <a:spLocks noChangeArrowheads="1"/>
            </p:cNvSpPr>
            <p:nvPr/>
          </p:nvSpPr>
          <p:spPr bwMode="auto">
            <a:xfrm>
              <a:off x="5114712" y="4027359"/>
              <a:ext cx="1794" cy="3389"/>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59" name="Freeform 156"/>
            <p:cNvSpPr>
              <a:spLocks/>
            </p:cNvSpPr>
            <p:nvPr/>
          </p:nvSpPr>
          <p:spPr bwMode="auto">
            <a:xfrm>
              <a:off x="5190036" y="4051081"/>
              <a:ext cx="60976" cy="10167"/>
            </a:xfrm>
            <a:custGeom>
              <a:avLst/>
              <a:gdLst>
                <a:gd name="T0" fmla="*/ 2 w 34"/>
                <a:gd name="T1" fmla="*/ 6 h 6"/>
                <a:gd name="T2" fmla="*/ 2 w 34"/>
                <a:gd name="T3" fmla="*/ 6 h 6"/>
                <a:gd name="T4" fmla="*/ 18 w 34"/>
                <a:gd name="T5" fmla="*/ 4 h 6"/>
                <a:gd name="T6" fmla="*/ 34 w 34"/>
                <a:gd name="T7" fmla="*/ 0 h 6"/>
                <a:gd name="T8" fmla="*/ 34 w 34"/>
                <a:gd name="T9" fmla="*/ 0 h 6"/>
                <a:gd name="T10" fmla="*/ 20 w 34"/>
                <a:gd name="T11" fmla="*/ 4 h 6"/>
                <a:gd name="T12" fmla="*/ 0 w 34"/>
                <a:gd name="T13" fmla="*/ 6 h 6"/>
                <a:gd name="T14" fmla="*/ 0 w 34"/>
                <a:gd name="T15" fmla="*/ 6 h 6"/>
                <a:gd name="T16" fmla="*/ 2 w 34"/>
                <a:gd name="T17" fmla="*/ 6 h 6"/>
                <a:gd name="T18" fmla="*/ 2 w 34"/>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6">
                  <a:moveTo>
                    <a:pt x="2" y="6"/>
                  </a:moveTo>
                  <a:lnTo>
                    <a:pt x="2" y="6"/>
                  </a:lnTo>
                  <a:lnTo>
                    <a:pt x="18" y="4"/>
                  </a:lnTo>
                  <a:lnTo>
                    <a:pt x="34" y="0"/>
                  </a:lnTo>
                  <a:lnTo>
                    <a:pt x="34" y="0"/>
                  </a:lnTo>
                  <a:lnTo>
                    <a:pt x="20"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0" name="Freeform 157"/>
            <p:cNvSpPr>
              <a:spLocks noEditPoints="1"/>
            </p:cNvSpPr>
            <p:nvPr/>
          </p:nvSpPr>
          <p:spPr bwMode="auto">
            <a:xfrm>
              <a:off x="5114712" y="3996859"/>
              <a:ext cx="157821" cy="64388"/>
            </a:xfrm>
            <a:custGeom>
              <a:avLst/>
              <a:gdLst>
                <a:gd name="T0" fmla="*/ 88 w 88"/>
                <a:gd name="T1" fmla="*/ 20 h 38"/>
                <a:gd name="T2" fmla="*/ 88 w 88"/>
                <a:gd name="T3" fmla="*/ 20 h 38"/>
                <a:gd name="T4" fmla="*/ 86 w 88"/>
                <a:gd name="T5" fmla="*/ 14 h 38"/>
                <a:gd name="T6" fmla="*/ 84 w 88"/>
                <a:gd name="T7" fmla="*/ 10 h 38"/>
                <a:gd name="T8" fmla="*/ 78 w 88"/>
                <a:gd name="T9" fmla="*/ 6 h 38"/>
                <a:gd name="T10" fmla="*/ 72 w 88"/>
                <a:gd name="T11" fmla="*/ 4 h 38"/>
                <a:gd name="T12" fmla="*/ 58 w 88"/>
                <a:gd name="T13" fmla="*/ 2 h 38"/>
                <a:gd name="T14" fmla="*/ 44 w 88"/>
                <a:gd name="T15" fmla="*/ 0 h 38"/>
                <a:gd name="T16" fmla="*/ 44 w 88"/>
                <a:gd name="T17" fmla="*/ 0 h 38"/>
                <a:gd name="T18" fmla="*/ 30 w 88"/>
                <a:gd name="T19" fmla="*/ 2 h 38"/>
                <a:gd name="T20" fmla="*/ 16 w 88"/>
                <a:gd name="T21" fmla="*/ 4 h 38"/>
                <a:gd name="T22" fmla="*/ 10 w 88"/>
                <a:gd name="T23" fmla="*/ 6 h 38"/>
                <a:gd name="T24" fmla="*/ 4 w 88"/>
                <a:gd name="T25" fmla="*/ 10 h 38"/>
                <a:gd name="T26" fmla="*/ 0 w 88"/>
                <a:gd name="T27" fmla="*/ 14 h 38"/>
                <a:gd name="T28" fmla="*/ 0 w 88"/>
                <a:gd name="T29" fmla="*/ 18 h 38"/>
                <a:gd name="T30" fmla="*/ 0 w 88"/>
                <a:gd name="T31" fmla="*/ 18 h 38"/>
                <a:gd name="T32" fmla="*/ 0 w 88"/>
                <a:gd name="T33" fmla="*/ 20 h 38"/>
                <a:gd name="T34" fmla="*/ 0 w 88"/>
                <a:gd name="T35" fmla="*/ 20 h 38"/>
                <a:gd name="T36" fmla="*/ 0 w 88"/>
                <a:gd name="T37" fmla="*/ 24 h 38"/>
                <a:gd name="T38" fmla="*/ 4 w 88"/>
                <a:gd name="T39" fmla="*/ 28 h 38"/>
                <a:gd name="T40" fmla="*/ 8 w 88"/>
                <a:gd name="T41" fmla="*/ 32 h 38"/>
                <a:gd name="T42" fmla="*/ 14 w 88"/>
                <a:gd name="T43" fmla="*/ 34 h 38"/>
                <a:gd name="T44" fmla="*/ 28 w 88"/>
                <a:gd name="T45" fmla="*/ 36 h 38"/>
                <a:gd name="T46" fmla="*/ 42 w 88"/>
                <a:gd name="T47" fmla="*/ 38 h 38"/>
                <a:gd name="T48" fmla="*/ 42 w 88"/>
                <a:gd name="T49" fmla="*/ 38 h 38"/>
                <a:gd name="T50" fmla="*/ 62 w 88"/>
                <a:gd name="T51" fmla="*/ 36 h 38"/>
                <a:gd name="T52" fmla="*/ 76 w 88"/>
                <a:gd name="T53" fmla="*/ 32 h 38"/>
                <a:gd name="T54" fmla="*/ 76 w 88"/>
                <a:gd name="T55" fmla="*/ 32 h 38"/>
                <a:gd name="T56" fmla="*/ 84 w 88"/>
                <a:gd name="T57" fmla="*/ 28 h 38"/>
                <a:gd name="T58" fmla="*/ 88 w 88"/>
                <a:gd name="T59" fmla="*/ 24 h 38"/>
                <a:gd name="T60" fmla="*/ 88 w 88"/>
                <a:gd name="T61" fmla="*/ 20 h 38"/>
                <a:gd name="T62" fmla="*/ 88 w 88"/>
                <a:gd name="T63" fmla="*/ 20 h 38"/>
                <a:gd name="T64" fmla="*/ 88 w 88"/>
                <a:gd name="T65" fmla="*/ 20 h 38"/>
                <a:gd name="T66" fmla="*/ 88 w 88"/>
                <a:gd name="T67" fmla="*/ 20 h 38"/>
                <a:gd name="T68" fmla="*/ 88 w 88"/>
                <a:gd name="T69" fmla="*/ 20 h 38"/>
                <a:gd name="T70" fmla="*/ 44 w 88"/>
                <a:gd name="T71" fmla="*/ 30 h 38"/>
                <a:gd name="T72" fmla="*/ 44 w 88"/>
                <a:gd name="T73" fmla="*/ 30 h 38"/>
                <a:gd name="T74" fmla="*/ 42 w 88"/>
                <a:gd name="T75" fmla="*/ 30 h 38"/>
                <a:gd name="T76" fmla="*/ 42 w 88"/>
                <a:gd name="T77" fmla="*/ 30 h 38"/>
                <a:gd name="T78" fmla="*/ 26 w 88"/>
                <a:gd name="T79" fmla="*/ 28 h 38"/>
                <a:gd name="T80" fmla="*/ 16 w 88"/>
                <a:gd name="T81" fmla="*/ 26 h 38"/>
                <a:gd name="T82" fmla="*/ 8 w 88"/>
                <a:gd name="T83" fmla="*/ 22 h 38"/>
                <a:gd name="T84" fmla="*/ 6 w 88"/>
                <a:gd name="T85" fmla="*/ 20 h 38"/>
                <a:gd name="T86" fmla="*/ 6 w 88"/>
                <a:gd name="T87" fmla="*/ 20 h 38"/>
                <a:gd name="T88" fmla="*/ 8 w 88"/>
                <a:gd name="T89" fmla="*/ 16 h 38"/>
                <a:gd name="T90" fmla="*/ 16 w 88"/>
                <a:gd name="T91" fmla="*/ 12 h 38"/>
                <a:gd name="T92" fmla="*/ 28 w 88"/>
                <a:gd name="T93" fmla="*/ 10 h 38"/>
                <a:gd name="T94" fmla="*/ 44 w 88"/>
                <a:gd name="T95" fmla="*/ 8 h 38"/>
                <a:gd name="T96" fmla="*/ 44 w 88"/>
                <a:gd name="T97" fmla="*/ 8 h 38"/>
                <a:gd name="T98" fmla="*/ 60 w 88"/>
                <a:gd name="T99" fmla="*/ 10 h 38"/>
                <a:gd name="T100" fmla="*/ 72 w 88"/>
                <a:gd name="T101" fmla="*/ 12 h 38"/>
                <a:gd name="T102" fmla="*/ 80 w 88"/>
                <a:gd name="T103" fmla="*/ 16 h 38"/>
                <a:gd name="T104" fmla="*/ 82 w 88"/>
                <a:gd name="T105" fmla="*/ 20 h 38"/>
                <a:gd name="T106" fmla="*/ 82 w 88"/>
                <a:gd name="T107" fmla="*/ 20 h 38"/>
                <a:gd name="T108" fmla="*/ 80 w 88"/>
                <a:gd name="T109" fmla="*/ 22 h 38"/>
                <a:gd name="T110" fmla="*/ 74 w 88"/>
                <a:gd name="T111" fmla="*/ 24 h 38"/>
                <a:gd name="T112" fmla="*/ 74 w 88"/>
                <a:gd name="T113" fmla="*/ 24 h 38"/>
                <a:gd name="T114" fmla="*/ 62 w 88"/>
                <a:gd name="T115" fmla="*/ 28 h 38"/>
                <a:gd name="T116" fmla="*/ 44 w 88"/>
                <a:gd name="T117" fmla="*/ 30 h 38"/>
                <a:gd name="T118" fmla="*/ 44 w 88"/>
                <a:gd name="T11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38">
                  <a:moveTo>
                    <a:pt x="88" y="20"/>
                  </a:moveTo>
                  <a:lnTo>
                    <a:pt x="88" y="20"/>
                  </a:lnTo>
                  <a:lnTo>
                    <a:pt x="86" y="14"/>
                  </a:lnTo>
                  <a:lnTo>
                    <a:pt x="84" y="10"/>
                  </a:lnTo>
                  <a:lnTo>
                    <a:pt x="78" y="6"/>
                  </a:lnTo>
                  <a:lnTo>
                    <a:pt x="72" y="4"/>
                  </a:lnTo>
                  <a:lnTo>
                    <a:pt x="58" y="2"/>
                  </a:lnTo>
                  <a:lnTo>
                    <a:pt x="44" y="0"/>
                  </a:lnTo>
                  <a:lnTo>
                    <a:pt x="44" y="0"/>
                  </a:lnTo>
                  <a:lnTo>
                    <a:pt x="30" y="2"/>
                  </a:lnTo>
                  <a:lnTo>
                    <a:pt x="16" y="4"/>
                  </a:lnTo>
                  <a:lnTo>
                    <a:pt x="10" y="6"/>
                  </a:lnTo>
                  <a:lnTo>
                    <a:pt x="4" y="10"/>
                  </a:lnTo>
                  <a:lnTo>
                    <a:pt x="0" y="14"/>
                  </a:lnTo>
                  <a:lnTo>
                    <a:pt x="0" y="18"/>
                  </a:lnTo>
                  <a:lnTo>
                    <a:pt x="0" y="18"/>
                  </a:lnTo>
                  <a:lnTo>
                    <a:pt x="0" y="20"/>
                  </a:lnTo>
                  <a:lnTo>
                    <a:pt x="0" y="20"/>
                  </a:lnTo>
                  <a:lnTo>
                    <a:pt x="0" y="24"/>
                  </a:lnTo>
                  <a:lnTo>
                    <a:pt x="4" y="28"/>
                  </a:lnTo>
                  <a:lnTo>
                    <a:pt x="8" y="32"/>
                  </a:lnTo>
                  <a:lnTo>
                    <a:pt x="14" y="34"/>
                  </a:lnTo>
                  <a:lnTo>
                    <a:pt x="28" y="36"/>
                  </a:lnTo>
                  <a:lnTo>
                    <a:pt x="42" y="38"/>
                  </a:lnTo>
                  <a:lnTo>
                    <a:pt x="42" y="38"/>
                  </a:lnTo>
                  <a:lnTo>
                    <a:pt x="62" y="36"/>
                  </a:lnTo>
                  <a:lnTo>
                    <a:pt x="76" y="32"/>
                  </a:lnTo>
                  <a:lnTo>
                    <a:pt x="76" y="32"/>
                  </a:lnTo>
                  <a:lnTo>
                    <a:pt x="84" y="28"/>
                  </a:lnTo>
                  <a:lnTo>
                    <a:pt x="88" y="24"/>
                  </a:lnTo>
                  <a:lnTo>
                    <a:pt x="88" y="20"/>
                  </a:lnTo>
                  <a:lnTo>
                    <a:pt x="88" y="20"/>
                  </a:lnTo>
                  <a:lnTo>
                    <a:pt x="88" y="20"/>
                  </a:lnTo>
                  <a:lnTo>
                    <a:pt x="88" y="20"/>
                  </a:lnTo>
                  <a:lnTo>
                    <a:pt x="88" y="20"/>
                  </a:lnTo>
                  <a:close/>
                  <a:moveTo>
                    <a:pt x="44" y="30"/>
                  </a:moveTo>
                  <a:lnTo>
                    <a:pt x="44" y="30"/>
                  </a:lnTo>
                  <a:lnTo>
                    <a:pt x="42" y="30"/>
                  </a:lnTo>
                  <a:lnTo>
                    <a:pt x="42" y="30"/>
                  </a:lnTo>
                  <a:lnTo>
                    <a:pt x="26" y="28"/>
                  </a:lnTo>
                  <a:lnTo>
                    <a:pt x="16" y="26"/>
                  </a:lnTo>
                  <a:lnTo>
                    <a:pt x="8" y="22"/>
                  </a:lnTo>
                  <a:lnTo>
                    <a:pt x="6" y="20"/>
                  </a:lnTo>
                  <a:lnTo>
                    <a:pt x="6" y="20"/>
                  </a:lnTo>
                  <a:lnTo>
                    <a:pt x="8" y="16"/>
                  </a:lnTo>
                  <a:lnTo>
                    <a:pt x="16" y="12"/>
                  </a:lnTo>
                  <a:lnTo>
                    <a:pt x="28" y="10"/>
                  </a:lnTo>
                  <a:lnTo>
                    <a:pt x="44" y="8"/>
                  </a:lnTo>
                  <a:lnTo>
                    <a:pt x="44" y="8"/>
                  </a:lnTo>
                  <a:lnTo>
                    <a:pt x="60" y="10"/>
                  </a:lnTo>
                  <a:lnTo>
                    <a:pt x="72" y="12"/>
                  </a:lnTo>
                  <a:lnTo>
                    <a:pt x="80" y="16"/>
                  </a:lnTo>
                  <a:lnTo>
                    <a:pt x="82" y="20"/>
                  </a:lnTo>
                  <a:lnTo>
                    <a:pt x="82" y="20"/>
                  </a:lnTo>
                  <a:lnTo>
                    <a:pt x="80" y="22"/>
                  </a:lnTo>
                  <a:lnTo>
                    <a:pt x="74" y="24"/>
                  </a:lnTo>
                  <a:lnTo>
                    <a:pt x="74" y="24"/>
                  </a:lnTo>
                  <a:lnTo>
                    <a:pt x="62" y="28"/>
                  </a:lnTo>
                  <a:lnTo>
                    <a:pt x="44" y="30"/>
                  </a:lnTo>
                  <a:lnTo>
                    <a:pt x="44" y="3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1" name="Freeform 158"/>
            <p:cNvSpPr>
              <a:spLocks/>
            </p:cNvSpPr>
            <p:nvPr/>
          </p:nvSpPr>
          <p:spPr bwMode="auto">
            <a:xfrm>
              <a:off x="5118299" y="4478077"/>
              <a:ext cx="150647" cy="250775"/>
            </a:xfrm>
            <a:custGeom>
              <a:avLst/>
              <a:gdLst>
                <a:gd name="T0" fmla="*/ 0 w 84"/>
                <a:gd name="T1" fmla="*/ 0 h 148"/>
                <a:gd name="T2" fmla="*/ 0 w 84"/>
                <a:gd name="T3" fmla="*/ 122 h 148"/>
                <a:gd name="T4" fmla="*/ 0 w 84"/>
                <a:gd name="T5" fmla="*/ 122 h 148"/>
                <a:gd name="T6" fmla="*/ 0 w 84"/>
                <a:gd name="T7" fmla="*/ 122 h 148"/>
                <a:gd name="T8" fmla="*/ 2 w 84"/>
                <a:gd name="T9" fmla="*/ 128 h 148"/>
                <a:gd name="T10" fmla="*/ 4 w 84"/>
                <a:gd name="T11" fmla="*/ 134 h 148"/>
                <a:gd name="T12" fmla="*/ 6 w 84"/>
                <a:gd name="T13" fmla="*/ 138 h 148"/>
                <a:gd name="T14" fmla="*/ 12 w 84"/>
                <a:gd name="T15" fmla="*/ 142 h 148"/>
                <a:gd name="T16" fmla="*/ 24 w 84"/>
                <a:gd name="T17" fmla="*/ 146 h 148"/>
                <a:gd name="T18" fmla="*/ 42 w 84"/>
                <a:gd name="T19" fmla="*/ 148 h 148"/>
                <a:gd name="T20" fmla="*/ 42 w 84"/>
                <a:gd name="T21" fmla="*/ 148 h 148"/>
                <a:gd name="T22" fmla="*/ 60 w 84"/>
                <a:gd name="T23" fmla="*/ 146 h 148"/>
                <a:gd name="T24" fmla="*/ 72 w 84"/>
                <a:gd name="T25" fmla="*/ 142 h 148"/>
                <a:gd name="T26" fmla="*/ 78 w 84"/>
                <a:gd name="T27" fmla="*/ 138 h 148"/>
                <a:gd name="T28" fmla="*/ 80 w 84"/>
                <a:gd name="T29" fmla="*/ 134 h 148"/>
                <a:gd name="T30" fmla="*/ 82 w 84"/>
                <a:gd name="T31" fmla="*/ 128 h 148"/>
                <a:gd name="T32" fmla="*/ 84 w 84"/>
                <a:gd name="T33" fmla="*/ 122 h 148"/>
                <a:gd name="T34" fmla="*/ 84 w 84"/>
                <a:gd name="T35" fmla="*/ 122 h 148"/>
                <a:gd name="T36" fmla="*/ 84 w 84"/>
                <a:gd name="T37" fmla="*/ 0 h 148"/>
                <a:gd name="T38" fmla="*/ 0 w 84"/>
                <a:gd name="T3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48">
                  <a:moveTo>
                    <a:pt x="0" y="0"/>
                  </a:moveTo>
                  <a:lnTo>
                    <a:pt x="0" y="122"/>
                  </a:lnTo>
                  <a:lnTo>
                    <a:pt x="0" y="122"/>
                  </a:lnTo>
                  <a:lnTo>
                    <a:pt x="0" y="122"/>
                  </a:lnTo>
                  <a:lnTo>
                    <a:pt x="2" y="128"/>
                  </a:lnTo>
                  <a:lnTo>
                    <a:pt x="4" y="134"/>
                  </a:lnTo>
                  <a:lnTo>
                    <a:pt x="6" y="138"/>
                  </a:lnTo>
                  <a:lnTo>
                    <a:pt x="12" y="142"/>
                  </a:lnTo>
                  <a:lnTo>
                    <a:pt x="24" y="146"/>
                  </a:lnTo>
                  <a:lnTo>
                    <a:pt x="42" y="148"/>
                  </a:lnTo>
                  <a:lnTo>
                    <a:pt x="42" y="148"/>
                  </a:lnTo>
                  <a:lnTo>
                    <a:pt x="60" y="146"/>
                  </a:lnTo>
                  <a:lnTo>
                    <a:pt x="72" y="142"/>
                  </a:lnTo>
                  <a:lnTo>
                    <a:pt x="78" y="138"/>
                  </a:lnTo>
                  <a:lnTo>
                    <a:pt x="80" y="134"/>
                  </a:lnTo>
                  <a:lnTo>
                    <a:pt x="82" y="128"/>
                  </a:lnTo>
                  <a:lnTo>
                    <a:pt x="84" y="122"/>
                  </a:lnTo>
                  <a:lnTo>
                    <a:pt x="84" y="122"/>
                  </a:lnTo>
                  <a:lnTo>
                    <a:pt x="84" y="0"/>
                  </a:lnTo>
                  <a:lnTo>
                    <a:pt x="0" y="0"/>
                  </a:lnTo>
                  <a:close/>
                </a:path>
              </a:pathLst>
            </a:custGeom>
            <a:solidFill>
              <a:srgbClr val="B9E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2" name="Freeform 159"/>
            <p:cNvSpPr>
              <a:spLocks/>
            </p:cNvSpPr>
            <p:nvPr/>
          </p:nvSpPr>
          <p:spPr bwMode="auto">
            <a:xfrm>
              <a:off x="5136233" y="4528910"/>
              <a:ext cx="100431" cy="193165"/>
            </a:xfrm>
            <a:custGeom>
              <a:avLst/>
              <a:gdLst>
                <a:gd name="T0" fmla="*/ 56 w 56"/>
                <a:gd name="T1" fmla="*/ 96 h 114"/>
                <a:gd name="T2" fmla="*/ 56 w 56"/>
                <a:gd name="T3" fmla="*/ 96 h 114"/>
                <a:gd name="T4" fmla="*/ 56 w 56"/>
                <a:gd name="T5" fmla="*/ 102 h 114"/>
                <a:gd name="T6" fmla="*/ 54 w 56"/>
                <a:gd name="T7" fmla="*/ 106 h 114"/>
                <a:gd name="T8" fmla="*/ 52 w 56"/>
                <a:gd name="T9" fmla="*/ 112 h 114"/>
                <a:gd name="T10" fmla="*/ 46 w 56"/>
                <a:gd name="T11" fmla="*/ 114 h 114"/>
                <a:gd name="T12" fmla="*/ 46 w 56"/>
                <a:gd name="T13" fmla="*/ 114 h 114"/>
                <a:gd name="T14" fmla="*/ 46 w 56"/>
                <a:gd name="T15" fmla="*/ 114 h 114"/>
                <a:gd name="T16" fmla="*/ 40 w 56"/>
                <a:gd name="T17" fmla="*/ 114 h 114"/>
                <a:gd name="T18" fmla="*/ 36 w 56"/>
                <a:gd name="T19" fmla="*/ 112 h 114"/>
                <a:gd name="T20" fmla="*/ 32 w 56"/>
                <a:gd name="T21" fmla="*/ 110 h 114"/>
                <a:gd name="T22" fmla="*/ 28 w 56"/>
                <a:gd name="T23" fmla="*/ 104 h 114"/>
                <a:gd name="T24" fmla="*/ 0 w 56"/>
                <a:gd name="T25" fmla="*/ 18 h 114"/>
                <a:gd name="T26" fmla="*/ 0 w 56"/>
                <a:gd name="T27" fmla="*/ 18 h 114"/>
                <a:gd name="T28" fmla="*/ 0 w 56"/>
                <a:gd name="T29" fmla="*/ 12 h 114"/>
                <a:gd name="T30" fmla="*/ 2 w 56"/>
                <a:gd name="T31" fmla="*/ 8 h 114"/>
                <a:gd name="T32" fmla="*/ 4 w 56"/>
                <a:gd name="T33" fmla="*/ 4 h 114"/>
                <a:gd name="T34" fmla="*/ 10 w 56"/>
                <a:gd name="T35" fmla="*/ 2 h 114"/>
                <a:gd name="T36" fmla="*/ 10 w 56"/>
                <a:gd name="T37" fmla="*/ 2 h 114"/>
                <a:gd name="T38" fmla="*/ 10 w 56"/>
                <a:gd name="T39" fmla="*/ 2 h 114"/>
                <a:gd name="T40" fmla="*/ 14 w 56"/>
                <a:gd name="T41" fmla="*/ 0 h 114"/>
                <a:gd name="T42" fmla="*/ 20 w 56"/>
                <a:gd name="T43" fmla="*/ 2 h 114"/>
                <a:gd name="T44" fmla="*/ 24 w 56"/>
                <a:gd name="T45" fmla="*/ 6 h 114"/>
                <a:gd name="T46" fmla="*/ 26 w 56"/>
                <a:gd name="T47" fmla="*/ 10 h 114"/>
                <a:gd name="T48" fmla="*/ 56 w 56"/>
                <a:gd name="T49"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14">
                  <a:moveTo>
                    <a:pt x="56" y="96"/>
                  </a:moveTo>
                  <a:lnTo>
                    <a:pt x="56" y="96"/>
                  </a:lnTo>
                  <a:lnTo>
                    <a:pt x="56" y="102"/>
                  </a:lnTo>
                  <a:lnTo>
                    <a:pt x="54" y="106"/>
                  </a:lnTo>
                  <a:lnTo>
                    <a:pt x="52" y="112"/>
                  </a:lnTo>
                  <a:lnTo>
                    <a:pt x="46" y="114"/>
                  </a:lnTo>
                  <a:lnTo>
                    <a:pt x="46" y="114"/>
                  </a:lnTo>
                  <a:lnTo>
                    <a:pt x="46" y="114"/>
                  </a:lnTo>
                  <a:lnTo>
                    <a:pt x="40" y="114"/>
                  </a:lnTo>
                  <a:lnTo>
                    <a:pt x="36" y="112"/>
                  </a:lnTo>
                  <a:lnTo>
                    <a:pt x="32" y="110"/>
                  </a:lnTo>
                  <a:lnTo>
                    <a:pt x="28" y="104"/>
                  </a:lnTo>
                  <a:lnTo>
                    <a:pt x="0" y="18"/>
                  </a:lnTo>
                  <a:lnTo>
                    <a:pt x="0" y="18"/>
                  </a:lnTo>
                  <a:lnTo>
                    <a:pt x="0" y="12"/>
                  </a:lnTo>
                  <a:lnTo>
                    <a:pt x="2" y="8"/>
                  </a:lnTo>
                  <a:lnTo>
                    <a:pt x="4" y="4"/>
                  </a:lnTo>
                  <a:lnTo>
                    <a:pt x="10" y="2"/>
                  </a:lnTo>
                  <a:lnTo>
                    <a:pt x="10" y="2"/>
                  </a:lnTo>
                  <a:lnTo>
                    <a:pt x="10" y="2"/>
                  </a:lnTo>
                  <a:lnTo>
                    <a:pt x="14" y="0"/>
                  </a:lnTo>
                  <a:lnTo>
                    <a:pt x="20" y="2"/>
                  </a:lnTo>
                  <a:lnTo>
                    <a:pt x="24" y="6"/>
                  </a:lnTo>
                  <a:lnTo>
                    <a:pt x="26" y="10"/>
                  </a:lnTo>
                  <a:lnTo>
                    <a:pt x="56" y="96"/>
                  </a:lnTo>
                  <a:close/>
                </a:path>
              </a:pathLst>
            </a:custGeom>
            <a:solidFill>
              <a:srgbClr val="73B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3" name="Freeform 160"/>
            <p:cNvSpPr>
              <a:spLocks/>
            </p:cNvSpPr>
            <p:nvPr/>
          </p:nvSpPr>
          <p:spPr bwMode="auto">
            <a:xfrm>
              <a:off x="5114712" y="4030748"/>
              <a:ext cx="157821" cy="704882"/>
            </a:xfrm>
            <a:custGeom>
              <a:avLst/>
              <a:gdLst>
                <a:gd name="T0" fmla="*/ 76 w 88"/>
                <a:gd name="T1" fmla="*/ 12 h 416"/>
                <a:gd name="T2" fmla="*/ 76 w 88"/>
                <a:gd name="T3" fmla="*/ 12 h 416"/>
                <a:gd name="T4" fmla="*/ 82 w 88"/>
                <a:gd name="T5" fmla="*/ 8 h 416"/>
                <a:gd name="T6" fmla="*/ 82 w 88"/>
                <a:gd name="T7" fmla="*/ 360 h 416"/>
                <a:gd name="T8" fmla="*/ 82 w 88"/>
                <a:gd name="T9" fmla="*/ 360 h 416"/>
                <a:gd name="T10" fmla="*/ 82 w 88"/>
                <a:gd name="T11" fmla="*/ 370 h 416"/>
                <a:gd name="T12" fmla="*/ 80 w 88"/>
                <a:gd name="T13" fmla="*/ 380 h 416"/>
                <a:gd name="T14" fmla="*/ 76 w 88"/>
                <a:gd name="T15" fmla="*/ 388 h 416"/>
                <a:gd name="T16" fmla="*/ 72 w 88"/>
                <a:gd name="T17" fmla="*/ 396 h 416"/>
                <a:gd name="T18" fmla="*/ 66 w 88"/>
                <a:gd name="T19" fmla="*/ 402 h 416"/>
                <a:gd name="T20" fmla="*/ 60 w 88"/>
                <a:gd name="T21" fmla="*/ 406 h 416"/>
                <a:gd name="T22" fmla="*/ 52 w 88"/>
                <a:gd name="T23" fmla="*/ 408 h 416"/>
                <a:gd name="T24" fmla="*/ 44 w 88"/>
                <a:gd name="T25" fmla="*/ 408 h 416"/>
                <a:gd name="T26" fmla="*/ 44 w 88"/>
                <a:gd name="T27" fmla="*/ 408 h 416"/>
                <a:gd name="T28" fmla="*/ 36 w 88"/>
                <a:gd name="T29" fmla="*/ 408 h 416"/>
                <a:gd name="T30" fmla="*/ 28 w 88"/>
                <a:gd name="T31" fmla="*/ 406 h 416"/>
                <a:gd name="T32" fmla="*/ 20 w 88"/>
                <a:gd name="T33" fmla="*/ 402 h 416"/>
                <a:gd name="T34" fmla="*/ 16 w 88"/>
                <a:gd name="T35" fmla="*/ 396 h 416"/>
                <a:gd name="T36" fmla="*/ 10 w 88"/>
                <a:gd name="T37" fmla="*/ 388 h 416"/>
                <a:gd name="T38" fmla="*/ 8 w 88"/>
                <a:gd name="T39" fmla="*/ 380 h 416"/>
                <a:gd name="T40" fmla="*/ 6 w 88"/>
                <a:gd name="T41" fmla="*/ 370 h 416"/>
                <a:gd name="T42" fmla="*/ 6 w 88"/>
                <a:gd name="T43" fmla="*/ 360 h 416"/>
                <a:gd name="T44" fmla="*/ 6 w 88"/>
                <a:gd name="T45" fmla="*/ 8 h 416"/>
                <a:gd name="T46" fmla="*/ 6 w 88"/>
                <a:gd name="T47" fmla="*/ 8 h 416"/>
                <a:gd name="T48" fmla="*/ 18 w 88"/>
                <a:gd name="T49" fmla="*/ 14 h 416"/>
                <a:gd name="T50" fmla="*/ 28 w 88"/>
                <a:gd name="T51" fmla="*/ 16 h 416"/>
                <a:gd name="T52" fmla="*/ 42 w 88"/>
                <a:gd name="T53" fmla="*/ 18 h 416"/>
                <a:gd name="T54" fmla="*/ 42 w 88"/>
                <a:gd name="T55" fmla="*/ 18 h 416"/>
                <a:gd name="T56" fmla="*/ 42 w 88"/>
                <a:gd name="T57" fmla="*/ 18 h 416"/>
                <a:gd name="T58" fmla="*/ 42 w 88"/>
                <a:gd name="T59" fmla="*/ 18 h 416"/>
                <a:gd name="T60" fmla="*/ 28 w 88"/>
                <a:gd name="T61" fmla="*/ 16 h 416"/>
                <a:gd name="T62" fmla="*/ 14 w 88"/>
                <a:gd name="T63" fmla="*/ 14 h 416"/>
                <a:gd name="T64" fmla="*/ 8 w 88"/>
                <a:gd name="T65" fmla="*/ 12 h 416"/>
                <a:gd name="T66" fmla="*/ 4 w 88"/>
                <a:gd name="T67" fmla="*/ 8 h 416"/>
                <a:gd name="T68" fmla="*/ 0 w 88"/>
                <a:gd name="T69" fmla="*/ 4 h 416"/>
                <a:gd name="T70" fmla="*/ 0 w 88"/>
                <a:gd name="T71" fmla="*/ 0 h 416"/>
                <a:gd name="T72" fmla="*/ 0 w 88"/>
                <a:gd name="T73" fmla="*/ 360 h 416"/>
                <a:gd name="T74" fmla="*/ 0 w 88"/>
                <a:gd name="T75" fmla="*/ 360 h 416"/>
                <a:gd name="T76" fmla="*/ 0 w 88"/>
                <a:gd name="T77" fmla="*/ 372 h 416"/>
                <a:gd name="T78" fmla="*/ 2 w 88"/>
                <a:gd name="T79" fmla="*/ 384 h 416"/>
                <a:gd name="T80" fmla="*/ 6 w 88"/>
                <a:gd name="T81" fmla="*/ 394 h 416"/>
                <a:gd name="T82" fmla="*/ 12 w 88"/>
                <a:gd name="T83" fmla="*/ 402 h 416"/>
                <a:gd name="T84" fmla="*/ 18 w 88"/>
                <a:gd name="T85" fmla="*/ 408 h 416"/>
                <a:gd name="T86" fmla="*/ 26 w 88"/>
                <a:gd name="T87" fmla="*/ 412 h 416"/>
                <a:gd name="T88" fmla="*/ 34 w 88"/>
                <a:gd name="T89" fmla="*/ 416 h 416"/>
                <a:gd name="T90" fmla="*/ 44 w 88"/>
                <a:gd name="T91" fmla="*/ 416 h 416"/>
                <a:gd name="T92" fmla="*/ 44 w 88"/>
                <a:gd name="T93" fmla="*/ 416 h 416"/>
                <a:gd name="T94" fmla="*/ 54 w 88"/>
                <a:gd name="T95" fmla="*/ 416 h 416"/>
                <a:gd name="T96" fmla="*/ 62 w 88"/>
                <a:gd name="T97" fmla="*/ 412 h 416"/>
                <a:gd name="T98" fmla="*/ 70 w 88"/>
                <a:gd name="T99" fmla="*/ 408 h 416"/>
                <a:gd name="T100" fmla="*/ 76 w 88"/>
                <a:gd name="T101" fmla="*/ 402 h 416"/>
                <a:gd name="T102" fmla="*/ 82 w 88"/>
                <a:gd name="T103" fmla="*/ 394 h 416"/>
                <a:gd name="T104" fmla="*/ 86 w 88"/>
                <a:gd name="T105" fmla="*/ 384 h 416"/>
                <a:gd name="T106" fmla="*/ 88 w 88"/>
                <a:gd name="T107" fmla="*/ 372 h 416"/>
                <a:gd name="T108" fmla="*/ 88 w 88"/>
                <a:gd name="T109" fmla="*/ 360 h 416"/>
                <a:gd name="T110" fmla="*/ 88 w 88"/>
                <a:gd name="T111" fmla="*/ 4 h 416"/>
                <a:gd name="T112" fmla="*/ 88 w 88"/>
                <a:gd name="T113" fmla="*/ 0 h 416"/>
                <a:gd name="T114" fmla="*/ 88 w 88"/>
                <a:gd name="T115" fmla="*/ 0 h 416"/>
                <a:gd name="T116" fmla="*/ 88 w 88"/>
                <a:gd name="T117" fmla="*/ 4 h 416"/>
                <a:gd name="T118" fmla="*/ 84 w 88"/>
                <a:gd name="T119" fmla="*/ 8 h 416"/>
                <a:gd name="T120" fmla="*/ 76 w 88"/>
                <a:gd name="T121" fmla="*/ 12 h 416"/>
                <a:gd name="T122" fmla="*/ 76 w 88"/>
                <a:gd name="T123" fmla="*/ 1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416">
                  <a:moveTo>
                    <a:pt x="76" y="12"/>
                  </a:moveTo>
                  <a:lnTo>
                    <a:pt x="76" y="12"/>
                  </a:lnTo>
                  <a:lnTo>
                    <a:pt x="82" y="8"/>
                  </a:lnTo>
                  <a:lnTo>
                    <a:pt x="82" y="360"/>
                  </a:lnTo>
                  <a:lnTo>
                    <a:pt x="82" y="360"/>
                  </a:lnTo>
                  <a:lnTo>
                    <a:pt x="82" y="370"/>
                  </a:lnTo>
                  <a:lnTo>
                    <a:pt x="80" y="380"/>
                  </a:lnTo>
                  <a:lnTo>
                    <a:pt x="76" y="388"/>
                  </a:lnTo>
                  <a:lnTo>
                    <a:pt x="72" y="396"/>
                  </a:lnTo>
                  <a:lnTo>
                    <a:pt x="66" y="402"/>
                  </a:lnTo>
                  <a:lnTo>
                    <a:pt x="60" y="406"/>
                  </a:lnTo>
                  <a:lnTo>
                    <a:pt x="52" y="408"/>
                  </a:lnTo>
                  <a:lnTo>
                    <a:pt x="44" y="408"/>
                  </a:lnTo>
                  <a:lnTo>
                    <a:pt x="44" y="408"/>
                  </a:lnTo>
                  <a:lnTo>
                    <a:pt x="36" y="408"/>
                  </a:lnTo>
                  <a:lnTo>
                    <a:pt x="28" y="406"/>
                  </a:lnTo>
                  <a:lnTo>
                    <a:pt x="20" y="402"/>
                  </a:lnTo>
                  <a:lnTo>
                    <a:pt x="16" y="396"/>
                  </a:lnTo>
                  <a:lnTo>
                    <a:pt x="10" y="388"/>
                  </a:lnTo>
                  <a:lnTo>
                    <a:pt x="8" y="380"/>
                  </a:lnTo>
                  <a:lnTo>
                    <a:pt x="6" y="370"/>
                  </a:lnTo>
                  <a:lnTo>
                    <a:pt x="6" y="360"/>
                  </a:lnTo>
                  <a:lnTo>
                    <a:pt x="6" y="8"/>
                  </a:lnTo>
                  <a:lnTo>
                    <a:pt x="6" y="8"/>
                  </a:lnTo>
                  <a:lnTo>
                    <a:pt x="18" y="14"/>
                  </a:lnTo>
                  <a:lnTo>
                    <a:pt x="28" y="16"/>
                  </a:lnTo>
                  <a:lnTo>
                    <a:pt x="42" y="18"/>
                  </a:lnTo>
                  <a:lnTo>
                    <a:pt x="42" y="18"/>
                  </a:lnTo>
                  <a:lnTo>
                    <a:pt x="42" y="18"/>
                  </a:lnTo>
                  <a:lnTo>
                    <a:pt x="42" y="18"/>
                  </a:lnTo>
                  <a:lnTo>
                    <a:pt x="28" y="16"/>
                  </a:lnTo>
                  <a:lnTo>
                    <a:pt x="14" y="14"/>
                  </a:lnTo>
                  <a:lnTo>
                    <a:pt x="8" y="12"/>
                  </a:lnTo>
                  <a:lnTo>
                    <a:pt x="4" y="8"/>
                  </a:lnTo>
                  <a:lnTo>
                    <a:pt x="0" y="4"/>
                  </a:lnTo>
                  <a:lnTo>
                    <a:pt x="0" y="0"/>
                  </a:lnTo>
                  <a:lnTo>
                    <a:pt x="0" y="360"/>
                  </a:lnTo>
                  <a:lnTo>
                    <a:pt x="0" y="360"/>
                  </a:lnTo>
                  <a:lnTo>
                    <a:pt x="0" y="372"/>
                  </a:lnTo>
                  <a:lnTo>
                    <a:pt x="2" y="384"/>
                  </a:lnTo>
                  <a:lnTo>
                    <a:pt x="6" y="394"/>
                  </a:lnTo>
                  <a:lnTo>
                    <a:pt x="12" y="402"/>
                  </a:lnTo>
                  <a:lnTo>
                    <a:pt x="18" y="408"/>
                  </a:lnTo>
                  <a:lnTo>
                    <a:pt x="26" y="412"/>
                  </a:lnTo>
                  <a:lnTo>
                    <a:pt x="34" y="416"/>
                  </a:lnTo>
                  <a:lnTo>
                    <a:pt x="44" y="416"/>
                  </a:lnTo>
                  <a:lnTo>
                    <a:pt x="44" y="416"/>
                  </a:lnTo>
                  <a:lnTo>
                    <a:pt x="54" y="416"/>
                  </a:lnTo>
                  <a:lnTo>
                    <a:pt x="62" y="412"/>
                  </a:lnTo>
                  <a:lnTo>
                    <a:pt x="70" y="408"/>
                  </a:lnTo>
                  <a:lnTo>
                    <a:pt x="76" y="402"/>
                  </a:lnTo>
                  <a:lnTo>
                    <a:pt x="82" y="394"/>
                  </a:lnTo>
                  <a:lnTo>
                    <a:pt x="86" y="384"/>
                  </a:lnTo>
                  <a:lnTo>
                    <a:pt x="88" y="372"/>
                  </a:lnTo>
                  <a:lnTo>
                    <a:pt x="88" y="360"/>
                  </a:lnTo>
                  <a:lnTo>
                    <a:pt x="88" y="4"/>
                  </a:lnTo>
                  <a:lnTo>
                    <a:pt x="88" y="0"/>
                  </a:lnTo>
                  <a:lnTo>
                    <a:pt x="88" y="0"/>
                  </a:lnTo>
                  <a:lnTo>
                    <a:pt x="88" y="4"/>
                  </a:lnTo>
                  <a:lnTo>
                    <a:pt x="84" y="8"/>
                  </a:lnTo>
                  <a:lnTo>
                    <a:pt x="76" y="12"/>
                  </a:lnTo>
                  <a:lnTo>
                    <a:pt x="76" y="1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4" name="Rectangle 161"/>
            <p:cNvSpPr>
              <a:spLocks noChangeArrowheads="1"/>
            </p:cNvSpPr>
            <p:nvPr/>
          </p:nvSpPr>
          <p:spPr bwMode="auto">
            <a:xfrm>
              <a:off x="5103952" y="2912425"/>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5" name="Freeform 162"/>
            <p:cNvSpPr>
              <a:spLocks/>
            </p:cNvSpPr>
            <p:nvPr/>
          </p:nvSpPr>
          <p:spPr bwMode="auto">
            <a:xfrm>
              <a:off x="5182862" y="2936147"/>
              <a:ext cx="60976" cy="6778"/>
            </a:xfrm>
            <a:custGeom>
              <a:avLst/>
              <a:gdLst>
                <a:gd name="T0" fmla="*/ 0 w 34"/>
                <a:gd name="T1" fmla="*/ 4 h 4"/>
                <a:gd name="T2" fmla="*/ 0 w 34"/>
                <a:gd name="T3" fmla="*/ 4 h 4"/>
                <a:gd name="T4" fmla="*/ 18 w 34"/>
                <a:gd name="T5" fmla="*/ 4 h 4"/>
                <a:gd name="T6" fmla="*/ 34 w 34"/>
                <a:gd name="T7" fmla="*/ 0 h 4"/>
                <a:gd name="T8" fmla="*/ 34 w 34"/>
                <a:gd name="T9" fmla="*/ 0 h 4"/>
                <a:gd name="T10" fmla="*/ 18 w 34"/>
                <a:gd name="T11" fmla="*/ 4 h 4"/>
                <a:gd name="T12" fmla="*/ 0 w 34"/>
                <a:gd name="T13" fmla="*/ 4 h 4"/>
                <a:gd name="T14" fmla="*/ 0 w 34"/>
                <a:gd name="T15" fmla="*/ 4 h 4"/>
                <a:gd name="T16" fmla="*/ 0 w 34"/>
                <a:gd name="T17" fmla="*/ 4 h 4"/>
                <a:gd name="T18" fmla="*/ 0 w 3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
                  <a:moveTo>
                    <a:pt x="0" y="4"/>
                  </a:moveTo>
                  <a:lnTo>
                    <a:pt x="0" y="4"/>
                  </a:lnTo>
                  <a:lnTo>
                    <a:pt x="18" y="4"/>
                  </a:lnTo>
                  <a:lnTo>
                    <a:pt x="34" y="0"/>
                  </a:lnTo>
                  <a:lnTo>
                    <a:pt x="34" y="0"/>
                  </a:lnTo>
                  <a:lnTo>
                    <a:pt x="18" y="4"/>
                  </a:lnTo>
                  <a:lnTo>
                    <a:pt x="0" y="4"/>
                  </a:lnTo>
                  <a:lnTo>
                    <a:pt x="0" y="4"/>
                  </a:lnTo>
                  <a:lnTo>
                    <a:pt x="0" y="4"/>
                  </a:lnTo>
                  <a:lnTo>
                    <a:pt x="0" y="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6" name="Freeform 163"/>
            <p:cNvSpPr>
              <a:spLocks noEditPoints="1"/>
            </p:cNvSpPr>
            <p:nvPr/>
          </p:nvSpPr>
          <p:spPr bwMode="auto">
            <a:xfrm>
              <a:off x="5103952" y="2881926"/>
              <a:ext cx="157821" cy="60999"/>
            </a:xfrm>
            <a:custGeom>
              <a:avLst/>
              <a:gdLst>
                <a:gd name="T0" fmla="*/ 88 w 88"/>
                <a:gd name="T1" fmla="*/ 18 h 36"/>
                <a:gd name="T2" fmla="*/ 88 w 88"/>
                <a:gd name="T3" fmla="*/ 18 h 36"/>
                <a:gd name="T4" fmla="*/ 88 w 88"/>
                <a:gd name="T5" fmla="*/ 14 h 36"/>
                <a:gd name="T6" fmla="*/ 84 w 88"/>
                <a:gd name="T7" fmla="*/ 10 h 36"/>
                <a:gd name="T8" fmla="*/ 80 w 88"/>
                <a:gd name="T9" fmla="*/ 6 h 36"/>
                <a:gd name="T10" fmla="*/ 72 w 88"/>
                <a:gd name="T11" fmla="*/ 4 h 36"/>
                <a:gd name="T12" fmla="*/ 58 w 88"/>
                <a:gd name="T13" fmla="*/ 0 h 36"/>
                <a:gd name="T14" fmla="*/ 44 w 88"/>
                <a:gd name="T15" fmla="*/ 0 h 36"/>
                <a:gd name="T16" fmla="*/ 44 w 88"/>
                <a:gd name="T17" fmla="*/ 0 h 36"/>
                <a:gd name="T18" fmla="*/ 30 w 88"/>
                <a:gd name="T19" fmla="*/ 0 h 36"/>
                <a:gd name="T20" fmla="*/ 16 w 88"/>
                <a:gd name="T21" fmla="*/ 4 h 36"/>
                <a:gd name="T22" fmla="*/ 10 w 88"/>
                <a:gd name="T23" fmla="*/ 6 h 36"/>
                <a:gd name="T24" fmla="*/ 6 w 88"/>
                <a:gd name="T25" fmla="*/ 10 h 36"/>
                <a:gd name="T26" fmla="*/ 2 w 88"/>
                <a:gd name="T27" fmla="*/ 14 h 36"/>
                <a:gd name="T28" fmla="*/ 0 w 88"/>
                <a:gd name="T29" fmla="*/ 18 h 36"/>
                <a:gd name="T30" fmla="*/ 0 w 88"/>
                <a:gd name="T31" fmla="*/ 18 h 36"/>
                <a:gd name="T32" fmla="*/ 0 w 88"/>
                <a:gd name="T33" fmla="*/ 18 h 36"/>
                <a:gd name="T34" fmla="*/ 0 w 88"/>
                <a:gd name="T35" fmla="*/ 18 h 36"/>
                <a:gd name="T36" fmla="*/ 2 w 88"/>
                <a:gd name="T37" fmla="*/ 24 h 36"/>
                <a:gd name="T38" fmla="*/ 4 w 88"/>
                <a:gd name="T39" fmla="*/ 28 h 36"/>
                <a:gd name="T40" fmla="*/ 10 w 88"/>
                <a:gd name="T41" fmla="*/ 30 h 36"/>
                <a:gd name="T42" fmla="*/ 16 w 88"/>
                <a:gd name="T43" fmla="*/ 32 h 36"/>
                <a:gd name="T44" fmla="*/ 30 w 88"/>
                <a:gd name="T45" fmla="*/ 36 h 36"/>
                <a:gd name="T46" fmla="*/ 44 w 88"/>
                <a:gd name="T47" fmla="*/ 36 h 36"/>
                <a:gd name="T48" fmla="*/ 44 w 88"/>
                <a:gd name="T49" fmla="*/ 36 h 36"/>
                <a:gd name="T50" fmla="*/ 62 w 88"/>
                <a:gd name="T51" fmla="*/ 36 h 36"/>
                <a:gd name="T52" fmla="*/ 78 w 88"/>
                <a:gd name="T53" fmla="*/ 32 h 36"/>
                <a:gd name="T54" fmla="*/ 78 w 88"/>
                <a:gd name="T55" fmla="*/ 32 h 36"/>
                <a:gd name="T56" fmla="*/ 86 w 88"/>
                <a:gd name="T57" fmla="*/ 26 h 36"/>
                <a:gd name="T58" fmla="*/ 88 w 88"/>
                <a:gd name="T59" fmla="*/ 22 h 36"/>
                <a:gd name="T60" fmla="*/ 88 w 88"/>
                <a:gd name="T61" fmla="*/ 18 h 36"/>
                <a:gd name="T62" fmla="*/ 88 w 88"/>
                <a:gd name="T63" fmla="*/ 18 h 36"/>
                <a:gd name="T64" fmla="*/ 88 w 88"/>
                <a:gd name="T65" fmla="*/ 18 h 36"/>
                <a:gd name="T66" fmla="*/ 88 w 88"/>
                <a:gd name="T67" fmla="*/ 18 h 36"/>
                <a:gd name="T68" fmla="*/ 88 w 88"/>
                <a:gd name="T69" fmla="*/ 18 h 36"/>
                <a:gd name="T70" fmla="*/ 44 w 88"/>
                <a:gd name="T71" fmla="*/ 30 h 36"/>
                <a:gd name="T72" fmla="*/ 44 w 88"/>
                <a:gd name="T73" fmla="*/ 30 h 36"/>
                <a:gd name="T74" fmla="*/ 44 w 88"/>
                <a:gd name="T75" fmla="*/ 30 h 36"/>
                <a:gd name="T76" fmla="*/ 44 w 88"/>
                <a:gd name="T77" fmla="*/ 30 h 36"/>
                <a:gd name="T78" fmla="*/ 28 w 88"/>
                <a:gd name="T79" fmla="*/ 28 h 36"/>
                <a:gd name="T80" fmla="*/ 16 w 88"/>
                <a:gd name="T81" fmla="*/ 24 h 36"/>
                <a:gd name="T82" fmla="*/ 8 w 88"/>
                <a:gd name="T83" fmla="*/ 22 h 36"/>
                <a:gd name="T84" fmla="*/ 6 w 88"/>
                <a:gd name="T85" fmla="*/ 18 h 36"/>
                <a:gd name="T86" fmla="*/ 6 w 88"/>
                <a:gd name="T87" fmla="*/ 18 h 36"/>
                <a:gd name="T88" fmla="*/ 8 w 88"/>
                <a:gd name="T89" fmla="*/ 16 h 36"/>
                <a:gd name="T90" fmla="*/ 16 w 88"/>
                <a:gd name="T91" fmla="*/ 12 h 36"/>
                <a:gd name="T92" fmla="*/ 28 w 88"/>
                <a:gd name="T93" fmla="*/ 8 h 36"/>
                <a:gd name="T94" fmla="*/ 44 w 88"/>
                <a:gd name="T95" fmla="*/ 8 h 36"/>
                <a:gd name="T96" fmla="*/ 44 w 88"/>
                <a:gd name="T97" fmla="*/ 8 h 36"/>
                <a:gd name="T98" fmla="*/ 60 w 88"/>
                <a:gd name="T99" fmla="*/ 8 h 36"/>
                <a:gd name="T100" fmla="*/ 72 w 88"/>
                <a:gd name="T101" fmla="*/ 12 h 36"/>
                <a:gd name="T102" fmla="*/ 80 w 88"/>
                <a:gd name="T103" fmla="*/ 16 h 36"/>
                <a:gd name="T104" fmla="*/ 84 w 88"/>
                <a:gd name="T105" fmla="*/ 18 h 36"/>
                <a:gd name="T106" fmla="*/ 84 w 88"/>
                <a:gd name="T107" fmla="*/ 18 h 36"/>
                <a:gd name="T108" fmla="*/ 82 w 88"/>
                <a:gd name="T109" fmla="*/ 22 h 36"/>
                <a:gd name="T110" fmla="*/ 76 w 88"/>
                <a:gd name="T111" fmla="*/ 24 h 36"/>
                <a:gd name="T112" fmla="*/ 76 w 88"/>
                <a:gd name="T113" fmla="*/ 24 h 36"/>
                <a:gd name="T114" fmla="*/ 62 w 88"/>
                <a:gd name="T115" fmla="*/ 28 h 36"/>
                <a:gd name="T116" fmla="*/ 44 w 88"/>
                <a:gd name="T117" fmla="*/ 30 h 36"/>
                <a:gd name="T118" fmla="*/ 44 w 88"/>
                <a:gd name="T119"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36">
                  <a:moveTo>
                    <a:pt x="88" y="18"/>
                  </a:moveTo>
                  <a:lnTo>
                    <a:pt x="88" y="18"/>
                  </a:lnTo>
                  <a:lnTo>
                    <a:pt x="88" y="14"/>
                  </a:lnTo>
                  <a:lnTo>
                    <a:pt x="84" y="10"/>
                  </a:lnTo>
                  <a:lnTo>
                    <a:pt x="80" y="6"/>
                  </a:lnTo>
                  <a:lnTo>
                    <a:pt x="72" y="4"/>
                  </a:lnTo>
                  <a:lnTo>
                    <a:pt x="58" y="0"/>
                  </a:lnTo>
                  <a:lnTo>
                    <a:pt x="44" y="0"/>
                  </a:lnTo>
                  <a:lnTo>
                    <a:pt x="44" y="0"/>
                  </a:lnTo>
                  <a:lnTo>
                    <a:pt x="30" y="0"/>
                  </a:lnTo>
                  <a:lnTo>
                    <a:pt x="16" y="4"/>
                  </a:lnTo>
                  <a:lnTo>
                    <a:pt x="10" y="6"/>
                  </a:lnTo>
                  <a:lnTo>
                    <a:pt x="6" y="10"/>
                  </a:lnTo>
                  <a:lnTo>
                    <a:pt x="2" y="14"/>
                  </a:lnTo>
                  <a:lnTo>
                    <a:pt x="0" y="18"/>
                  </a:lnTo>
                  <a:lnTo>
                    <a:pt x="0" y="18"/>
                  </a:lnTo>
                  <a:lnTo>
                    <a:pt x="0" y="18"/>
                  </a:lnTo>
                  <a:lnTo>
                    <a:pt x="0" y="18"/>
                  </a:lnTo>
                  <a:lnTo>
                    <a:pt x="2" y="24"/>
                  </a:lnTo>
                  <a:lnTo>
                    <a:pt x="4" y="28"/>
                  </a:lnTo>
                  <a:lnTo>
                    <a:pt x="10" y="30"/>
                  </a:lnTo>
                  <a:lnTo>
                    <a:pt x="16" y="32"/>
                  </a:lnTo>
                  <a:lnTo>
                    <a:pt x="30" y="36"/>
                  </a:lnTo>
                  <a:lnTo>
                    <a:pt x="44" y="36"/>
                  </a:lnTo>
                  <a:lnTo>
                    <a:pt x="44" y="36"/>
                  </a:lnTo>
                  <a:lnTo>
                    <a:pt x="62" y="36"/>
                  </a:lnTo>
                  <a:lnTo>
                    <a:pt x="78" y="32"/>
                  </a:lnTo>
                  <a:lnTo>
                    <a:pt x="78" y="32"/>
                  </a:lnTo>
                  <a:lnTo>
                    <a:pt x="86" y="26"/>
                  </a:lnTo>
                  <a:lnTo>
                    <a:pt x="88" y="22"/>
                  </a:lnTo>
                  <a:lnTo>
                    <a:pt x="88" y="18"/>
                  </a:lnTo>
                  <a:lnTo>
                    <a:pt x="88" y="18"/>
                  </a:lnTo>
                  <a:lnTo>
                    <a:pt x="88" y="18"/>
                  </a:lnTo>
                  <a:lnTo>
                    <a:pt x="88" y="18"/>
                  </a:lnTo>
                  <a:lnTo>
                    <a:pt x="88" y="18"/>
                  </a:lnTo>
                  <a:close/>
                  <a:moveTo>
                    <a:pt x="44" y="30"/>
                  </a:moveTo>
                  <a:lnTo>
                    <a:pt x="44" y="30"/>
                  </a:lnTo>
                  <a:lnTo>
                    <a:pt x="44" y="30"/>
                  </a:lnTo>
                  <a:lnTo>
                    <a:pt x="44" y="30"/>
                  </a:lnTo>
                  <a:lnTo>
                    <a:pt x="28" y="28"/>
                  </a:lnTo>
                  <a:lnTo>
                    <a:pt x="16" y="24"/>
                  </a:lnTo>
                  <a:lnTo>
                    <a:pt x="8" y="22"/>
                  </a:lnTo>
                  <a:lnTo>
                    <a:pt x="6" y="18"/>
                  </a:lnTo>
                  <a:lnTo>
                    <a:pt x="6" y="18"/>
                  </a:lnTo>
                  <a:lnTo>
                    <a:pt x="8" y="16"/>
                  </a:lnTo>
                  <a:lnTo>
                    <a:pt x="16" y="12"/>
                  </a:lnTo>
                  <a:lnTo>
                    <a:pt x="28" y="8"/>
                  </a:lnTo>
                  <a:lnTo>
                    <a:pt x="44" y="8"/>
                  </a:lnTo>
                  <a:lnTo>
                    <a:pt x="44" y="8"/>
                  </a:lnTo>
                  <a:lnTo>
                    <a:pt x="60" y="8"/>
                  </a:lnTo>
                  <a:lnTo>
                    <a:pt x="72" y="12"/>
                  </a:lnTo>
                  <a:lnTo>
                    <a:pt x="80" y="16"/>
                  </a:lnTo>
                  <a:lnTo>
                    <a:pt x="84" y="18"/>
                  </a:lnTo>
                  <a:lnTo>
                    <a:pt x="84" y="18"/>
                  </a:lnTo>
                  <a:lnTo>
                    <a:pt x="82" y="22"/>
                  </a:lnTo>
                  <a:lnTo>
                    <a:pt x="76" y="24"/>
                  </a:lnTo>
                  <a:lnTo>
                    <a:pt x="76" y="24"/>
                  </a:lnTo>
                  <a:lnTo>
                    <a:pt x="62" y="28"/>
                  </a:lnTo>
                  <a:lnTo>
                    <a:pt x="44" y="30"/>
                  </a:lnTo>
                  <a:lnTo>
                    <a:pt x="44" y="3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7" name="Freeform 164"/>
            <p:cNvSpPr>
              <a:spLocks/>
            </p:cNvSpPr>
            <p:nvPr/>
          </p:nvSpPr>
          <p:spPr bwMode="auto">
            <a:xfrm>
              <a:off x="5111126" y="3363143"/>
              <a:ext cx="147060" cy="250775"/>
            </a:xfrm>
            <a:custGeom>
              <a:avLst/>
              <a:gdLst>
                <a:gd name="T0" fmla="*/ 0 w 82"/>
                <a:gd name="T1" fmla="*/ 0 h 148"/>
                <a:gd name="T2" fmla="*/ 0 w 82"/>
                <a:gd name="T3" fmla="*/ 122 h 148"/>
                <a:gd name="T4" fmla="*/ 0 w 82"/>
                <a:gd name="T5" fmla="*/ 122 h 148"/>
                <a:gd name="T6" fmla="*/ 0 w 82"/>
                <a:gd name="T7" fmla="*/ 122 h 148"/>
                <a:gd name="T8" fmla="*/ 0 w 82"/>
                <a:gd name="T9" fmla="*/ 128 h 148"/>
                <a:gd name="T10" fmla="*/ 2 w 82"/>
                <a:gd name="T11" fmla="*/ 132 h 148"/>
                <a:gd name="T12" fmla="*/ 6 w 82"/>
                <a:gd name="T13" fmla="*/ 138 h 148"/>
                <a:gd name="T14" fmla="*/ 10 w 82"/>
                <a:gd name="T15" fmla="*/ 140 h 148"/>
                <a:gd name="T16" fmla="*/ 24 w 82"/>
                <a:gd name="T17" fmla="*/ 146 h 148"/>
                <a:gd name="T18" fmla="*/ 40 w 82"/>
                <a:gd name="T19" fmla="*/ 148 h 148"/>
                <a:gd name="T20" fmla="*/ 40 w 82"/>
                <a:gd name="T21" fmla="*/ 148 h 148"/>
                <a:gd name="T22" fmla="*/ 58 w 82"/>
                <a:gd name="T23" fmla="*/ 146 h 148"/>
                <a:gd name="T24" fmla="*/ 72 w 82"/>
                <a:gd name="T25" fmla="*/ 140 h 148"/>
                <a:gd name="T26" fmla="*/ 76 w 82"/>
                <a:gd name="T27" fmla="*/ 138 h 148"/>
                <a:gd name="T28" fmla="*/ 80 w 82"/>
                <a:gd name="T29" fmla="*/ 132 h 148"/>
                <a:gd name="T30" fmla="*/ 82 w 82"/>
                <a:gd name="T31" fmla="*/ 128 h 148"/>
                <a:gd name="T32" fmla="*/ 82 w 82"/>
                <a:gd name="T33" fmla="*/ 122 h 148"/>
                <a:gd name="T34" fmla="*/ 82 w 82"/>
                <a:gd name="T35" fmla="*/ 122 h 148"/>
                <a:gd name="T36" fmla="*/ 82 w 82"/>
                <a:gd name="T37" fmla="*/ 0 h 148"/>
                <a:gd name="T38" fmla="*/ 0 w 82"/>
                <a:gd name="T3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48">
                  <a:moveTo>
                    <a:pt x="0" y="0"/>
                  </a:moveTo>
                  <a:lnTo>
                    <a:pt x="0" y="122"/>
                  </a:lnTo>
                  <a:lnTo>
                    <a:pt x="0" y="122"/>
                  </a:lnTo>
                  <a:lnTo>
                    <a:pt x="0" y="122"/>
                  </a:lnTo>
                  <a:lnTo>
                    <a:pt x="0" y="128"/>
                  </a:lnTo>
                  <a:lnTo>
                    <a:pt x="2" y="132"/>
                  </a:lnTo>
                  <a:lnTo>
                    <a:pt x="6" y="138"/>
                  </a:lnTo>
                  <a:lnTo>
                    <a:pt x="10" y="140"/>
                  </a:lnTo>
                  <a:lnTo>
                    <a:pt x="24" y="146"/>
                  </a:lnTo>
                  <a:lnTo>
                    <a:pt x="40" y="148"/>
                  </a:lnTo>
                  <a:lnTo>
                    <a:pt x="40" y="148"/>
                  </a:lnTo>
                  <a:lnTo>
                    <a:pt x="58" y="146"/>
                  </a:lnTo>
                  <a:lnTo>
                    <a:pt x="72" y="140"/>
                  </a:lnTo>
                  <a:lnTo>
                    <a:pt x="76" y="138"/>
                  </a:lnTo>
                  <a:lnTo>
                    <a:pt x="80" y="132"/>
                  </a:lnTo>
                  <a:lnTo>
                    <a:pt x="82" y="128"/>
                  </a:lnTo>
                  <a:lnTo>
                    <a:pt x="82" y="122"/>
                  </a:lnTo>
                  <a:lnTo>
                    <a:pt x="82" y="122"/>
                  </a:lnTo>
                  <a:lnTo>
                    <a:pt x="82"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8" name="Freeform 165"/>
            <p:cNvSpPr>
              <a:spLocks/>
            </p:cNvSpPr>
            <p:nvPr/>
          </p:nvSpPr>
          <p:spPr bwMode="auto">
            <a:xfrm>
              <a:off x="5125473" y="3413976"/>
              <a:ext cx="100431" cy="193165"/>
            </a:xfrm>
            <a:custGeom>
              <a:avLst/>
              <a:gdLst>
                <a:gd name="T0" fmla="*/ 56 w 56"/>
                <a:gd name="T1" fmla="*/ 96 h 114"/>
                <a:gd name="T2" fmla="*/ 56 w 56"/>
                <a:gd name="T3" fmla="*/ 96 h 114"/>
                <a:gd name="T4" fmla="*/ 56 w 56"/>
                <a:gd name="T5" fmla="*/ 100 h 114"/>
                <a:gd name="T6" fmla="*/ 56 w 56"/>
                <a:gd name="T7" fmla="*/ 106 h 114"/>
                <a:gd name="T8" fmla="*/ 52 w 56"/>
                <a:gd name="T9" fmla="*/ 110 h 114"/>
                <a:gd name="T10" fmla="*/ 48 w 56"/>
                <a:gd name="T11" fmla="*/ 112 h 114"/>
                <a:gd name="T12" fmla="*/ 48 w 56"/>
                <a:gd name="T13" fmla="*/ 112 h 114"/>
                <a:gd name="T14" fmla="*/ 48 w 56"/>
                <a:gd name="T15" fmla="*/ 112 h 114"/>
                <a:gd name="T16" fmla="*/ 42 w 56"/>
                <a:gd name="T17" fmla="*/ 114 h 114"/>
                <a:gd name="T18" fmla="*/ 36 w 56"/>
                <a:gd name="T19" fmla="*/ 112 h 114"/>
                <a:gd name="T20" fmla="*/ 32 w 56"/>
                <a:gd name="T21" fmla="*/ 108 h 114"/>
                <a:gd name="T22" fmla="*/ 30 w 56"/>
                <a:gd name="T23" fmla="*/ 104 h 114"/>
                <a:gd name="T24" fmla="*/ 2 w 56"/>
                <a:gd name="T25" fmla="*/ 18 h 114"/>
                <a:gd name="T26" fmla="*/ 2 w 56"/>
                <a:gd name="T27" fmla="*/ 18 h 114"/>
                <a:gd name="T28" fmla="*/ 0 w 56"/>
                <a:gd name="T29" fmla="*/ 12 h 114"/>
                <a:gd name="T30" fmla="*/ 2 w 56"/>
                <a:gd name="T31" fmla="*/ 6 h 114"/>
                <a:gd name="T32" fmla="*/ 6 w 56"/>
                <a:gd name="T33" fmla="*/ 2 h 114"/>
                <a:gd name="T34" fmla="*/ 10 w 56"/>
                <a:gd name="T35" fmla="*/ 0 h 114"/>
                <a:gd name="T36" fmla="*/ 10 w 56"/>
                <a:gd name="T37" fmla="*/ 0 h 114"/>
                <a:gd name="T38" fmla="*/ 10 w 56"/>
                <a:gd name="T39" fmla="*/ 0 h 114"/>
                <a:gd name="T40" fmla="*/ 16 w 56"/>
                <a:gd name="T41" fmla="*/ 0 h 114"/>
                <a:gd name="T42" fmla="*/ 20 w 56"/>
                <a:gd name="T43" fmla="*/ 0 h 114"/>
                <a:gd name="T44" fmla="*/ 24 w 56"/>
                <a:gd name="T45" fmla="*/ 4 h 114"/>
                <a:gd name="T46" fmla="*/ 28 w 56"/>
                <a:gd name="T47" fmla="*/ 8 h 114"/>
                <a:gd name="T48" fmla="*/ 56 w 56"/>
                <a:gd name="T49"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14">
                  <a:moveTo>
                    <a:pt x="56" y="96"/>
                  </a:moveTo>
                  <a:lnTo>
                    <a:pt x="56" y="96"/>
                  </a:lnTo>
                  <a:lnTo>
                    <a:pt x="56" y="100"/>
                  </a:lnTo>
                  <a:lnTo>
                    <a:pt x="56" y="106"/>
                  </a:lnTo>
                  <a:lnTo>
                    <a:pt x="52" y="110"/>
                  </a:lnTo>
                  <a:lnTo>
                    <a:pt x="48" y="112"/>
                  </a:lnTo>
                  <a:lnTo>
                    <a:pt x="48" y="112"/>
                  </a:lnTo>
                  <a:lnTo>
                    <a:pt x="48" y="112"/>
                  </a:lnTo>
                  <a:lnTo>
                    <a:pt x="42" y="114"/>
                  </a:lnTo>
                  <a:lnTo>
                    <a:pt x="36" y="112"/>
                  </a:lnTo>
                  <a:lnTo>
                    <a:pt x="32" y="108"/>
                  </a:lnTo>
                  <a:lnTo>
                    <a:pt x="30" y="104"/>
                  </a:lnTo>
                  <a:lnTo>
                    <a:pt x="2" y="18"/>
                  </a:lnTo>
                  <a:lnTo>
                    <a:pt x="2" y="18"/>
                  </a:lnTo>
                  <a:lnTo>
                    <a:pt x="0" y="12"/>
                  </a:lnTo>
                  <a:lnTo>
                    <a:pt x="2" y="6"/>
                  </a:lnTo>
                  <a:lnTo>
                    <a:pt x="6" y="2"/>
                  </a:lnTo>
                  <a:lnTo>
                    <a:pt x="10" y="0"/>
                  </a:lnTo>
                  <a:lnTo>
                    <a:pt x="10" y="0"/>
                  </a:lnTo>
                  <a:lnTo>
                    <a:pt x="10" y="0"/>
                  </a:lnTo>
                  <a:lnTo>
                    <a:pt x="16" y="0"/>
                  </a:lnTo>
                  <a:lnTo>
                    <a:pt x="20" y="0"/>
                  </a:lnTo>
                  <a:lnTo>
                    <a:pt x="24" y="4"/>
                  </a:lnTo>
                  <a:lnTo>
                    <a:pt x="28" y="8"/>
                  </a:lnTo>
                  <a:lnTo>
                    <a:pt x="56" y="96"/>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69" name="Freeform 166"/>
            <p:cNvSpPr>
              <a:spLocks/>
            </p:cNvSpPr>
            <p:nvPr/>
          </p:nvSpPr>
          <p:spPr bwMode="auto">
            <a:xfrm>
              <a:off x="5125473" y="3413976"/>
              <a:ext cx="68150" cy="81333"/>
            </a:xfrm>
            <a:custGeom>
              <a:avLst/>
              <a:gdLst>
                <a:gd name="T0" fmla="*/ 38 w 38"/>
                <a:gd name="T1" fmla="*/ 40 h 48"/>
                <a:gd name="T2" fmla="*/ 38 w 38"/>
                <a:gd name="T3" fmla="*/ 40 h 48"/>
                <a:gd name="T4" fmla="*/ 38 w 38"/>
                <a:gd name="T5" fmla="*/ 42 h 48"/>
                <a:gd name="T6" fmla="*/ 34 w 38"/>
                <a:gd name="T7" fmla="*/ 44 h 48"/>
                <a:gd name="T8" fmla="*/ 26 w 38"/>
                <a:gd name="T9" fmla="*/ 48 h 48"/>
                <a:gd name="T10" fmla="*/ 16 w 38"/>
                <a:gd name="T11" fmla="*/ 48 h 48"/>
                <a:gd name="T12" fmla="*/ 12 w 38"/>
                <a:gd name="T13" fmla="*/ 46 h 48"/>
                <a:gd name="T14" fmla="*/ 10 w 38"/>
                <a:gd name="T15" fmla="*/ 44 h 48"/>
                <a:gd name="T16" fmla="*/ 2 w 38"/>
                <a:gd name="T17" fmla="*/ 18 h 48"/>
                <a:gd name="T18" fmla="*/ 2 w 38"/>
                <a:gd name="T19" fmla="*/ 18 h 48"/>
                <a:gd name="T20" fmla="*/ 0 w 38"/>
                <a:gd name="T21" fmla="*/ 12 h 48"/>
                <a:gd name="T22" fmla="*/ 2 w 38"/>
                <a:gd name="T23" fmla="*/ 6 h 48"/>
                <a:gd name="T24" fmla="*/ 6 w 38"/>
                <a:gd name="T25" fmla="*/ 2 h 48"/>
                <a:gd name="T26" fmla="*/ 10 w 38"/>
                <a:gd name="T27" fmla="*/ 0 h 48"/>
                <a:gd name="T28" fmla="*/ 10 w 38"/>
                <a:gd name="T29" fmla="*/ 0 h 48"/>
                <a:gd name="T30" fmla="*/ 10 w 38"/>
                <a:gd name="T31" fmla="*/ 0 h 48"/>
                <a:gd name="T32" fmla="*/ 16 w 38"/>
                <a:gd name="T33" fmla="*/ 0 h 48"/>
                <a:gd name="T34" fmla="*/ 20 w 38"/>
                <a:gd name="T35" fmla="*/ 0 h 48"/>
                <a:gd name="T36" fmla="*/ 24 w 38"/>
                <a:gd name="T37" fmla="*/ 4 h 48"/>
                <a:gd name="T38" fmla="*/ 28 w 38"/>
                <a:gd name="T39" fmla="*/ 8 h 48"/>
                <a:gd name="T40" fmla="*/ 38 w 38"/>
                <a:gd name="T41"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48">
                  <a:moveTo>
                    <a:pt x="38" y="40"/>
                  </a:moveTo>
                  <a:lnTo>
                    <a:pt x="38" y="40"/>
                  </a:lnTo>
                  <a:lnTo>
                    <a:pt x="38" y="42"/>
                  </a:lnTo>
                  <a:lnTo>
                    <a:pt x="34" y="44"/>
                  </a:lnTo>
                  <a:lnTo>
                    <a:pt x="26" y="48"/>
                  </a:lnTo>
                  <a:lnTo>
                    <a:pt x="16" y="48"/>
                  </a:lnTo>
                  <a:lnTo>
                    <a:pt x="12" y="46"/>
                  </a:lnTo>
                  <a:lnTo>
                    <a:pt x="10" y="44"/>
                  </a:lnTo>
                  <a:lnTo>
                    <a:pt x="2" y="18"/>
                  </a:lnTo>
                  <a:lnTo>
                    <a:pt x="2" y="18"/>
                  </a:lnTo>
                  <a:lnTo>
                    <a:pt x="0" y="12"/>
                  </a:lnTo>
                  <a:lnTo>
                    <a:pt x="2" y="6"/>
                  </a:lnTo>
                  <a:lnTo>
                    <a:pt x="6" y="2"/>
                  </a:lnTo>
                  <a:lnTo>
                    <a:pt x="10" y="0"/>
                  </a:lnTo>
                  <a:lnTo>
                    <a:pt x="10" y="0"/>
                  </a:lnTo>
                  <a:lnTo>
                    <a:pt x="10" y="0"/>
                  </a:lnTo>
                  <a:lnTo>
                    <a:pt x="16" y="0"/>
                  </a:lnTo>
                  <a:lnTo>
                    <a:pt x="20" y="0"/>
                  </a:lnTo>
                  <a:lnTo>
                    <a:pt x="24" y="4"/>
                  </a:lnTo>
                  <a:lnTo>
                    <a:pt x="28" y="8"/>
                  </a:lnTo>
                  <a:lnTo>
                    <a:pt x="38" y="40"/>
                  </a:lnTo>
                  <a:close/>
                </a:path>
              </a:pathLst>
            </a:custGeom>
            <a:solidFill>
              <a:srgbClr val="00E7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0" name="Freeform 167"/>
            <p:cNvSpPr>
              <a:spLocks/>
            </p:cNvSpPr>
            <p:nvPr/>
          </p:nvSpPr>
          <p:spPr bwMode="auto">
            <a:xfrm>
              <a:off x="5103952" y="2912425"/>
              <a:ext cx="157821" cy="708271"/>
            </a:xfrm>
            <a:custGeom>
              <a:avLst/>
              <a:gdLst>
                <a:gd name="T0" fmla="*/ 78 w 88"/>
                <a:gd name="T1" fmla="*/ 14 h 418"/>
                <a:gd name="T2" fmla="*/ 78 w 88"/>
                <a:gd name="T3" fmla="*/ 14 h 418"/>
                <a:gd name="T4" fmla="*/ 84 w 88"/>
                <a:gd name="T5" fmla="*/ 10 h 418"/>
                <a:gd name="T6" fmla="*/ 84 w 88"/>
                <a:gd name="T7" fmla="*/ 360 h 418"/>
                <a:gd name="T8" fmla="*/ 84 w 88"/>
                <a:gd name="T9" fmla="*/ 360 h 418"/>
                <a:gd name="T10" fmla="*/ 82 w 88"/>
                <a:gd name="T11" fmla="*/ 372 h 418"/>
                <a:gd name="T12" fmla="*/ 80 w 88"/>
                <a:gd name="T13" fmla="*/ 382 h 418"/>
                <a:gd name="T14" fmla="*/ 78 w 88"/>
                <a:gd name="T15" fmla="*/ 390 h 418"/>
                <a:gd name="T16" fmla="*/ 74 w 88"/>
                <a:gd name="T17" fmla="*/ 396 h 418"/>
                <a:gd name="T18" fmla="*/ 68 w 88"/>
                <a:gd name="T19" fmla="*/ 402 h 418"/>
                <a:gd name="T20" fmla="*/ 62 w 88"/>
                <a:gd name="T21" fmla="*/ 406 h 418"/>
                <a:gd name="T22" fmla="*/ 54 w 88"/>
                <a:gd name="T23" fmla="*/ 408 h 418"/>
                <a:gd name="T24" fmla="*/ 44 w 88"/>
                <a:gd name="T25" fmla="*/ 410 h 418"/>
                <a:gd name="T26" fmla="*/ 44 w 88"/>
                <a:gd name="T27" fmla="*/ 410 h 418"/>
                <a:gd name="T28" fmla="*/ 36 w 88"/>
                <a:gd name="T29" fmla="*/ 408 h 418"/>
                <a:gd name="T30" fmla="*/ 28 w 88"/>
                <a:gd name="T31" fmla="*/ 406 h 418"/>
                <a:gd name="T32" fmla="*/ 22 w 88"/>
                <a:gd name="T33" fmla="*/ 402 h 418"/>
                <a:gd name="T34" fmla="*/ 16 w 88"/>
                <a:gd name="T35" fmla="*/ 396 h 418"/>
                <a:gd name="T36" fmla="*/ 12 w 88"/>
                <a:gd name="T37" fmla="*/ 390 h 418"/>
                <a:gd name="T38" fmla="*/ 8 w 88"/>
                <a:gd name="T39" fmla="*/ 382 h 418"/>
                <a:gd name="T40" fmla="*/ 6 w 88"/>
                <a:gd name="T41" fmla="*/ 372 h 418"/>
                <a:gd name="T42" fmla="*/ 6 w 88"/>
                <a:gd name="T43" fmla="*/ 360 h 418"/>
                <a:gd name="T44" fmla="*/ 6 w 88"/>
                <a:gd name="T45" fmla="*/ 8 h 418"/>
                <a:gd name="T46" fmla="*/ 6 w 88"/>
                <a:gd name="T47" fmla="*/ 8 h 418"/>
                <a:gd name="T48" fmla="*/ 18 w 88"/>
                <a:gd name="T49" fmla="*/ 14 h 418"/>
                <a:gd name="T50" fmla="*/ 28 w 88"/>
                <a:gd name="T51" fmla="*/ 18 h 418"/>
                <a:gd name="T52" fmla="*/ 42 w 88"/>
                <a:gd name="T53" fmla="*/ 18 h 418"/>
                <a:gd name="T54" fmla="*/ 42 w 88"/>
                <a:gd name="T55" fmla="*/ 18 h 418"/>
                <a:gd name="T56" fmla="*/ 44 w 88"/>
                <a:gd name="T57" fmla="*/ 18 h 418"/>
                <a:gd name="T58" fmla="*/ 44 w 88"/>
                <a:gd name="T59" fmla="*/ 18 h 418"/>
                <a:gd name="T60" fmla="*/ 30 w 88"/>
                <a:gd name="T61" fmla="*/ 18 h 418"/>
                <a:gd name="T62" fmla="*/ 16 w 88"/>
                <a:gd name="T63" fmla="*/ 14 h 418"/>
                <a:gd name="T64" fmla="*/ 10 w 88"/>
                <a:gd name="T65" fmla="*/ 12 h 418"/>
                <a:gd name="T66" fmla="*/ 4 w 88"/>
                <a:gd name="T67" fmla="*/ 10 h 418"/>
                <a:gd name="T68" fmla="*/ 2 w 88"/>
                <a:gd name="T69" fmla="*/ 6 h 418"/>
                <a:gd name="T70" fmla="*/ 0 w 88"/>
                <a:gd name="T71" fmla="*/ 0 h 418"/>
                <a:gd name="T72" fmla="*/ 0 w 88"/>
                <a:gd name="T73" fmla="*/ 360 h 418"/>
                <a:gd name="T74" fmla="*/ 0 w 88"/>
                <a:gd name="T75" fmla="*/ 360 h 418"/>
                <a:gd name="T76" fmla="*/ 2 w 88"/>
                <a:gd name="T77" fmla="*/ 374 h 418"/>
                <a:gd name="T78" fmla="*/ 4 w 88"/>
                <a:gd name="T79" fmla="*/ 384 h 418"/>
                <a:gd name="T80" fmla="*/ 8 w 88"/>
                <a:gd name="T81" fmla="*/ 394 h 418"/>
                <a:gd name="T82" fmla="*/ 12 w 88"/>
                <a:gd name="T83" fmla="*/ 402 h 418"/>
                <a:gd name="T84" fmla="*/ 18 w 88"/>
                <a:gd name="T85" fmla="*/ 408 h 418"/>
                <a:gd name="T86" fmla="*/ 26 w 88"/>
                <a:gd name="T87" fmla="*/ 414 h 418"/>
                <a:gd name="T88" fmla="*/ 34 w 88"/>
                <a:gd name="T89" fmla="*/ 416 h 418"/>
                <a:gd name="T90" fmla="*/ 44 w 88"/>
                <a:gd name="T91" fmla="*/ 418 h 418"/>
                <a:gd name="T92" fmla="*/ 44 w 88"/>
                <a:gd name="T93" fmla="*/ 418 h 418"/>
                <a:gd name="T94" fmla="*/ 54 w 88"/>
                <a:gd name="T95" fmla="*/ 416 h 418"/>
                <a:gd name="T96" fmla="*/ 64 w 88"/>
                <a:gd name="T97" fmla="*/ 414 h 418"/>
                <a:gd name="T98" fmla="*/ 70 w 88"/>
                <a:gd name="T99" fmla="*/ 408 h 418"/>
                <a:gd name="T100" fmla="*/ 78 w 88"/>
                <a:gd name="T101" fmla="*/ 402 h 418"/>
                <a:gd name="T102" fmla="*/ 82 w 88"/>
                <a:gd name="T103" fmla="*/ 394 h 418"/>
                <a:gd name="T104" fmla="*/ 86 w 88"/>
                <a:gd name="T105" fmla="*/ 384 h 418"/>
                <a:gd name="T106" fmla="*/ 88 w 88"/>
                <a:gd name="T107" fmla="*/ 374 h 418"/>
                <a:gd name="T108" fmla="*/ 88 w 88"/>
                <a:gd name="T109" fmla="*/ 360 h 418"/>
                <a:gd name="T110" fmla="*/ 88 w 88"/>
                <a:gd name="T111" fmla="*/ 6 h 418"/>
                <a:gd name="T112" fmla="*/ 88 w 88"/>
                <a:gd name="T113" fmla="*/ 0 h 418"/>
                <a:gd name="T114" fmla="*/ 88 w 88"/>
                <a:gd name="T115" fmla="*/ 0 h 418"/>
                <a:gd name="T116" fmla="*/ 88 w 88"/>
                <a:gd name="T117" fmla="*/ 4 h 418"/>
                <a:gd name="T118" fmla="*/ 86 w 88"/>
                <a:gd name="T119" fmla="*/ 8 h 418"/>
                <a:gd name="T120" fmla="*/ 78 w 88"/>
                <a:gd name="T121" fmla="*/ 14 h 418"/>
                <a:gd name="T122" fmla="*/ 78 w 88"/>
                <a:gd name="T123" fmla="*/ 1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418">
                  <a:moveTo>
                    <a:pt x="78" y="14"/>
                  </a:moveTo>
                  <a:lnTo>
                    <a:pt x="78" y="14"/>
                  </a:lnTo>
                  <a:lnTo>
                    <a:pt x="84" y="10"/>
                  </a:lnTo>
                  <a:lnTo>
                    <a:pt x="84" y="360"/>
                  </a:lnTo>
                  <a:lnTo>
                    <a:pt x="84" y="360"/>
                  </a:lnTo>
                  <a:lnTo>
                    <a:pt x="82" y="372"/>
                  </a:lnTo>
                  <a:lnTo>
                    <a:pt x="80" y="382"/>
                  </a:lnTo>
                  <a:lnTo>
                    <a:pt x="78" y="390"/>
                  </a:lnTo>
                  <a:lnTo>
                    <a:pt x="74" y="396"/>
                  </a:lnTo>
                  <a:lnTo>
                    <a:pt x="68" y="402"/>
                  </a:lnTo>
                  <a:lnTo>
                    <a:pt x="62" y="406"/>
                  </a:lnTo>
                  <a:lnTo>
                    <a:pt x="54" y="408"/>
                  </a:lnTo>
                  <a:lnTo>
                    <a:pt x="44" y="410"/>
                  </a:lnTo>
                  <a:lnTo>
                    <a:pt x="44" y="410"/>
                  </a:lnTo>
                  <a:lnTo>
                    <a:pt x="36" y="408"/>
                  </a:lnTo>
                  <a:lnTo>
                    <a:pt x="28" y="406"/>
                  </a:lnTo>
                  <a:lnTo>
                    <a:pt x="22" y="402"/>
                  </a:lnTo>
                  <a:lnTo>
                    <a:pt x="16" y="396"/>
                  </a:lnTo>
                  <a:lnTo>
                    <a:pt x="12" y="390"/>
                  </a:lnTo>
                  <a:lnTo>
                    <a:pt x="8" y="382"/>
                  </a:lnTo>
                  <a:lnTo>
                    <a:pt x="6" y="372"/>
                  </a:lnTo>
                  <a:lnTo>
                    <a:pt x="6" y="360"/>
                  </a:lnTo>
                  <a:lnTo>
                    <a:pt x="6" y="8"/>
                  </a:lnTo>
                  <a:lnTo>
                    <a:pt x="6" y="8"/>
                  </a:lnTo>
                  <a:lnTo>
                    <a:pt x="18" y="14"/>
                  </a:lnTo>
                  <a:lnTo>
                    <a:pt x="28" y="18"/>
                  </a:lnTo>
                  <a:lnTo>
                    <a:pt x="42" y="18"/>
                  </a:lnTo>
                  <a:lnTo>
                    <a:pt x="42" y="18"/>
                  </a:lnTo>
                  <a:lnTo>
                    <a:pt x="44" y="18"/>
                  </a:lnTo>
                  <a:lnTo>
                    <a:pt x="44" y="18"/>
                  </a:lnTo>
                  <a:lnTo>
                    <a:pt x="30" y="18"/>
                  </a:lnTo>
                  <a:lnTo>
                    <a:pt x="16" y="14"/>
                  </a:lnTo>
                  <a:lnTo>
                    <a:pt x="10" y="12"/>
                  </a:lnTo>
                  <a:lnTo>
                    <a:pt x="4" y="10"/>
                  </a:lnTo>
                  <a:lnTo>
                    <a:pt x="2" y="6"/>
                  </a:lnTo>
                  <a:lnTo>
                    <a:pt x="0" y="0"/>
                  </a:lnTo>
                  <a:lnTo>
                    <a:pt x="0" y="360"/>
                  </a:lnTo>
                  <a:lnTo>
                    <a:pt x="0" y="360"/>
                  </a:lnTo>
                  <a:lnTo>
                    <a:pt x="2" y="374"/>
                  </a:lnTo>
                  <a:lnTo>
                    <a:pt x="4" y="384"/>
                  </a:lnTo>
                  <a:lnTo>
                    <a:pt x="8" y="394"/>
                  </a:lnTo>
                  <a:lnTo>
                    <a:pt x="12" y="402"/>
                  </a:lnTo>
                  <a:lnTo>
                    <a:pt x="18" y="408"/>
                  </a:lnTo>
                  <a:lnTo>
                    <a:pt x="26" y="414"/>
                  </a:lnTo>
                  <a:lnTo>
                    <a:pt x="34" y="416"/>
                  </a:lnTo>
                  <a:lnTo>
                    <a:pt x="44" y="418"/>
                  </a:lnTo>
                  <a:lnTo>
                    <a:pt x="44" y="418"/>
                  </a:lnTo>
                  <a:lnTo>
                    <a:pt x="54" y="416"/>
                  </a:lnTo>
                  <a:lnTo>
                    <a:pt x="64" y="414"/>
                  </a:lnTo>
                  <a:lnTo>
                    <a:pt x="70" y="408"/>
                  </a:lnTo>
                  <a:lnTo>
                    <a:pt x="78" y="402"/>
                  </a:lnTo>
                  <a:lnTo>
                    <a:pt x="82" y="394"/>
                  </a:lnTo>
                  <a:lnTo>
                    <a:pt x="86" y="384"/>
                  </a:lnTo>
                  <a:lnTo>
                    <a:pt x="88" y="374"/>
                  </a:lnTo>
                  <a:lnTo>
                    <a:pt x="88" y="360"/>
                  </a:lnTo>
                  <a:lnTo>
                    <a:pt x="88" y="6"/>
                  </a:lnTo>
                  <a:lnTo>
                    <a:pt x="88" y="0"/>
                  </a:lnTo>
                  <a:lnTo>
                    <a:pt x="88" y="0"/>
                  </a:lnTo>
                  <a:lnTo>
                    <a:pt x="88" y="4"/>
                  </a:lnTo>
                  <a:lnTo>
                    <a:pt x="86" y="8"/>
                  </a:lnTo>
                  <a:lnTo>
                    <a:pt x="78" y="14"/>
                  </a:lnTo>
                  <a:lnTo>
                    <a:pt x="78"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1" name="Rectangle 168"/>
            <p:cNvSpPr>
              <a:spLocks noChangeArrowheads="1"/>
            </p:cNvSpPr>
            <p:nvPr/>
          </p:nvSpPr>
          <p:spPr bwMode="auto">
            <a:xfrm>
              <a:off x="4282568" y="4017193"/>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2" name="Freeform 169"/>
            <p:cNvSpPr>
              <a:spLocks/>
            </p:cNvSpPr>
            <p:nvPr/>
          </p:nvSpPr>
          <p:spPr bwMode="auto">
            <a:xfrm>
              <a:off x="4598209" y="4037526"/>
              <a:ext cx="60976" cy="10167"/>
            </a:xfrm>
            <a:custGeom>
              <a:avLst/>
              <a:gdLst>
                <a:gd name="T0" fmla="*/ 0 w 34"/>
                <a:gd name="T1" fmla="*/ 6 h 6"/>
                <a:gd name="T2" fmla="*/ 0 w 34"/>
                <a:gd name="T3" fmla="*/ 6 h 6"/>
                <a:gd name="T4" fmla="*/ 18 w 34"/>
                <a:gd name="T5" fmla="*/ 4 h 6"/>
                <a:gd name="T6" fmla="*/ 34 w 34"/>
                <a:gd name="T7" fmla="*/ 0 h 6"/>
                <a:gd name="T8" fmla="*/ 34 w 34"/>
                <a:gd name="T9" fmla="*/ 0 h 6"/>
                <a:gd name="T10" fmla="*/ 20 w 34"/>
                <a:gd name="T11" fmla="*/ 4 h 6"/>
                <a:gd name="T12" fmla="*/ 0 w 34"/>
                <a:gd name="T13" fmla="*/ 6 h 6"/>
                <a:gd name="T14" fmla="*/ 0 w 34"/>
                <a:gd name="T15" fmla="*/ 6 h 6"/>
                <a:gd name="T16" fmla="*/ 0 w 34"/>
                <a:gd name="T17" fmla="*/ 6 h 6"/>
                <a:gd name="T18" fmla="*/ 0 w 34"/>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6">
                  <a:moveTo>
                    <a:pt x="0" y="6"/>
                  </a:moveTo>
                  <a:lnTo>
                    <a:pt x="0" y="6"/>
                  </a:lnTo>
                  <a:lnTo>
                    <a:pt x="18" y="4"/>
                  </a:lnTo>
                  <a:lnTo>
                    <a:pt x="34" y="0"/>
                  </a:lnTo>
                  <a:lnTo>
                    <a:pt x="34" y="0"/>
                  </a:lnTo>
                  <a:lnTo>
                    <a:pt x="20" y="4"/>
                  </a:lnTo>
                  <a:lnTo>
                    <a:pt x="0" y="6"/>
                  </a:lnTo>
                  <a:lnTo>
                    <a:pt x="0" y="6"/>
                  </a:lnTo>
                  <a:lnTo>
                    <a:pt x="0" y="6"/>
                  </a:lnTo>
                  <a:lnTo>
                    <a:pt x="0"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3" name="Freeform 170"/>
            <p:cNvSpPr>
              <a:spLocks noEditPoints="1"/>
            </p:cNvSpPr>
            <p:nvPr/>
          </p:nvSpPr>
          <p:spPr bwMode="auto">
            <a:xfrm>
              <a:off x="4519299" y="3986693"/>
              <a:ext cx="161407" cy="60999"/>
            </a:xfrm>
            <a:custGeom>
              <a:avLst/>
              <a:gdLst>
                <a:gd name="T0" fmla="*/ 90 w 90"/>
                <a:gd name="T1" fmla="*/ 18 h 36"/>
                <a:gd name="T2" fmla="*/ 90 w 90"/>
                <a:gd name="T3" fmla="*/ 18 h 36"/>
                <a:gd name="T4" fmla="*/ 88 w 90"/>
                <a:gd name="T5" fmla="*/ 12 h 36"/>
                <a:gd name="T6" fmla="*/ 84 w 90"/>
                <a:gd name="T7" fmla="*/ 8 h 36"/>
                <a:gd name="T8" fmla="*/ 80 w 90"/>
                <a:gd name="T9" fmla="*/ 6 h 36"/>
                <a:gd name="T10" fmla="*/ 72 w 90"/>
                <a:gd name="T11" fmla="*/ 2 h 36"/>
                <a:gd name="T12" fmla="*/ 58 w 90"/>
                <a:gd name="T13" fmla="*/ 0 h 36"/>
                <a:gd name="T14" fmla="*/ 44 w 90"/>
                <a:gd name="T15" fmla="*/ 0 h 36"/>
                <a:gd name="T16" fmla="*/ 44 w 90"/>
                <a:gd name="T17" fmla="*/ 0 h 36"/>
                <a:gd name="T18" fmla="*/ 32 w 90"/>
                <a:gd name="T19" fmla="*/ 0 h 36"/>
                <a:gd name="T20" fmla="*/ 16 w 90"/>
                <a:gd name="T21" fmla="*/ 2 h 36"/>
                <a:gd name="T22" fmla="*/ 10 w 90"/>
                <a:gd name="T23" fmla="*/ 6 h 36"/>
                <a:gd name="T24" fmla="*/ 6 w 90"/>
                <a:gd name="T25" fmla="*/ 8 h 36"/>
                <a:gd name="T26" fmla="*/ 2 w 90"/>
                <a:gd name="T27" fmla="*/ 12 h 36"/>
                <a:gd name="T28" fmla="*/ 0 w 90"/>
                <a:gd name="T29" fmla="*/ 18 h 36"/>
                <a:gd name="T30" fmla="*/ 0 w 90"/>
                <a:gd name="T31" fmla="*/ 18 h 36"/>
                <a:gd name="T32" fmla="*/ 0 w 90"/>
                <a:gd name="T33" fmla="*/ 18 h 36"/>
                <a:gd name="T34" fmla="*/ 0 w 90"/>
                <a:gd name="T35" fmla="*/ 18 h 36"/>
                <a:gd name="T36" fmla="*/ 2 w 90"/>
                <a:gd name="T37" fmla="*/ 22 h 36"/>
                <a:gd name="T38" fmla="*/ 4 w 90"/>
                <a:gd name="T39" fmla="*/ 26 h 36"/>
                <a:gd name="T40" fmla="*/ 10 w 90"/>
                <a:gd name="T41" fmla="*/ 30 h 36"/>
                <a:gd name="T42" fmla="*/ 16 w 90"/>
                <a:gd name="T43" fmla="*/ 32 h 36"/>
                <a:gd name="T44" fmla="*/ 30 w 90"/>
                <a:gd name="T45" fmla="*/ 36 h 36"/>
                <a:gd name="T46" fmla="*/ 44 w 90"/>
                <a:gd name="T47" fmla="*/ 36 h 36"/>
                <a:gd name="T48" fmla="*/ 44 w 90"/>
                <a:gd name="T49" fmla="*/ 36 h 36"/>
                <a:gd name="T50" fmla="*/ 64 w 90"/>
                <a:gd name="T51" fmla="*/ 34 h 36"/>
                <a:gd name="T52" fmla="*/ 78 w 90"/>
                <a:gd name="T53" fmla="*/ 30 h 36"/>
                <a:gd name="T54" fmla="*/ 78 w 90"/>
                <a:gd name="T55" fmla="*/ 30 h 36"/>
                <a:gd name="T56" fmla="*/ 86 w 90"/>
                <a:gd name="T57" fmla="*/ 26 h 36"/>
                <a:gd name="T58" fmla="*/ 88 w 90"/>
                <a:gd name="T59" fmla="*/ 22 h 36"/>
                <a:gd name="T60" fmla="*/ 90 w 90"/>
                <a:gd name="T61" fmla="*/ 18 h 36"/>
                <a:gd name="T62" fmla="*/ 90 w 90"/>
                <a:gd name="T63" fmla="*/ 18 h 36"/>
                <a:gd name="T64" fmla="*/ 90 w 90"/>
                <a:gd name="T65" fmla="*/ 18 h 36"/>
                <a:gd name="T66" fmla="*/ 90 w 90"/>
                <a:gd name="T67" fmla="*/ 18 h 36"/>
                <a:gd name="T68" fmla="*/ 90 w 90"/>
                <a:gd name="T69" fmla="*/ 18 h 36"/>
                <a:gd name="T70" fmla="*/ 44 w 90"/>
                <a:gd name="T71" fmla="*/ 28 h 36"/>
                <a:gd name="T72" fmla="*/ 44 w 90"/>
                <a:gd name="T73" fmla="*/ 28 h 36"/>
                <a:gd name="T74" fmla="*/ 44 w 90"/>
                <a:gd name="T75" fmla="*/ 28 h 36"/>
                <a:gd name="T76" fmla="*/ 44 w 90"/>
                <a:gd name="T77" fmla="*/ 28 h 36"/>
                <a:gd name="T78" fmla="*/ 28 w 90"/>
                <a:gd name="T79" fmla="*/ 26 h 36"/>
                <a:gd name="T80" fmla="*/ 16 w 90"/>
                <a:gd name="T81" fmla="*/ 24 h 36"/>
                <a:gd name="T82" fmla="*/ 8 w 90"/>
                <a:gd name="T83" fmla="*/ 20 h 36"/>
                <a:gd name="T84" fmla="*/ 6 w 90"/>
                <a:gd name="T85" fmla="*/ 18 h 36"/>
                <a:gd name="T86" fmla="*/ 6 w 90"/>
                <a:gd name="T87" fmla="*/ 18 h 36"/>
                <a:gd name="T88" fmla="*/ 8 w 90"/>
                <a:gd name="T89" fmla="*/ 14 h 36"/>
                <a:gd name="T90" fmla="*/ 16 w 90"/>
                <a:gd name="T91" fmla="*/ 10 h 36"/>
                <a:gd name="T92" fmla="*/ 28 w 90"/>
                <a:gd name="T93" fmla="*/ 8 h 36"/>
                <a:gd name="T94" fmla="*/ 44 w 90"/>
                <a:gd name="T95" fmla="*/ 6 h 36"/>
                <a:gd name="T96" fmla="*/ 44 w 90"/>
                <a:gd name="T97" fmla="*/ 6 h 36"/>
                <a:gd name="T98" fmla="*/ 60 w 90"/>
                <a:gd name="T99" fmla="*/ 8 h 36"/>
                <a:gd name="T100" fmla="*/ 72 w 90"/>
                <a:gd name="T101" fmla="*/ 10 h 36"/>
                <a:gd name="T102" fmla="*/ 80 w 90"/>
                <a:gd name="T103" fmla="*/ 14 h 36"/>
                <a:gd name="T104" fmla="*/ 84 w 90"/>
                <a:gd name="T105" fmla="*/ 18 h 36"/>
                <a:gd name="T106" fmla="*/ 84 w 90"/>
                <a:gd name="T107" fmla="*/ 18 h 36"/>
                <a:gd name="T108" fmla="*/ 82 w 90"/>
                <a:gd name="T109" fmla="*/ 20 h 36"/>
                <a:gd name="T110" fmla="*/ 76 w 90"/>
                <a:gd name="T111" fmla="*/ 24 h 36"/>
                <a:gd name="T112" fmla="*/ 76 w 90"/>
                <a:gd name="T113" fmla="*/ 24 h 36"/>
                <a:gd name="T114" fmla="*/ 62 w 90"/>
                <a:gd name="T115" fmla="*/ 26 h 36"/>
                <a:gd name="T116" fmla="*/ 44 w 90"/>
                <a:gd name="T117" fmla="*/ 28 h 36"/>
                <a:gd name="T118" fmla="*/ 44 w 90"/>
                <a:gd name="T119"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36">
                  <a:moveTo>
                    <a:pt x="90" y="18"/>
                  </a:moveTo>
                  <a:lnTo>
                    <a:pt x="90" y="18"/>
                  </a:lnTo>
                  <a:lnTo>
                    <a:pt x="88" y="12"/>
                  </a:lnTo>
                  <a:lnTo>
                    <a:pt x="84" y="8"/>
                  </a:lnTo>
                  <a:lnTo>
                    <a:pt x="80" y="6"/>
                  </a:lnTo>
                  <a:lnTo>
                    <a:pt x="72" y="2"/>
                  </a:lnTo>
                  <a:lnTo>
                    <a:pt x="58" y="0"/>
                  </a:lnTo>
                  <a:lnTo>
                    <a:pt x="44" y="0"/>
                  </a:lnTo>
                  <a:lnTo>
                    <a:pt x="44" y="0"/>
                  </a:lnTo>
                  <a:lnTo>
                    <a:pt x="32" y="0"/>
                  </a:lnTo>
                  <a:lnTo>
                    <a:pt x="16" y="2"/>
                  </a:lnTo>
                  <a:lnTo>
                    <a:pt x="10" y="6"/>
                  </a:lnTo>
                  <a:lnTo>
                    <a:pt x="6" y="8"/>
                  </a:lnTo>
                  <a:lnTo>
                    <a:pt x="2" y="12"/>
                  </a:lnTo>
                  <a:lnTo>
                    <a:pt x="0" y="18"/>
                  </a:lnTo>
                  <a:lnTo>
                    <a:pt x="0" y="18"/>
                  </a:lnTo>
                  <a:lnTo>
                    <a:pt x="0" y="18"/>
                  </a:lnTo>
                  <a:lnTo>
                    <a:pt x="0" y="18"/>
                  </a:lnTo>
                  <a:lnTo>
                    <a:pt x="2" y="22"/>
                  </a:lnTo>
                  <a:lnTo>
                    <a:pt x="4" y="26"/>
                  </a:lnTo>
                  <a:lnTo>
                    <a:pt x="10" y="30"/>
                  </a:lnTo>
                  <a:lnTo>
                    <a:pt x="16" y="32"/>
                  </a:lnTo>
                  <a:lnTo>
                    <a:pt x="30" y="36"/>
                  </a:lnTo>
                  <a:lnTo>
                    <a:pt x="44" y="36"/>
                  </a:lnTo>
                  <a:lnTo>
                    <a:pt x="44" y="36"/>
                  </a:lnTo>
                  <a:lnTo>
                    <a:pt x="64" y="34"/>
                  </a:lnTo>
                  <a:lnTo>
                    <a:pt x="78" y="30"/>
                  </a:lnTo>
                  <a:lnTo>
                    <a:pt x="78" y="30"/>
                  </a:lnTo>
                  <a:lnTo>
                    <a:pt x="86" y="26"/>
                  </a:lnTo>
                  <a:lnTo>
                    <a:pt x="88" y="22"/>
                  </a:lnTo>
                  <a:lnTo>
                    <a:pt x="90" y="18"/>
                  </a:lnTo>
                  <a:lnTo>
                    <a:pt x="90" y="18"/>
                  </a:lnTo>
                  <a:lnTo>
                    <a:pt x="90" y="18"/>
                  </a:lnTo>
                  <a:lnTo>
                    <a:pt x="90" y="18"/>
                  </a:lnTo>
                  <a:lnTo>
                    <a:pt x="90" y="18"/>
                  </a:lnTo>
                  <a:close/>
                  <a:moveTo>
                    <a:pt x="44" y="28"/>
                  </a:moveTo>
                  <a:lnTo>
                    <a:pt x="44" y="28"/>
                  </a:lnTo>
                  <a:lnTo>
                    <a:pt x="44" y="28"/>
                  </a:lnTo>
                  <a:lnTo>
                    <a:pt x="44" y="28"/>
                  </a:lnTo>
                  <a:lnTo>
                    <a:pt x="28" y="26"/>
                  </a:lnTo>
                  <a:lnTo>
                    <a:pt x="16" y="24"/>
                  </a:lnTo>
                  <a:lnTo>
                    <a:pt x="8" y="20"/>
                  </a:lnTo>
                  <a:lnTo>
                    <a:pt x="6" y="18"/>
                  </a:lnTo>
                  <a:lnTo>
                    <a:pt x="6" y="18"/>
                  </a:lnTo>
                  <a:lnTo>
                    <a:pt x="8" y="14"/>
                  </a:lnTo>
                  <a:lnTo>
                    <a:pt x="16" y="10"/>
                  </a:lnTo>
                  <a:lnTo>
                    <a:pt x="28" y="8"/>
                  </a:lnTo>
                  <a:lnTo>
                    <a:pt x="44" y="6"/>
                  </a:lnTo>
                  <a:lnTo>
                    <a:pt x="44" y="6"/>
                  </a:lnTo>
                  <a:lnTo>
                    <a:pt x="60" y="8"/>
                  </a:lnTo>
                  <a:lnTo>
                    <a:pt x="72" y="10"/>
                  </a:lnTo>
                  <a:lnTo>
                    <a:pt x="80" y="14"/>
                  </a:lnTo>
                  <a:lnTo>
                    <a:pt x="84" y="18"/>
                  </a:lnTo>
                  <a:lnTo>
                    <a:pt x="84" y="18"/>
                  </a:lnTo>
                  <a:lnTo>
                    <a:pt x="82" y="20"/>
                  </a:lnTo>
                  <a:lnTo>
                    <a:pt x="76" y="24"/>
                  </a:lnTo>
                  <a:lnTo>
                    <a:pt x="76" y="24"/>
                  </a:lnTo>
                  <a:lnTo>
                    <a:pt x="62" y="26"/>
                  </a:lnTo>
                  <a:lnTo>
                    <a:pt x="44" y="28"/>
                  </a:lnTo>
                  <a:lnTo>
                    <a:pt x="44" y="2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4" name="Freeform 171"/>
            <p:cNvSpPr>
              <a:spLocks/>
            </p:cNvSpPr>
            <p:nvPr/>
          </p:nvSpPr>
          <p:spPr bwMode="auto">
            <a:xfrm>
              <a:off x="4526472" y="4467911"/>
              <a:ext cx="147060" cy="247387"/>
            </a:xfrm>
            <a:custGeom>
              <a:avLst/>
              <a:gdLst>
                <a:gd name="T0" fmla="*/ 0 w 82"/>
                <a:gd name="T1" fmla="*/ 0 h 146"/>
                <a:gd name="T2" fmla="*/ 0 w 82"/>
                <a:gd name="T3" fmla="*/ 122 h 146"/>
                <a:gd name="T4" fmla="*/ 0 w 82"/>
                <a:gd name="T5" fmla="*/ 122 h 146"/>
                <a:gd name="T6" fmla="*/ 0 w 82"/>
                <a:gd name="T7" fmla="*/ 122 h 146"/>
                <a:gd name="T8" fmla="*/ 0 w 82"/>
                <a:gd name="T9" fmla="*/ 126 h 146"/>
                <a:gd name="T10" fmla="*/ 2 w 82"/>
                <a:gd name="T11" fmla="*/ 132 h 146"/>
                <a:gd name="T12" fmla="*/ 6 w 82"/>
                <a:gd name="T13" fmla="*/ 136 h 146"/>
                <a:gd name="T14" fmla="*/ 10 w 82"/>
                <a:gd name="T15" fmla="*/ 140 h 146"/>
                <a:gd name="T16" fmla="*/ 24 w 82"/>
                <a:gd name="T17" fmla="*/ 144 h 146"/>
                <a:gd name="T18" fmla="*/ 40 w 82"/>
                <a:gd name="T19" fmla="*/ 146 h 146"/>
                <a:gd name="T20" fmla="*/ 40 w 82"/>
                <a:gd name="T21" fmla="*/ 146 h 146"/>
                <a:gd name="T22" fmla="*/ 58 w 82"/>
                <a:gd name="T23" fmla="*/ 144 h 146"/>
                <a:gd name="T24" fmla="*/ 72 w 82"/>
                <a:gd name="T25" fmla="*/ 140 h 146"/>
                <a:gd name="T26" fmla="*/ 76 w 82"/>
                <a:gd name="T27" fmla="*/ 136 h 146"/>
                <a:gd name="T28" fmla="*/ 80 w 82"/>
                <a:gd name="T29" fmla="*/ 132 h 146"/>
                <a:gd name="T30" fmla="*/ 82 w 82"/>
                <a:gd name="T31" fmla="*/ 126 h 146"/>
                <a:gd name="T32" fmla="*/ 82 w 82"/>
                <a:gd name="T33" fmla="*/ 122 h 146"/>
                <a:gd name="T34" fmla="*/ 82 w 82"/>
                <a:gd name="T35" fmla="*/ 122 h 146"/>
                <a:gd name="T36" fmla="*/ 82 w 82"/>
                <a:gd name="T37" fmla="*/ 0 h 146"/>
                <a:gd name="T38" fmla="*/ 0 w 82"/>
                <a:gd name="T3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46">
                  <a:moveTo>
                    <a:pt x="0" y="0"/>
                  </a:moveTo>
                  <a:lnTo>
                    <a:pt x="0" y="122"/>
                  </a:lnTo>
                  <a:lnTo>
                    <a:pt x="0" y="122"/>
                  </a:lnTo>
                  <a:lnTo>
                    <a:pt x="0" y="122"/>
                  </a:lnTo>
                  <a:lnTo>
                    <a:pt x="0" y="126"/>
                  </a:lnTo>
                  <a:lnTo>
                    <a:pt x="2" y="132"/>
                  </a:lnTo>
                  <a:lnTo>
                    <a:pt x="6" y="136"/>
                  </a:lnTo>
                  <a:lnTo>
                    <a:pt x="10" y="140"/>
                  </a:lnTo>
                  <a:lnTo>
                    <a:pt x="24" y="144"/>
                  </a:lnTo>
                  <a:lnTo>
                    <a:pt x="40" y="146"/>
                  </a:lnTo>
                  <a:lnTo>
                    <a:pt x="40" y="146"/>
                  </a:lnTo>
                  <a:lnTo>
                    <a:pt x="58" y="144"/>
                  </a:lnTo>
                  <a:lnTo>
                    <a:pt x="72" y="140"/>
                  </a:lnTo>
                  <a:lnTo>
                    <a:pt x="76" y="136"/>
                  </a:lnTo>
                  <a:lnTo>
                    <a:pt x="80" y="132"/>
                  </a:lnTo>
                  <a:lnTo>
                    <a:pt x="82" y="126"/>
                  </a:lnTo>
                  <a:lnTo>
                    <a:pt x="82" y="122"/>
                  </a:lnTo>
                  <a:lnTo>
                    <a:pt x="82" y="122"/>
                  </a:lnTo>
                  <a:lnTo>
                    <a:pt x="82" y="0"/>
                  </a:lnTo>
                  <a:lnTo>
                    <a:pt x="0" y="0"/>
                  </a:lnTo>
                  <a:close/>
                </a:path>
              </a:pathLst>
            </a:custGeom>
            <a:solidFill>
              <a:srgbClr val="B9E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5" name="Freeform 172"/>
            <p:cNvSpPr>
              <a:spLocks/>
            </p:cNvSpPr>
            <p:nvPr/>
          </p:nvSpPr>
          <p:spPr bwMode="auto">
            <a:xfrm>
              <a:off x="4540820" y="4515355"/>
              <a:ext cx="100431" cy="193165"/>
            </a:xfrm>
            <a:custGeom>
              <a:avLst/>
              <a:gdLst>
                <a:gd name="T0" fmla="*/ 56 w 56"/>
                <a:gd name="T1" fmla="*/ 96 h 114"/>
                <a:gd name="T2" fmla="*/ 56 w 56"/>
                <a:gd name="T3" fmla="*/ 96 h 114"/>
                <a:gd name="T4" fmla="*/ 56 w 56"/>
                <a:gd name="T5" fmla="*/ 102 h 114"/>
                <a:gd name="T6" fmla="*/ 56 w 56"/>
                <a:gd name="T7" fmla="*/ 108 h 114"/>
                <a:gd name="T8" fmla="*/ 52 w 56"/>
                <a:gd name="T9" fmla="*/ 112 h 114"/>
                <a:gd name="T10" fmla="*/ 48 w 56"/>
                <a:gd name="T11" fmla="*/ 114 h 114"/>
                <a:gd name="T12" fmla="*/ 48 w 56"/>
                <a:gd name="T13" fmla="*/ 114 h 114"/>
                <a:gd name="T14" fmla="*/ 48 w 56"/>
                <a:gd name="T15" fmla="*/ 114 h 114"/>
                <a:gd name="T16" fmla="*/ 42 w 56"/>
                <a:gd name="T17" fmla="*/ 114 h 114"/>
                <a:gd name="T18" fmla="*/ 36 w 56"/>
                <a:gd name="T19" fmla="*/ 114 h 114"/>
                <a:gd name="T20" fmla="*/ 32 w 56"/>
                <a:gd name="T21" fmla="*/ 110 h 114"/>
                <a:gd name="T22" fmla="*/ 30 w 56"/>
                <a:gd name="T23" fmla="*/ 106 h 114"/>
                <a:gd name="T24" fmla="*/ 2 w 56"/>
                <a:gd name="T25" fmla="*/ 18 h 114"/>
                <a:gd name="T26" fmla="*/ 2 w 56"/>
                <a:gd name="T27" fmla="*/ 18 h 114"/>
                <a:gd name="T28" fmla="*/ 0 w 56"/>
                <a:gd name="T29" fmla="*/ 14 h 114"/>
                <a:gd name="T30" fmla="*/ 2 w 56"/>
                <a:gd name="T31" fmla="*/ 8 h 114"/>
                <a:gd name="T32" fmla="*/ 6 w 56"/>
                <a:gd name="T33" fmla="*/ 4 h 114"/>
                <a:gd name="T34" fmla="*/ 10 w 56"/>
                <a:gd name="T35" fmla="*/ 2 h 114"/>
                <a:gd name="T36" fmla="*/ 10 w 56"/>
                <a:gd name="T37" fmla="*/ 2 h 114"/>
                <a:gd name="T38" fmla="*/ 10 w 56"/>
                <a:gd name="T39" fmla="*/ 2 h 114"/>
                <a:gd name="T40" fmla="*/ 16 w 56"/>
                <a:gd name="T41" fmla="*/ 0 h 114"/>
                <a:gd name="T42" fmla="*/ 20 w 56"/>
                <a:gd name="T43" fmla="*/ 2 h 114"/>
                <a:gd name="T44" fmla="*/ 24 w 56"/>
                <a:gd name="T45" fmla="*/ 6 h 114"/>
                <a:gd name="T46" fmla="*/ 28 w 56"/>
                <a:gd name="T47" fmla="*/ 10 h 114"/>
                <a:gd name="T48" fmla="*/ 56 w 56"/>
                <a:gd name="T49"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14">
                  <a:moveTo>
                    <a:pt x="56" y="96"/>
                  </a:moveTo>
                  <a:lnTo>
                    <a:pt x="56" y="96"/>
                  </a:lnTo>
                  <a:lnTo>
                    <a:pt x="56" y="102"/>
                  </a:lnTo>
                  <a:lnTo>
                    <a:pt x="56" y="108"/>
                  </a:lnTo>
                  <a:lnTo>
                    <a:pt x="52" y="112"/>
                  </a:lnTo>
                  <a:lnTo>
                    <a:pt x="48" y="114"/>
                  </a:lnTo>
                  <a:lnTo>
                    <a:pt x="48" y="114"/>
                  </a:lnTo>
                  <a:lnTo>
                    <a:pt x="48" y="114"/>
                  </a:lnTo>
                  <a:lnTo>
                    <a:pt x="42" y="114"/>
                  </a:lnTo>
                  <a:lnTo>
                    <a:pt x="36" y="114"/>
                  </a:lnTo>
                  <a:lnTo>
                    <a:pt x="32" y="110"/>
                  </a:lnTo>
                  <a:lnTo>
                    <a:pt x="30" y="106"/>
                  </a:lnTo>
                  <a:lnTo>
                    <a:pt x="2" y="18"/>
                  </a:lnTo>
                  <a:lnTo>
                    <a:pt x="2" y="18"/>
                  </a:lnTo>
                  <a:lnTo>
                    <a:pt x="0" y="14"/>
                  </a:lnTo>
                  <a:lnTo>
                    <a:pt x="2" y="8"/>
                  </a:lnTo>
                  <a:lnTo>
                    <a:pt x="6" y="4"/>
                  </a:lnTo>
                  <a:lnTo>
                    <a:pt x="10" y="2"/>
                  </a:lnTo>
                  <a:lnTo>
                    <a:pt x="10" y="2"/>
                  </a:lnTo>
                  <a:lnTo>
                    <a:pt x="10" y="2"/>
                  </a:lnTo>
                  <a:lnTo>
                    <a:pt x="16" y="0"/>
                  </a:lnTo>
                  <a:lnTo>
                    <a:pt x="20" y="2"/>
                  </a:lnTo>
                  <a:lnTo>
                    <a:pt x="24" y="6"/>
                  </a:lnTo>
                  <a:lnTo>
                    <a:pt x="28" y="10"/>
                  </a:lnTo>
                  <a:lnTo>
                    <a:pt x="56" y="96"/>
                  </a:lnTo>
                  <a:close/>
                </a:path>
              </a:pathLst>
            </a:custGeom>
            <a:solidFill>
              <a:srgbClr val="73B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6" name="Freeform 173"/>
            <p:cNvSpPr>
              <a:spLocks/>
            </p:cNvSpPr>
            <p:nvPr/>
          </p:nvSpPr>
          <p:spPr bwMode="auto">
            <a:xfrm>
              <a:off x="4540820" y="4515355"/>
              <a:ext cx="68150" cy="81333"/>
            </a:xfrm>
            <a:custGeom>
              <a:avLst/>
              <a:gdLst>
                <a:gd name="T0" fmla="*/ 38 w 38"/>
                <a:gd name="T1" fmla="*/ 42 h 48"/>
                <a:gd name="T2" fmla="*/ 38 w 38"/>
                <a:gd name="T3" fmla="*/ 42 h 48"/>
                <a:gd name="T4" fmla="*/ 38 w 38"/>
                <a:gd name="T5" fmla="*/ 44 h 48"/>
                <a:gd name="T6" fmla="*/ 34 w 38"/>
                <a:gd name="T7" fmla="*/ 46 h 48"/>
                <a:gd name="T8" fmla="*/ 26 w 38"/>
                <a:gd name="T9" fmla="*/ 48 h 48"/>
                <a:gd name="T10" fmla="*/ 16 w 38"/>
                <a:gd name="T11" fmla="*/ 48 h 48"/>
                <a:gd name="T12" fmla="*/ 12 w 38"/>
                <a:gd name="T13" fmla="*/ 48 h 48"/>
                <a:gd name="T14" fmla="*/ 10 w 38"/>
                <a:gd name="T15" fmla="*/ 44 h 48"/>
                <a:gd name="T16" fmla="*/ 2 w 38"/>
                <a:gd name="T17" fmla="*/ 18 h 48"/>
                <a:gd name="T18" fmla="*/ 2 w 38"/>
                <a:gd name="T19" fmla="*/ 18 h 48"/>
                <a:gd name="T20" fmla="*/ 0 w 38"/>
                <a:gd name="T21" fmla="*/ 14 h 48"/>
                <a:gd name="T22" fmla="*/ 2 w 38"/>
                <a:gd name="T23" fmla="*/ 8 h 48"/>
                <a:gd name="T24" fmla="*/ 6 w 38"/>
                <a:gd name="T25" fmla="*/ 4 h 48"/>
                <a:gd name="T26" fmla="*/ 10 w 38"/>
                <a:gd name="T27" fmla="*/ 2 h 48"/>
                <a:gd name="T28" fmla="*/ 10 w 38"/>
                <a:gd name="T29" fmla="*/ 2 h 48"/>
                <a:gd name="T30" fmla="*/ 10 w 38"/>
                <a:gd name="T31" fmla="*/ 2 h 48"/>
                <a:gd name="T32" fmla="*/ 16 w 38"/>
                <a:gd name="T33" fmla="*/ 0 h 48"/>
                <a:gd name="T34" fmla="*/ 20 w 38"/>
                <a:gd name="T35" fmla="*/ 2 h 48"/>
                <a:gd name="T36" fmla="*/ 24 w 38"/>
                <a:gd name="T37" fmla="*/ 6 h 48"/>
                <a:gd name="T38" fmla="*/ 28 w 38"/>
                <a:gd name="T39" fmla="*/ 10 h 48"/>
                <a:gd name="T40" fmla="*/ 38 w 38"/>
                <a:gd name="T41"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48">
                  <a:moveTo>
                    <a:pt x="38" y="42"/>
                  </a:moveTo>
                  <a:lnTo>
                    <a:pt x="38" y="42"/>
                  </a:lnTo>
                  <a:lnTo>
                    <a:pt x="38" y="44"/>
                  </a:lnTo>
                  <a:lnTo>
                    <a:pt x="34" y="46"/>
                  </a:lnTo>
                  <a:lnTo>
                    <a:pt x="26" y="48"/>
                  </a:lnTo>
                  <a:lnTo>
                    <a:pt x="16" y="48"/>
                  </a:lnTo>
                  <a:lnTo>
                    <a:pt x="12" y="48"/>
                  </a:lnTo>
                  <a:lnTo>
                    <a:pt x="10" y="44"/>
                  </a:lnTo>
                  <a:lnTo>
                    <a:pt x="2" y="18"/>
                  </a:lnTo>
                  <a:lnTo>
                    <a:pt x="2" y="18"/>
                  </a:lnTo>
                  <a:lnTo>
                    <a:pt x="0" y="14"/>
                  </a:lnTo>
                  <a:lnTo>
                    <a:pt x="2" y="8"/>
                  </a:lnTo>
                  <a:lnTo>
                    <a:pt x="6" y="4"/>
                  </a:lnTo>
                  <a:lnTo>
                    <a:pt x="10" y="2"/>
                  </a:lnTo>
                  <a:lnTo>
                    <a:pt x="10" y="2"/>
                  </a:lnTo>
                  <a:lnTo>
                    <a:pt x="10" y="2"/>
                  </a:lnTo>
                  <a:lnTo>
                    <a:pt x="16" y="0"/>
                  </a:lnTo>
                  <a:lnTo>
                    <a:pt x="20" y="2"/>
                  </a:lnTo>
                  <a:lnTo>
                    <a:pt x="24" y="6"/>
                  </a:lnTo>
                  <a:lnTo>
                    <a:pt x="28" y="10"/>
                  </a:lnTo>
                  <a:lnTo>
                    <a:pt x="38"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77" name="Freeform 174"/>
            <p:cNvSpPr>
              <a:spLocks/>
            </p:cNvSpPr>
            <p:nvPr/>
          </p:nvSpPr>
          <p:spPr bwMode="auto">
            <a:xfrm>
              <a:off x="4519299" y="4017193"/>
              <a:ext cx="161407" cy="704882"/>
            </a:xfrm>
            <a:custGeom>
              <a:avLst/>
              <a:gdLst>
                <a:gd name="T0" fmla="*/ 78 w 90"/>
                <a:gd name="T1" fmla="*/ 12 h 416"/>
                <a:gd name="T2" fmla="*/ 78 w 90"/>
                <a:gd name="T3" fmla="*/ 12 h 416"/>
                <a:gd name="T4" fmla="*/ 84 w 90"/>
                <a:gd name="T5" fmla="*/ 8 h 416"/>
                <a:gd name="T6" fmla="*/ 84 w 90"/>
                <a:gd name="T7" fmla="*/ 360 h 416"/>
                <a:gd name="T8" fmla="*/ 84 w 90"/>
                <a:gd name="T9" fmla="*/ 360 h 416"/>
                <a:gd name="T10" fmla="*/ 82 w 90"/>
                <a:gd name="T11" fmla="*/ 370 h 416"/>
                <a:gd name="T12" fmla="*/ 80 w 90"/>
                <a:gd name="T13" fmla="*/ 380 h 416"/>
                <a:gd name="T14" fmla="*/ 78 w 90"/>
                <a:gd name="T15" fmla="*/ 388 h 416"/>
                <a:gd name="T16" fmla="*/ 74 w 90"/>
                <a:gd name="T17" fmla="*/ 396 h 416"/>
                <a:gd name="T18" fmla="*/ 68 w 90"/>
                <a:gd name="T19" fmla="*/ 402 h 416"/>
                <a:gd name="T20" fmla="*/ 62 w 90"/>
                <a:gd name="T21" fmla="*/ 406 h 416"/>
                <a:gd name="T22" fmla="*/ 54 w 90"/>
                <a:gd name="T23" fmla="*/ 408 h 416"/>
                <a:gd name="T24" fmla="*/ 44 w 90"/>
                <a:gd name="T25" fmla="*/ 408 h 416"/>
                <a:gd name="T26" fmla="*/ 44 w 90"/>
                <a:gd name="T27" fmla="*/ 408 h 416"/>
                <a:gd name="T28" fmla="*/ 36 w 90"/>
                <a:gd name="T29" fmla="*/ 408 h 416"/>
                <a:gd name="T30" fmla="*/ 28 w 90"/>
                <a:gd name="T31" fmla="*/ 406 h 416"/>
                <a:gd name="T32" fmla="*/ 22 w 90"/>
                <a:gd name="T33" fmla="*/ 402 h 416"/>
                <a:gd name="T34" fmla="*/ 16 w 90"/>
                <a:gd name="T35" fmla="*/ 396 h 416"/>
                <a:gd name="T36" fmla="*/ 12 w 90"/>
                <a:gd name="T37" fmla="*/ 388 h 416"/>
                <a:gd name="T38" fmla="*/ 8 w 90"/>
                <a:gd name="T39" fmla="*/ 380 h 416"/>
                <a:gd name="T40" fmla="*/ 6 w 90"/>
                <a:gd name="T41" fmla="*/ 370 h 416"/>
                <a:gd name="T42" fmla="*/ 6 w 90"/>
                <a:gd name="T43" fmla="*/ 360 h 416"/>
                <a:gd name="T44" fmla="*/ 6 w 90"/>
                <a:gd name="T45" fmla="*/ 8 h 416"/>
                <a:gd name="T46" fmla="*/ 6 w 90"/>
                <a:gd name="T47" fmla="*/ 8 h 416"/>
                <a:gd name="T48" fmla="*/ 18 w 90"/>
                <a:gd name="T49" fmla="*/ 14 h 416"/>
                <a:gd name="T50" fmla="*/ 28 w 90"/>
                <a:gd name="T51" fmla="*/ 16 h 416"/>
                <a:gd name="T52" fmla="*/ 42 w 90"/>
                <a:gd name="T53" fmla="*/ 18 h 416"/>
                <a:gd name="T54" fmla="*/ 42 w 90"/>
                <a:gd name="T55" fmla="*/ 18 h 416"/>
                <a:gd name="T56" fmla="*/ 44 w 90"/>
                <a:gd name="T57" fmla="*/ 18 h 416"/>
                <a:gd name="T58" fmla="*/ 44 w 90"/>
                <a:gd name="T59" fmla="*/ 18 h 416"/>
                <a:gd name="T60" fmla="*/ 30 w 90"/>
                <a:gd name="T61" fmla="*/ 18 h 416"/>
                <a:gd name="T62" fmla="*/ 16 w 90"/>
                <a:gd name="T63" fmla="*/ 14 h 416"/>
                <a:gd name="T64" fmla="*/ 10 w 90"/>
                <a:gd name="T65" fmla="*/ 12 h 416"/>
                <a:gd name="T66" fmla="*/ 4 w 90"/>
                <a:gd name="T67" fmla="*/ 8 h 416"/>
                <a:gd name="T68" fmla="*/ 2 w 90"/>
                <a:gd name="T69" fmla="*/ 4 h 416"/>
                <a:gd name="T70" fmla="*/ 0 w 90"/>
                <a:gd name="T71" fmla="*/ 0 h 416"/>
                <a:gd name="T72" fmla="*/ 0 w 90"/>
                <a:gd name="T73" fmla="*/ 360 h 416"/>
                <a:gd name="T74" fmla="*/ 0 w 90"/>
                <a:gd name="T75" fmla="*/ 360 h 416"/>
                <a:gd name="T76" fmla="*/ 2 w 90"/>
                <a:gd name="T77" fmla="*/ 372 h 416"/>
                <a:gd name="T78" fmla="*/ 4 w 90"/>
                <a:gd name="T79" fmla="*/ 384 h 416"/>
                <a:gd name="T80" fmla="*/ 8 w 90"/>
                <a:gd name="T81" fmla="*/ 394 h 416"/>
                <a:gd name="T82" fmla="*/ 12 w 90"/>
                <a:gd name="T83" fmla="*/ 402 h 416"/>
                <a:gd name="T84" fmla="*/ 18 w 90"/>
                <a:gd name="T85" fmla="*/ 408 h 416"/>
                <a:gd name="T86" fmla="*/ 26 w 90"/>
                <a:gd name="T87" fmla="*/ 412 h 416"/>
                <a:gd name="T88" fmla="*/ 34 w 90"/>
                <a:gd name="T89" fmla="*/ 416 h 416"/>
                <a:gd name="T90" fmla="*/ 44 w 90"/>
                <a:gd name="T91" fmla="*/ 416 h 416"/>
                <a:gd name="T92" fmla="*/ 44 w 90"/>
                <a:gd name="T93" fmla="*/ 416 h 416"/>
                <a:gd name="T94" fmla="*/ 54 w 90"/>
                <a:gd name="T95" fmla="*/ 416 h 416"/>
                <a:gd name="T96" fmla="*/ 64 w 90"/>
                <a:gd name="T97" fmla="*/ 412 h 416"/>
                <a:gd name="T98" fmla="*/ 70 w 90"/>
                <a:gd name="T99" fmla="*/ 408 h 416"/>
                <a:gd name="T100" fmla="*/ 78 w 90"/>
                <a:gd name="T101" fmla="*/ 402 h 416"/>
                <a:gd name="T102" fmla="*/ 82 w 90"/>
                <a:gd name="T103" fmla="*/ 394 h 416"/>
                <a:gd name="T104" fmla="*/ 86 w 90"/>
                <a:gd name="T105" fmla="*/ 384 h 416"/>
                <a:gd name="T106" fmla="*/ 88 w 90"/>
                <a:gd name="T107" fmla="*/ 372 h 416"/>
                <a:gd name="T108" fmla="*/ 90 w 90"/>
                <a:gd name="T109" fmla="*/ 360 h 416"/>
                <a:gd name="T110" fmla="*/ 90 w 90"/>
                <a:gd name="T111" fmla="*/ 4 h 416"/>
                <a:gd name="T112" fmla="*/ 90 w 90"/>
                <a:gd name="T113" fmla="*/ 0 h 416"/>
                <a:gd name="T114" fmla="*/ 90 w 90"/>
                <a:gd name="T115" fmla="*/ 0 h 416"/>
                <a:gd name="T116" fmla="*/ 88 w 90"/>
                <a:gd name="T117" fmla="*/ 4 h 416"/>
                <a:gd name="T118" fmla="*/ 86 w 90"/>
                <a:gd name="T119" fmla="*/ 8 h 416"/>
                <a:gd name="T120" fmla="*/ 78 w 90"/>
                <a:gd name="T121" fmla="*/ 12 h 416"/>
                <a:gd name="T122" fmla="*/ 78 w 90"/>
                <a:gd name="T123" fmla="*/ 1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 h="416">
                  <a:moveTo>
                    <a:pt x="78" y="12"/>
                  </a:moveTo>
                  <a:lnTo>
                    <a:pt x="78" y="12"/>
                  </a:lnTo>
                  <a:lnTo>
                    <a:pt x="84" y="8"/>
                  </a:lnTo>
                  <a:lnTo>
                    <a:pt x="84" y="360"/>
                  </a:lnTo>
                  <a:lnTo>
                    <a:pt x="84" y="360"/>
                  </a:lnTo>
                  <a:lnTo>
                    <a:pt x="82" y="370"/>
                  </a:lnTo>
                  <a:lnTo>
                    <a:pt x="80" y="380"/>
                  </a:lnTo>
                  <a:lnTo>
                    <a:pt x="78" y="388"/>
                  </a:lnTo>
                  <a:lnTo>
                    <a:pt x="74" y="396"/>
                  </a:lnTo>
                  <a:lnTo>
                    <a:pt x="68" y="402"/>
                  </a:lnTo>
                  <a:lnTo>
                    <a:pt x="62" y="406"/>
                  </a:lnTo>
                  <a:lnTo>
                    <a:pt x="54" y="408"/>
                  </a:lnTo>
                  <a:lnTo>
                    <a:pt x="44" y="408"/>
                  </a:lnTo>
                  <a:lnTo>
                    <a:pt x="44" y="408"/>
                  </a:lnTo>
                  <a:lnTo>
                    <a:pt x="36" y="408"/>
                  </a:lnTo>
                  <a:lnTo>
                    <a:pt x="28" y="406"/>
                  </a:lnTo>
                  <a:lnTo>
                    <a:pt x="22" y="402"/>
                  </a:lnTo>
                  <a:lnTo>
                    <a:pt x="16" y="396"/>
                  </a:lnTo>
                  <a:lnTo>
                    <a:pt x="12" y="388"/>
                  </a:lnTo>
                  <a:lnTo>
                    <a:pt x="8" y="380"/>
                  </a:lnTo>
                  <a:lnTo>
                    <a:pt x="6" y="370"/>
                  </a:lnTo>
                  <a:lnTo>
                    <a:pt x="6" y="360"/>
                  </a:lnTo>
                  <a:lnTo>
                    <a:pt x="6" y="8"/>
                  </a:lnTo>
                  <a:lnTo>
                    <a:pt x="6" y="8"/>
                  </a:lnTo>
                  <a:lnTo>
                    <a:pt x="18" y="14"/>
                  </a:lnTo>
                  <a:lnTo>
                    <a:pt x="28" y="16"/>
                  </a:lnTo>
                  <a:lnTo>
                    <a:pt x="42" y="18"/>
                  </a:lnTo>
                  <a:lnTo>
                    <a:pt x="42" y="18"/>
                  </a:lnTo>
                  <a:lnTo>
                    <a:pt x="44" y="18"/>
                  </a:lnTo>
                  <a:lnTo>
                    <a:pt x="44" y="18"/>
                  </a:lnTo>
                  <a:lnTo>
                    <a:pt x="30" y="18"/>
                  </a:lnTo>
                  <a:lnTo>
                    <a:pt x="16" y="14"/>
                  </a:lnTo>
                  <a:lnTo>
                    <a:pt x="10" y="12"/>
                  </a:lnTo>
                  <a:lnTo>
                    <a:pt x="4" y="8"/>
                  </a:lnTo>
                  <a:lnTo>
                    <a:pt x="2" y="4"/>
                  </a:lnTo>
                  <a:lnTo>
                    <a:pt x="0" y="0"/>
                  </a:lnTo>
                  <a:lnTo>
                    <a:pt x="0" y="360"/>
                  </a:lnTo>
                  <a:lnTo>
                    <a:pt x="0" y="360"/>
                  </a:lnTo>
                  <a:lnTo>
                    <a:pt x="2" y="372"/>
                  </a:lnTo>
                  <a:lnTo>
                    <a:pt x="4" y="384"/>
                  </a:lnTo>
                  <a:lnTo>
                    <a:pt x="8" y="394"/>
                  </a:lnTo>
                  <a:lnTo>
                    <a:pt x="12" y="402"/>
                  </a:lnTo>
                  <a:lnTo>
                    <a:pt x="18" y="408"/>
                  </a:lnTo>
                  <a:lnTo>
                    <a:pt x="26" y="412"/>
                  </a:lnTo>
                  <a:lnTo>
                    <a:pt x="34" y="416"/>
                  </a:lnTo>
                  <a:lnTo>
                    <a:pt x="44" y="416"/>
                  </a:lnTo>
                  <a:lnTo>
                    <a:pt x="44" y="416"/>
                  </a:lnTo>
                  <a:lnTo>
                    <a:pt x="54" y="416"/>
                  </a:lnTo>
                  <a:lnTo>
                    <a:pt x="64" y="412"/>
                  </a:lnTo>
                  <a:lnTo>
                    <a:pt x="70" y="408"/>
                  </a:lnTo>
                  <a:lnTo>
                    <a:pt x="78" y="402"/>
                  </a:lnTo>
                  <a:lnTo>
                    <a:pt x="82" y="394"/>
                  </a:lnTo>
                  <a:lnTo>
                    <a:pt x="86" y="384"/>
                  </a:lnTo>
                  <a:lnTo>
                    <a:pt x="88" y="372"/>
                  </a:lnTo>
                  <a:lnTo>
                    <a:pt x="90" y="360"/>
                  </a:lnTo>
                  <a:lnTo>
                    <a:pt x="90" y="4"/>
                  </a:lnTo>
                  <a:lnTo>
                    <a:pt x="90" y="0"/>
                  </a:lnTo>
                  <a:lnTo>
                    <a:pt x="90" y="0"/>
                  </a:lnTo>
                  <a:lnTo>
                    <a:pt x="88" y="4"/>
                  </a:lnTo>
                  <a:lnTo>
                    <a:pt x="86" y="8"/>
                  </a:lnTo>
                  <a:lnTo>
                    <a:pt x="78" y="12"/>
                  </a:lnTo>
                  <a:lnTo>
                    <a:pt x="78" y="1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84" name="Freeform 181"/>
            <p:cNvSpPr>
              <a:spLocks/>
            </p:cNvSpPr>
            <p:nvPr/>
          </p:nvSpPr>
          <p:spPr bwMode="auto">
            <a:xfrm>
              <a:off x="4067358" y="5311736"/>
              <a:ext cx="60976" cy="10167"/>
            </a:xfrm>
            <a:custGeom>
              <a:avLst/>
              <a:gdLst>
                <a:gd name="T0" fmla="*/ 0 w 34"/>
                <a:gd name="T1" fmla="*/ 6 h 6"/>
                <a:gd name="T2" fmla="*/ 0 w 34"/>
                <a:gd name="T3" fmla="*/ 6 h 6"/>
                <a:gd name="T4" fmla="*/ 18 w 34"/>
                <a:gd name="T5" fmla="*/ 4 h 6"/>
                <a:gd name="T6" fmla="*/ 34 w 34"/>
                <a:gd name="T7" fmla="*/ 0 h 6"/>
                <a:gd name="T8" fmla="*/ 34 w 34"/>
                <a:gd name="T9" fmla="*/ 0 h 6"/>
                <a:gd name="T10" fmla="*/ 20 w 34"/>
                <a:gd name="T11" fmla="*/ 4 h 6"/>
                <a:gd name="T12" fmla="*/ 0 w 34"/>
                <a:gd name="T13" fmla="*/ 6 h 6"/>
                <a:gd name="T14" fmla="*/ 0 w 34"/>
                <a:gd name="T15" fmla="*/ 6 h 6"/>
                <a:gd name="T16" fmla="*/ 0 w 34"/>
                <a:gd name="T17" fmla="*/ 6 h 6"/>
                <a:gd name="T18" fmla="*/ 0 w 34"/>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6">
                  <a:moveTo>
                    <a:pt x="0" y="6"/>
                  </a:moveTo>
                  <a:lnTo>
                    <a:pt x="0" y="6"/>
                  </a:lnTo>
                  <a:lnTo>
                    <a:pt x="18" y="4"/>
                  </a:lnTo>
                  <a:lnTo>
                    <a:pt x="34" y="0"/>
                  </a:lnTo>
                  <a:lnTo>
                    <a:pt x="34" y="0"/>
                  </a:lnTo>
                  <a:lnTo>
                    <a:pt x="20" y="4"/>
                  </a:lnTo>
                  <a:lnTo>
                    <a:pt x="0" y="6"/>
                  </a:lnTo>
                  <a:lnTo>
                    <a:pt x="0" y="6"/>
                  </a:lnTo>
                  <a:lnTo>
                    <a:pt x="0" y="6"/>
                  </a:lnTo>
                  <a:lnTo>
                    <a:pt x="0"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85" name="Freeform 182"/>
            <p:cNvSpPr>
              <a:spLocks noEditPoints="1"/>
            </p:cNvSpPr>
            <p:nvPr/>
          </p:nvSpPr>
          <p:spPr bwMode="auto">
            <a:xfrm>
              <a:off x="3988448" y="5257514"/>
              <a:ext cx="157821" cy="64388"/>
            </a:xfrm>
            <a:custGeom>
              <a:avLst/>
              <a:gdLst>
                <a:gd name="T0" fmla="*/ 88 w 88"/>
                <a:gd name="T1" fmla="*/ 18 h 38"/>
                <a:gd name="T2" fmla="*/ 88 w 88"/>
                <a:gd name="T3" fmla="*/ 18 h 38"/>
                <a:gd name="T4" fmla="*/ 88 w 88"/>
                <a:gd name="T5" fmla="*/ 14 h 38"/>
                <a:gd name="T6" fmla="*/ 84 w 88"/>
                <a:gd name="T7" fmla="*/ 10 h 38"/>
                <a:gd name="T8" fmla="*/ 80 w 88"/>
                <a:gd name="T9" fmla="*/ 6 h 38"/>
                <a:gd name="T10" fmla="*/ 72 w 88"/>
                <a:gd name="T11" fmla="*/ 4 h 38"/>
                <a:gd name="T12" fmla="*/ 58 w 88"/>
                <a:gd name="T13" fmla="*/ 2 h 38"/>
                <a:gd name="T14" fmla="*/ 44 w 88"/>
                <a:gd name="T15" fmla="*/ 0 h 38"/>
                <a:gd name="T16" fmla="*/ 44 w 88"/>
                <a:gd name="T17" fmla="*/ 0 h 38"/>
                <a:gd name="T18" fmla="*/ 30 w 88"/>
                <a:gd name="T19" fmla="*/ 2 h 38"/>
                <a:gd name="T20" fmla="*/ 16 w 88"/>
                <a:gd name="T21" fmla="*/ 4 h 38"/>
                <a:gd name="T22" fmla="*/ 10 w 88"/>
                <a:gd name="T23" fmla="*/ 6 h 38"/>
                <a:gd name="T24" fmla="*/ 6 w 88"/>
                <a:gd name="T25" fmla="*/ 10 h 38"/>
                <a:gd name="T26" fmla="*/ 2 w 88"/>
                <a:gd name="T27" fmla="*/ 14 h 38"/>
                <a:gd name="T28" fmla="*/ 0 w 88"/>
                <a:gd name="T29" fmla="*/ 18 h 38"/>
                <a:gd name="T30" fmla="*/ 0 w 88"/>
                <a:gd name="T31" fmla="*/ 18 h 38"/>
                <a:gd name="T32" fmla="*/ 0 w 88"/>
                <a:gd name="T33" fmla="*/ 18 h 38"/>
                <a:gd name="T34" fmla="*/ 0 w 88"/>
                <a:gd name="T35" fmla="*/ 18 h 38"/>
                <a:gd name="T36" fmla="*/ 2 w 88"/>
                <a:gd name="T37" fmla="*/ 24 h 38"/>
                <a:gd name="T38" fmla="*/ 4 w 88"/>
                <a:gd name="T39" fmla="*/ 28 h 38"/>
                <a:gd name="T40" fmla="*/ 10 w 88"/>
                <a:gd name="T41" fmla="*/ 30 h 38"/>
                <a:gd name="T42" fmla="*/ 16 w 88"/>
                <a:gd name="T43" fmla="*/ 34 h 38"/>
                <a:gd name="T44" fmla="*/ 30 w 88"/>
                <a:gd name="T45" fmla="*/ 36 h 38"/>
                <a:gd name="T46" fmla="*/ 44 w 88"/>
                <a:gd name="T47" fmla="*/ 38 h 38"/>
                <a:gd name="T48" fmla="*/ 44 w 88"/>
                <a:gd name="T49" fmla="*/ 38 h 38"/>
                <a:gd name="T50" fmla="*/ 64 w 88"/>
                <a:gd name="T51" fmla="*/ 36 h 38"/>
                <a:gd name="T52" fmla="*/ 78 w 88"/>
                <a:gd name="T53" fmla="*/ 32 h 38"/>
                <a:gd name="T54" fmla="*/ 78 w 88"/>
                <a:gd name="T55" fmla="*/ 32 h 38"/>
                <a:gd name="T56" fmla="*/ 86 w 88"/>
                <a:gd name="T57" fmla="*/ 26 h 38"/>
                <a:gd name="T58" fmla="*/ 88 w 88"/>
                <a:gd name="T59" fmla="*/ 22 h 38"/>
                <a:gd name="T60" fmla="*/ 88 w 88"/>
                <a:gd name="T61" fmla="*/ 18 h 38"/>
                <a:gd name="T62" fmla="*/ 88 w 88"/>
                <a:gd name="T63" fmla="*/ 18 h 38"/>
                <a:gd name="T64" fmla="*/ 88 w 88"/>
                <a:gd name="T65" fmla="*/ 18 h 38"/>
                <a:gd name="T66" fmla="*/ 88 w 88"/>
                <a:gd name="T67" fmla="*/ 18 h 38"/>
                <a:gd name="T68" fmla="*/ 88 w 88"/>
                <a:gd name="T69" fmla="*/ 18 h 38"/>
                <a:gd name="T70" fmla="*/ 44 w 88"/>
                <a:gd name="T71" fmla="*/ 30 h 38"/>
                <a:gd name="T72" fmla="*/ 44 w 88"/>
                <a:gd name="T73" fmla="*/ 30 h 38"/>
                <a:gd name="T74" fmla="*/ 44 w 88"/>
                <a:gd name="T75" fmla="*/ 30 h 38"/>
                <a:gd name="T76" fmla="*/ 44 w 88"/>
                <a:gd name="T77" fmla="*/ 30 h 38"/>
                <a:gd name="T78" fmla="*/ 28 w 88"/>
                <a:gd name="T79" fmla="*/ 28 h 38"/>
                <a:gd name="T80" fmla="*/ 16 w 88"/>
                <a:gd name="T81" fmla="*/ 26 h 38"/>
                <a:gd name="T82" fmla="*/ 8 w 88"/>
                <a:gd name="T83" fmla="*/ 22 h 38"/>
                <a:gd name="T84" fmla="*/ 6 w 88"/>
                <a:gd name="T85" fmla="*/ 18 h 38"/>
                <a:gd name="T86" fmla="*/ 6 w 88"/>
                <a:gd name="T87" fmla="*/ 18 h 38"/>
                <a:gd name="T88" fmla="*/ 8 w 88"/>
                <a:gd name="T89" fmla="*/ 16 h 38"/>
                <a:gd name="T90" fmla="*/ 16 w 88"/>
                <a:gd name="T91" fmla="*/ 12 h 38"/>
                <a:gd name="T92" fmla="*/ 28 w 88"/>
                <a:gd name="T93" fmla="*/ 10 h 38"/>
                <a:gd name="T94" fmla="*/ 44 w 88"/>
                <a:gd name="T95" fmla="*/ 8 h 38"/>
                <a:gd name="T96" fmla="*/ 44 w 88"/>
                <a:gd name="T97" fmla="*/ 8 h 38"/>
                <a:gd name="T98" fmla="*/ 60 w 88"/>
                <a:gd name="T99" fmla="*/ 10 h 38"/>
                <a:gd name="T100" fmla="*/ 72 w 88"/>
                <a:gd name="T101" fmla="*/ 12 h 38"/>
                <a:gd name="T102" fmla="*/ 80 w 88"/>
                <a:gd name="T103" fmla="*/ 16 h 38"/>
                <a:gd name="T104" fmla="*/ 84 w 88"/>
                <a:gd name="T105" fmla="*/ 18 h 38"/>
                <a:gd name="T106" fmla="*/ 84 w 88"/>
                <a:gd name="T107" fmla="*/ 18 h 38"/>
                <a:gd name="T108" fmla="*/ 82 w 88"/>
                <a:gd name="T109" fmla="*/ 22 h 38"/>
                <a:gd name="T110" fmla="*/ 76 w 88"/>
                <a:gd name="T111" fmla="*/ 24 h 38"/>
                <a:gd name="T112" fmla="*/ 76 w 88"/>
                <a:gd name="T113" fmla="*/ 24 h 38"/>
                <a:gd name="T114" fmla="*/ 62 w 88"/>
                <a:gd name="T115" fmla="*/ 28 h 38"/>
                <a:gd name="T116" fmla="*/ 44 w 88"/>
                <a:gd name="T117" fmla="*/ 30 h 38"/>
                <a:gd name="T118" fmla="*/ 44 w 88"/>
                <a:gd name="T11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38">
                  <a:moveTo>
                    <a:pt x="88" y="18"/>
                  </a:moveTo>
                  <a:lnTo>
                    <a:pt x="88" y="18"/>
                  </a:lnTo>
                  <a:lnTo>
                    <a:pt x="88" y="14"/>
                  </a:lnTo>
                  <a:lnTo>
                    <a:pt x="84" y="10"/>
                  </a:lnTo>
                  <a:lnTo>
                    <a:pt x="80" y="6"/>
                  </a:lnTo>
                  <a:lnTo>
                    <a:pt x="72" y="4"/>
                  </a:lnTo>
                  <a:lnTo>
                    <a:pt x="58" y="2"/>
                  </a:lnTo>
                  <a:lnTo>
                    <a:pt x="44" y="0"/>
                  </a:lnTo>
                  <a:lnTo>
                    <a:pt x="44" y="0"/>
                  </a:lnTo>
                  <a:lnTo>
                    <a:pt x="30" y="2"/>
                  </a:lnTo>
                  <a:lnTo>
                    <a:pt x="16" y="4"/>
                  </a:lnTo>
                  <a:lnTo>
                    <a:pt x="10" y="6"/>
                  </a:lnTo>
                  <a:lnTo>
                    <a:pt x="6" y="10"/>
                  </a:lnTo>
                  <a:lnTo>
                    <a:pt x="2" y="14"/>
                  </a:lnTo>
                  <a:lnTo>
                    <a:pt x="0" y="18"/>
                  </a:lnTo>
                  <a:lnTo>
                    <a:pt x="0" y="18"/>
                  </a:lnTo>
                  <a:lnTo>
                    <a:pt x="0" y="18"/>
                  </a:lnTo>
                  <a:lnTo>
                    <a:pt x="0" y="18"/>
                  </a:lnTo>
                  <a:lnTo>
                    <a:pt x="2" y="24"/>
                  </a:lnTo>
                  <a:lnTo>
                    <a:pt x="4" y="28"/>
                  </a:lnTo>
                  <a:lnTo>
                    <a:pt x="10" y="30"/>
                  </a:lnTo>
                  <a:lnTo>
                    <a:pt x="16" y="34"/>
                  </a:lnTo>
                  <a:lnTo>
                    <a:pt x="30" y="36"/>
                  </a:lnTo>
                  <a:lnTo>
                    <a:pt x="44" y="38"/>
                  </a:lnTo>
                  <a:lnTo>
                    <a:pt x="44" y="38"/>
                  </a:lnTo>
                  <a:lnTo>
                    <a:pt x="64" y="36"/>
                  </a:lnTo>
                  <a:lnTo>
                    <a:pt x="78" y="32"/>
                  </a:lnTo>
                  <a:lnTo>
                    <a:pt x="78" y="32"/>
                  </a:lnTo>
                  <a:lnTo>
                    <a:pt x="86" y="26"/>
                  </a:lnTo>
                  <a:lnTo>
                    <a:pt x="88" y="22"/>
                  </a:lnTo>
                  <a:lnTo>
                    <a:pt x="88" y="18"/>
                  </a:lnTo>
                  <a:lnTo>
                    <a:pt x="88" y="18"/>
                  </a:lnTo>
                  <a:lnTo>
                    <a:pt x="88" y="18"/>
                  </a:lnTo>
                  <a:lnTo>
                    <a:pt x="88" y="18"/>
                  </a:lnTo>
                  <a:lnTo>
                    <a:pt x="88" y="18"/>
                  </a:lnTo>
                  <a:close/>
                  <a:moveTo>
                    <a:pt x="44" y="30"/>
                  </a:moveTo>
                  <a:lnTo>
                    <a:pt x="44" y="30"/>
                  </a:lnTo>
                  <a:lnTo>
                    <a:pt x="44" y="30"/>
                  </a:lnTo>
                  <a:lnTo>
                    <a:pt x="44" y="30"/>
                  </a:lnTo>
                  <a:lnTo>
                    <a:pt x="28" y="28"/>
                  </a:lnTo>
                  <a:lnTo>
                    <a:pt x="16" y="26"/>
                  </a:lnTo>
                  <a:lnTo>
                    <a:pt x="8" y="22"/>
                  </a:lnTo>
                  <a:lnTo>
                    <a:pt x="6" y="18"/>
                  </a:lnTo>
                  <a:lnTo>
                    <a:pt x="6" y="18"/>
                  </a:lnTo>
                  <a:lnTo>
                    <a:pt x="8" y="16"/>
                  </a:lnTo>
                  <a:lnTo>
                    <a:pt x="16" y="12"/>
                  </a:lnTo>
                  <a:lnTo>
                    <a:pt x="28" y="10"/>
                  </a:lnTo>
                  <a:lnTo>
                    <a:pt x="44" y="8"/>
                  </a:lnTo>
                  <a:lnTo>
                    <a:pt x="44" y="8"/>
                  </a:lnTo>
                  <a:lnTo>
                    <a:pt x="60" y="10"/>
                  </a:lnTo>
                  <a:lnTo>
                    <a:pt x="72" y="12"/>
                  </a:lnTo>
                  <a:lnTo>
                    <a:pt x="80" y="16"/>
                  </a:lnTo>
                  <a:lnTo>
                    <a:pt x="84" y="18"/>
                  </a:lnTo>
                  <a:lnTo>
                    <a:pt x="84" y="18"/>
                  </a:lnTo>
                  <a:lnTo>
                    <a:pt x="82" y="22"/>
                  </a:lnTo>
                  <a:lnTo>
                    <a:pt x="76" y="24"/>
                  </a:lnTo>
                  <a:lnTo>
                    <a:pt x="76" y="24"/>
                  </a:lnTo>
                  <a:lnTo>
                    <a:pt x="62" y="28"/>
                  </a:lnTo>
                  <a:lnTo>
                    <a:pt x="44" y="30"/>
                  </a:lnTo>
                  <a:lnTo>
                    <a:pt x="44" y="3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86" name="Freeform 183"/>
            <p:cNvSpPr>
              <a:spLocks/>
            </p:cNvSpPr>
            <p:nvPr/>
          </p:nvSpPr>
          <p:spPr bwMode="auto">
            <a:xfrm>
              <a:off x="3995621" y="5491345"/>
              <a:ext cx="147060" cy="498162"/>
            </a:xfrm>
            <a:custGeom>
              <a:avLst/>
              <a:gdLst>
                <a:gd name="T0" fmla="*/ 0 w 82"/>
                <a:gd name="T1" fmla="*/ 146 h 294"/>
                <a:gd name="T2" fmla="*/ 0 w 82"/>
                <a:gd name="T3" fmla="*/ 246 h 294"/>
                <a:gd name="T4" fmla="*/ 0 w 82"/>
                <a:gd name="T5" fmla="*/ 258 h 294"/>
                <a:gd name="T6" fmla="*/ 0 w 82"/>
                <a:gd name="T7" fmla="*/ 258 h 294"/>
                <a:gd name="T8" fmla="*/ 0 w 82"/>
                <a:gd name="T9" fmla="*/ 266 h 294"/>
                <a:gd name="T10" fmla="*/ 2 w 82"/>
                <a:gd name="T11" fmla="*/ 272 h 294"/>
                <a:gd name="T12" fmla="*/ 6 w 82"/>
                <a:gd name="T13" fmla="*/ 278 h 294"/>
                <a:gd name="T14" fmla="*/ 10 w 82"/>
                <a:gd name="T15" fmla="*/ 282 h 294"/>
                <a:gd name="T16" fmla="*/ 16 w 82"/>
                <a:gd name="T17" fmla="*/ 286 h 294"/>
                <a:gd name="T18" fmla="*/ 24 w 82"/>
                <a:gd name="T19" fmla="*/ 290 h 294"/>
                <a:gd name="T20" fmla="*/ 32 w 82"/>
                <a:gd name="T21" fmla="*/ 292 h 294"/>
                <a:gd name="T22" fmla="*/ 40 w 82"/>
                <a:gd name="T23" fmla="*/ 294 h 294"/>
                <a:gd name="T24" fmla="*/ 40 w 82"/>
                <a:gd name="T25" fmla="*/ 294 h 294"/>
                <a:gd name="T26" fmla="*/ 50 w 82"/>
                <a:gd name="T27" fmla="*/ 292 h 294"/>
                <a:gd name="T28" fmla="*/ 58 w 82"/>
                <a:gd name="T29" fmla="*/ 290 h 294"/>
                <a:gd name="T30" fmla="*/ 66 w 82"/>
                <a:gd name="T31" fmla="*/ 286 h 294"/>
                <a:gd name="T32" fmla="*/ 72 w 82"/>
                <a:gd name="T33" fmla="*/ 280 h 294"/>
                <a:gd name="T34" fmla="*/ 76 w 82"/>
                <a:gd name="T35" fmla="*/ 274 h 294"/>
                <a:gd name="T36" fmla="*/ 80 w 82"/>
                <a:gd name="T37" fmla="*/ 268 h 294"/>
                <a:gd name="T38" fmla="*/ 82 w 82"/>
                <a:gd name="T39" fmla="*/ 262 h 294"/>
                <a:gd name="T40" fmla="*/ 82 w 82"/>
                <a:gd name="T41" fmla="*/ 256 h 294"/>
                <a:gd name="T42" fmla="*/ 82 w 82"/>
                <a:gd name="T43" fmla="*/ 268 h 294"/>
                <a:gd name="T44" fmla="*/ 82 w 82"/>
                <a:gd name="T45" fmla="*/ 0 h 294"/>
                <a:gd name="T46" fmla="*/ 0 w 82"/>
                <a:gd name="T47" fmla="*/ 14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294">
                  <a:moveTo>
                    <a:pt x="0" y="146"/>
                  </a:moveTo>
                  <a:lnTo>
                    <a:pt x="0" y="246"/>
                  </a:lnTo>
                  <a:lnTo>
                    <a:pt x="0" y="258"/>
                  </a:lnTo>
                  <a:lnTo>
                    <a:pt x="0" y="258"/>
                  </a:lnTo>
                  <a:lnTo>
                    <a:pt x="0" y="266"/>
                  </a:lnTo>
                  <a:lnTo>
                    <a:pt x="2" y="272"/>
                  </a:lnTo>
                  <a:lnTo>
                    <a:pt x="6" y="278"/>
                  </a:lnTo>
                  <a:lnTo>
                    <a:pt x="10" y="282"/>
                  </a:lnTo>
                  <a:lnTo>
                    <a:pt x="16" y="286"/>
                  </a:lnTo>
                  <a:lnTo>
                    <a:pt x="24" y="290"/>
                  </a:lnTo>
                  <a:lnTo>
                    <a:pt x="32" y="292"/>
                  </a:lnTo>
                  <a:lnTo>
                    <a:pt x="40" y="294"/>
                  </a:lnTo>
                  <a:lnTo>
                    <a:pt x="40" y="294"/>
                  </a:lnTo>
                  <a:lnTo>
                    <a:pt x="50" y="292"/>
                  </a:lnTo>
                  <a:lnTo>
                    <a:pt x="58" y="290"/>
                  </a:lnTo>
                  <a:lnTo>
                    <a:pt x="66" y="286"/>
                  </a:lnTo>
                  <a:lnTo>
                    <a:pt x="72" y="280"/>
                  </a:lnTo>
                  <a:lnTo>
                    <a:pt x="76" y="274"/>
                  </a:lnTo>
                  <a:lnTo>
                    <a:pt x="80" y="268"/>
                  </a:lnTo>
                  <a:lnTo>
                    <a:pt x="82" y="262"/>
                  </a:lnTo>
                  <a:lnTo>
                    <a:pt x="82" y="256"/>
                  </a:lnTo>
                  <a:lnTo>
                    <a:pt x="82" y="268"/>
                  </a:lnTo>
                  <a:lnTo>
                    <a:pt x="82" y="0"/>
                  </a:lnTo>
                  <a:lnTo>
                    <a:pt x="0" y="146"/>
                  </a:lnTo>
                  <a:close/>
                </a:path>
              </a:pathLst>
            </a:custGeom>
            <a:solidFill>
              <a:srgbClr val="99CCFF"/>
            </a:solidFill>
            <a:ln>
              <a:noFill/>
            </a:ln>
            <a:extLst/>
          </p:spPr>
          <p:txBody>
            <a:bodyPr vert="horz" wrap="square" lIns="91440" tIns="45720" rIns="91440" bIns="45720" numCol="1" anchor="t" anchorCtr="0" compatLnSpc="1">
              <a:prstTxWarp prst="textNoShape">
                <a:avLst/>
              </a:prstTxWarp>
            </a:bodyPr>
            <a:lstStyle/>
            <a:p>
              <a:endParaRPr lang="zh-CN" altLang="en-US" sz="2400"/>
            </a:p>
          </p:txBody>
        </p:sp>
        <p:sp>
          <p:nvSpPr>
            <p:cNvPr id="7587" name="Freeform 184"/>
            <p:cNvSpPr>
              <a:spLocks/>
            </p:cNvSpPr>
            <p:nvPr/>
          </p:nvSpPr>
          <p:spPr bwMode="auto">
            <a:xfrm>
              <a:off x="3988448" y="5288014"/>
              <a:ext cx="157821" cy="708271"/>
            </a:xfrm>
            <a:custGeom>
              <a:avLst/>
              <a:gdLst>
                <a:gd name="T0" fmla="*/ 78 w 88"/>
                <a:gd name="T1" fmla="*/ 14 h 418"/>
                <a:gd name="T2" fmla="*/ 78 w 88"/>
                <a:gd name="T3" fmla="*/ 14 h 418"/>
                <a:gd name="T4" fmla="*/ 84 w 88"/>
                <a:gd name="T5" fmla="*/ 10 h 418"/>
                <a:gd name="T6" fmla="*/ 84 w 88"/>
                <a:gd name="T7" fmla="*/ 360 h 418"/>
                <a:gd name="T8" fmla="*/ 84 w 88"/>
                <a:gd name="T9" fmla="*/ 360 h 418"/>
                <a:gd name="T10" fmla="*/ 82 w 88"/>
                <a:gd name="T11" fmla="*/ 372 h 418"/>
                <a:gd name="T12" fmla="*/ 80 w 88"/>
                <a:gd name="T13" fmla="*/ 382 h 418"/>
                <a:gd name="T14" fmla="*/ 78 w 88"/>
                <a:gd name="T15" fmla="*/ 390 h 418"/>
                <a:gd name="T16" fmla="*/ 74 w 88"/>
                <a:gd name="T17" fmla="*/ 396 h 418"/>
                <a:gd name="T18" fmla="*/ 68 w 88"/>
                <a:gd name="T19" fmla="*/ 402 h 418"/>
                <a:gd name="T20" fmla="*/ 62 w 88"/>
                <a:gd name="T21" fmla="*/ 406 h 418"/>
                <a:gd name="T22" fmla="*/ 54 w 88"/>
                <a:gd name="T23" fmla="*/ 408 h 418"/>
                <a:gd name="T24" fmla="*/ 44 w 88"/>
                <a:gd name="T25" fmla="*/ 410 h 418"/>
                <a:gd name="T26" fmla="*/ 44 w 88"/>
                <a:gd name="T27" fmla="*/ 410 h 418"/>
                <a:gd name="T28" fmla="*/ 36 w 88"/>
                <a:gd name="T29" fmla="*/ 408 h 418"/>
                <a:gd name="T30" fmla="*/ 28 w 88"/>
                <a:gd name="T31" fmla="*/ 406 h 418"/>
                <a:gd name="T32" fmla="*/ 22 w 88"/>
                <a:gd name="T33" fmla="*/ 402 h 418"/>
                <a:gd name="T34" fmla="*/ 16 w 88"/>
                <a:gd name="T35" fmla="*/ 396 h 418"/>
                <a:gd name="T36" fmla="*/ 12 w 88"/>
                <a:gd name="T37" fmla="*/ 390 h 418"/>
                <a:gd name="T38" fmla="*/ 8 w 88"/>
                <a:gd name="T39" fmla="*/ 382 h 418"/>
                <a:gd name="T40" fmla="*/ 6 w 88"/>
                <a:gd name="T41" fmla="*/ 372 h 418"/>
                <a:gd name="T42" fmla="*/ 6 w 88"/>
                <a:gd name="T43" fmla="*/ 360 h 418"/>
                <a:gd name="T44" fmla="*/ 6 w 88"/>
                <a:gd name="T45" fmla="*/ 8 h 418"/>
                <a:gd name="T46" fmla="*/ 6 w 88"/>
                <a:gd name="T47" fmla="*/ 8 h 418"/>
                <a:gd name="T48" fmla="*/ 18 w 88"/>
                <a:gd name="T49" fmla="*/ 14 h 418"/>
                <a:gd name="T50" fmla="*/ 28 w 88"/>
                <a:gd name="T51" fmla="*/ 18 h 418"/>
                <a:gd name="T52" fmla="*/ 42 w 88"/>
                <a:gd name="T53" fmla="*/ 20 h 418"/>
                <a:gd name="T54" fmla="*/ 42 w 88"/>
                <a:gd name="T55" fmla="*/ 20 h 418"/>
                <a:gd name="T56" fmla="*/ 44 w 88"/>
                <a:gd name="T57" fmla="*/ 20 h 418"/>
                <a:gd name="T58" fmla="*/ 44 w 88"/>
                <a:gd name="T59" fmla="*/ 20 h 418"/>
                <a:gd name="T60" fmla="*/ 30 w 88"/>
                <a:gd name="T61" fmla="*/ 18 h 418"/>
                <a:gd name="T62" fmla="*/ 16 w 88"/>
                <a:gd name="T63" fmla="*/ 16 h 418"/>
                <a:gd name="T64" fmla="*/ 10 w 88"/>
                <a:gd name="T65" fmla="*/ 12 h 418"/>
                <a:gd name="T66" fmla="*/ 4 w 88"/>
                <a:gd name="T67" fmla="*/ 10 h 418"/>
                <a:gd name="T68" fmla="*/ 2 w 88"/>
                <a:gd name="T69" fmla="*/ 6 h 418"/>
                <a:gd name="T70" fmla="*/ 0 w 88"/>
                <a:gd name="T71" fmla="*/ 0 h 418"/>
                <a:gd name="T72" fmla="*/ 0 w 88"/>
                <a:gd name="T73" fmla="*/ 360 h 418"/>
                <a:gd name="T74" fmla="*/ 0 w 88"/>
                <a:gd name="T75" fmla="*/ 360 h 418"/>
                <a:gd name="T76" fmla="*/ 2 w 88"/>
                <a:gd name="T77" fmla="*/ 374 h 418"/>
                <a:gd name="T78" fmla="*/ 4 w 88"/>
                <a:gd name="T79" fmla="*/ 384 h 418"/>
                <a:gd name="T80" fmla="*/ 8 w 88"/>
                <a:gd name="T81" fmla="*/ 394 h 418"/>
                <a:gd name="T82" fmla="*/ 12 w 88"/>
                <a:gd name="T83" fmla="*/ 402 h 418"/>
                <a:gd name="T84" fmla="*/ 18 w 88"/>
                <a:gd name="T85" fmla="*/ 410 h 418"/>
                <a:gd name="T86" fmla="*/ 26 w 88"/>
                <a:gd name="T87" fmla="*/ 414 h 418"/>
                <a:gd name="T88" fmla="*/ 34 w 88"/>
                <a:gd name="T89" fmla="*/ 416 h 418"/>
                <a:gd name="T90" fmla="*/ 44 w 88"/>
                <a:gd name="T91" fmla="*/ 418 h 418"/>
                <a:gd name="T92" fmla="*/ 44 w 88"/>
                <a:gd name="T93" fmla="*/ 418 h 418"/>
                <a:gd name="T94" fmla="*/ 54 w 88"/>
                <a:gd name="T95" fmla="*/ 416 h 418"/>
                <a:gd name="T96" fmla="*/ 64 w 88"/>
                <a:gd name="T97" fmla="*/ 414 h 418"/>
                <a:gd name="T98" fmla="*/ 70 w 88"/>
                <a:gd name="T99" fmla="*/ 410 h 418"/>
                <a:gd name="T100" fmla="*/ 78 w 88"/>
                <a:gd name="T101" fmla="*/ 402 h 418"/>
                <a:gd name="T102" fmla="*/ 82 w 88"/>
                <a:gd name="T103" fmla="*/ 394 h 418"/>
                <a:gd name="T104" fmla="*/ 86 w 88"/>
                <a:gd name="T105" fmla="*/ 384 h 418"/>
                <a:gd name="T106" fmla="*/ 88 w 88"/>
                <a:gd name="T107" fmla="*/ 374 h 418"/>
                <a:gd name="T108" fmla="*/ 88 w 88"/>
                <a:gd name="T109" fmla="*/ 360 h 418"/>
                <a:gd name="T110" fmla="*/ 88 w 88"/>
                <a:gd name="T111" fmla="*/ 6 h 418"/>
                <a:gd name="T112" fmla="*/ 88 w 88"/>
                <a:gd name="T113" fmla="*/ 0 h 418"/>
                <a:gd name="T114" fmla="*/ 88 w 88"/>
                <a:gd name="T115" fmla="*/ 0 h 418"/>
                <a:gd name="T116" fmla="*/ 88 w 88"/>
                <a:gd name="T117" fmla="*/ 4 h 418"/>
                <a:gd name="T118" fmla="*/ 86 w 88"/>
                <a:gd name="T119" fmla="*/ 8 h 418"/>
                <a:gd name="T120" fmla="*/ 78 w 88"/>
                <a:gd name="T121" fmla="*/ 14 h 418"/>
                <a:gd name="T122" fmla="*/ 78 w 88"/>
                <a:gd name="T123" fmla="*/ 1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418">
                  <a:moveTo>
                    <a:pt x="78" y="14"/>
                  </a:moveTo>
                  <a:lnTo>
                    <a:pt x="78" y="14"/>
                  </a:lnTo>
                  <a:lnTo>
                    <a:pt x="84" y="10"/>
                  </a:lnTo>
                  <a:lnTo>
                    <a:pt x="84" y="360"/>
                  </a:lnTo>
                  <a:lnTo>
                    <a:pt x="84" y="360"/>
                  </a:lnTo>
                  <a:lnTo>
                    <a:pt x="82" y="372"/>
                  </a:lnTo>
                  <a:lnTo>
                    <a:pt x="80" y="382"/>
                  </a:lnTo>
                  <a:lnTo>
                    <a:pt x="78" y="390"/>
                  </a:lnTo>
                  <a:lnTo>
                    <a:pt x="74" y="396"/>
                  </a:lnTo>
                  <a:lnTo>
                    <a:pt x="68" y="402"/>
                  </a:lnTo>
                  <a:lnTo>
                    <a:pt x="62" y="406"/>
                  </a:lnTo>
                  <a:lnTo>
                    <a:pt x="54" y="408"/>
                  </a:lnTo>
                  <a:lnTo>
                    <a:pt x="44" y="410"/>
                  </a:lnTo>
                  <a:lnTo>
                    <a:pt x="44" y="410"/>
                  </a:lnTo>
                  <a:lnTo>
                    <a:pt x="36" y="408"/>
                  </a:lnTo>
                  <a:lnTo>
                    <a:pt x="28" y="406"/>
                  </a:lnTo>
                  <a:lnTo>
                    <a:pt x="22" y="402"/>
                  </a:lnTo>
                  <a:lnTo>
                    <a:pt x="16" y="396"/>
                  </a:lnTo>
                  <a:lnTo>
                    <a:pt x="12" y="390"/>
                  </a:lnTo>
                  <a:lnTo>
                    <a:pt x="8" y="382"/>
                  </a:lnTo>
                  <a:lnTo>
                    <a:pt x="6" y="372"/>
                  </a:lnTo>
                  <a:lnTo>
                    <a:pt x="6" y="360"/>
                  </a:lnTo>
                  <a:lnTo>
                    <a:pt x="6" y="8"/>
                  </a:lnTo>
                  <a:lnTo>
                    <a:pt x="6" y="8"/>
                  </a:lnTo>
                  <a:lnTo>
                    <a:pt x="18" y="14"/>
                  </a:lnTo>
                  <a:lnTo>
                    <a:pt x="28" y="18"/>
                  </a:lnTo>
                  <a:lnTo>
                    <a:pt x="42" y="20"/>
                  </a:lnTo>
                  <a:lnTo>
                    <a:pt x="42" y="20"/>
                  </a:lnTo>
                  <a:lnTo>
                    <a:pt x="44" y="20"/>
                  </a:lnTo>
                  <a:lnTo>
                    <a:pt x="44" y="20"/>
                  </a:lnTo>
                  <a:lnTo>
                    <a:pt x="30" y="18"/>
                  </a:lnTo>
                  <a:lnTo>
                    <a:pt x="16" y="16"/>
                  </a:lnTo>
                  <a:lnTo>
                    <a:pt x="10" y="12"/>
                  </a:lnTo>
                  <a:lnTo>
                    <a:pt x="4" y="10"/>
                  </a:lnTo>
                  <a:lnTo>
                    <a:pt x="2" y="6"/>
                  </a:lnTo>
                  <a:lnTo>
                    <a:pt x="0" y="0"/>
                  </a:lnTo>
                  <a:lnTo>
                    <a:pt x="0" y="360"/>
                  </a:lnTo>
                  <a:lnTo>
                    <a:pt x="0" y="360"/>
                  </a:lnTo>
                  <a:lnTo>
                    <a:pt x="2" y="374"/>
                  </a:lnTo>
                  <a:lnTo>
                    <a:pt x="4" y="384"/>
                  </a:lnTo>
                  <a:lnTo>
                    <a:pt x="8" y="394"/>
                  </a:lnTo>
                  <a:lnTo>
                    <a:pt x="12" y="402"/>
                  </a:lnTo>
                  <a:lnTo>
                    <a:pt x="18" y="410"/>
                  </a:lnTo>
                  <a:lnTo>
                    <a:pt x="26" y="414"/>
                  </a:lnTo>
                  <a:lnTo>
                    <a:pt x="34" y="416"/>
                  </a:lnTo>
                  <a:lnTo>
                    <a:pt x="44" y="418"/>
                  </a:lnTo>
                  <a:lnTo>
                    <a:pt x="44" y="418"/>
                  </a:lnTo>
                  <a:lnTo>
                    <a:pt x="54" y="416"/>
                  </a:lnTo>
                  <a:lnTo>
                    <a:pt x="64" y="414"/>
                  </a:lnTo>
                  <a:lnTo>
                    <a:pt x="70" y="410"/>
                  </a:lnTo>
                  <a:lnTo>
                    <a:pt x="78" y="402"/>
                  </a:lnTo>
                  <a:lnTo>
                    <a:pt x="82" y="394"/>
                  </a:lnTo>
                  <a:lnTo>
                    <a:pt x="86" y="384"/>
                  </a:lnTo>
                  <a:lnTo>
                    <a:pt x="88" y="374"/>
                  </a:lnTo>
                  <a:lnTo>
                    <a:pt x="88" y="360"/>
                  </a:lnTo>
                  <a:lnTo>
                    <a:pt x="88" y="6"/>
                  </a:lnTo>
                  <a:lnTo>
                    <a:pt x="88" y="0"/>
                  </a:lnTo>
                  <a:lnTo>
                    <a:pt x="88" y="0"/>
                  </a:lnTo>
                  <a:lnTo>
                    <a:pt x="88" y="4"/>
                  </a:lnTo>
                  <a:lnTo>
                    <a:pt x="86" y="8"/>
                  </a:lnTo>
                  <a:lnTo>
                    <a:pt x="78" y="14"/>
                  </a:lnTo>
                  <a:lnTo>
                    <a:pt x="78"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88" name="Rectangle 185"/>
            <p:cNvSpPr>
              <a:spLocks noChangeArrowheads="1"/>
            </p:cNvSpPr>
            <p:nvPr/>
          </p:nvSpPr>
          <p:spPr bwMode="auto">
            <a:xfrm>
              <a:off x="4139095"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89" name="Rectangle 186"/>
            <p:cNvSpPr>
              <a:spLocks noChangeArrowheads="1"/>
            </p:cNvSpPr>
            <p:nvPr/>
          </p:nvSpPr>
          <p:spPr bwMode="auto">
            <a:xfrm>
              <a:off x="4343544"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0" name="Rectangle 187"/>
            <p:cNvSpPr>
              <a:spLocks noChangeArrowheads="1"/>
            </p:cNvSpPr>
            <p:nvPr/>
          </p:nvSpPr>
          <p:spPr bwMode="auto">
            <a:xfrm>
              <a:off x="4576688"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1" name="Rectangle 188"/>
            <p:cNvSpPr>
              <a:spLocks noChangeArrowheads="1"/>
            </p:cNvSpPr>
            <p:nvPr/>
          </p:nvSpPr>
          <p:spPr bwMode="auto">
            <a:xfrm>
              <a:off x="4802658"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2" name="Rectangle 189"/>
            <p:cNvSpPr>
              <a:spLocks noChangeArrowheads="1"/>
            </p:cNvSpPr>
            <p:nvPr/>
          </p:nvSpPr>
          <p:spPr bwMode="auto">
            <a:xfrm>
              <a:off x="5021455"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1.0</a:t>
              </a:r>
              <a:endParaRPr kumimoji="0" lang="zh-CN"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593" name="Rectangle 190"/>
            <p:cNvSpPr>
              <a:spLocks noChangeArrowheads="1"/>
            </p:cNvSpPr>
            <p:nvPr/>
          </p:nvSpPr>
          <p:spPr bwMode="auto">
            <a:xfrm>
              <a:off x="5505677"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0.1</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4" name="Rectangle 191"/>
            <p:cNvSpPr>
              <a:spLocks noChangeArrowheads="1"/>
            </p:cNvSpPr>
            <p:nvPr/>
          </p:nvSpPr>
          <p:spPr bwMode="auto">
            <a:xfrm>
              <a:off x="5724474"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0.1</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5" name="Rectangle 192"/>
            <p:cNvSpPr>
              <a:spLocks noChangeArrowheads="1"/>
            </p:cNvSpPr>
            <p:nvPr/>
          </p:nvSpPr>
          <p:spPr bwMode="auto">
            <a:xfrm>
              <a:off x="5946857"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0.1</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6" name="Rectangle 193"/>
            <p:cNvSpPr>
              <a:spLocks noChangeArrowheads="1"/>
            </p:cNvSpPr>
            <p:nvPr/>
          </p:nvSpPr>
          <p:spPr bwMode="auto">
            <a:xfrm>
              <a:off x="6180001"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0.1</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7" name="Rectangle 194"/>
            <p:cNvSpPr>
              <a:spLocks noChangeArrowheads="1"/>
            </p:cNvSpPr>
            <p:nvPr/>
          </p:nvSpPr>
          <p:spPr bwMode="auto">
            <a:xfrm>
              <a:off x="6405971" y="2451541"/>
              <a:ext cx="112578" cy="1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800" b="0" i="0" u="none" strike="noStrike" cap="none" normalizeH="0" baseline="0" smtClean="0">
                  <a:ln>
                    <a:noFill/>
                  </a:ln>
                  <a:solidFill>
                    <a:srgbClr val="1B1464"/>
                  </a:solidFill>
                  <a:effectLst/>
                  <a:latin typeface="Arial" pitchFamily="34" charset="0"/>
                  <a:ea typeface="宋体" pitchFamily="2" charset="-122"/>
                  <a:cs typeface="宋体" pitchFamily="2" charset="-122"/>
                </a:rPr>
                <a:t>0.1</a:t>
              </a:r>
              <a:endParaRPr kumimoji="0" lang="zh-CN" altLang="zh-CN" sz="24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598" name="Rectangle 195"/>
            <p:cNvSpPr>
              <a:spLocks noChangeArrowheads="1"/>
            </p:cNvSpPr>
            <p:nvPr/>
          </p:nvSpPr>
          <p:spPr bwMode="auto">
            <a:xfrm>
              <a:off x="4096053"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599" name="Freeform 196"/>
            <p:cNvSpPr>
              <a:spLocks/>
            </p:cNvSpPr>
            <p:nvPr/>
          </p:nvSpPr>
          <p:spPr bwMode="auto">
            <a:xfrm>
              <a:off x="4196484"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4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4"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0" name="Freeform 197"/>
            <p:cNvSpPr>
              <a:spLocks noEditPoints="1"/>
            </p:cNvSpPr>
            <p:nvPr/>
          </p:nvSpPr>
          <p:spPr bwMode="auto">
            <a:xfrm>
              <a:off x="4096053" y="1489105"/>
              <a:ext cx="204449" cy="81333"/>
            </a:xfrm>
            <a:custGeom>
              <a:avLst/>
              <a:gdLst>
                <a:gd name="T0" fmla="*/ 114 w 114"/>
                <a:gd name="T1" fmla="*/ 24 h 48"/>
                <a:gd name="T2" fmla="*/ 114 w 114"/>
                <a:gd name="T3" fmla="*/ 24 h 48"/>
                <a:gd name="T4" fmla="*/ 112 w 114"/>
                <a:gd name="T5" fmla="*/ 18 h 48"/>
                <a:gd name="T6" fmla="*/ 108 w 114"/>
                <a:gd name="T7" fmla="*/ 12 h 48"/>
                <a:gd name="T8" fmla="*/ 102 w 114"/>
                <a:gd name="T9" fmla="*/ 8 h 48"/>
                <a:gd name="T10" fmla="*/ 94 w 114"/>
                <a:gd name="T11" fmla="*/ 6 h 48"/>
                <a:gd name="T12" fmla="*/ 76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6 w 114"/>
                <a:gd name="T47" fmla="*/ 48 h 48"/>
                <a:gd name="T48" fmla="*/ 56 w 114"/>
                <a:gd name="T49" fmla="*/ 48 h 48"/>
                <a:gd name="T50" fmla="*/ 80 w 114"/>
                <a:gd name="T51" fmla="*/ 46 h 48"/>
                <a:gd name="T52" fmla="*/ 100 w 114"/>
                <a:gd name="T53" fmla="*/ 42 h 48"/>
                <a:gd name="T54" fmla="*/ 100 w 114"/>
                <a:gd name="T55" fmla="*/ 42 h 48"/>
                <a:gd name="T56" fmla="*/ 106 w 114"/>
                <a:gd name="T57" fmla="*/ 38 h 48"/>
                <a:gd name="T58" fmla="*/ 110 w 114"/>
                <a:gd name="T59" fmla="*/ 34 h 48"/>
                <a:gd name="T60" fmla="*/ 114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0 w 114"/>
                <a:gd name="T83" fmla="*/ 32 h 48"/>
                <a:gd name="T84" fmla="*/ 12 w 114"/>
                <a:gd name="T85" fmla="*/ 28 h 48"/>
                <a:gd name="T86" fmla="*/ 8 w 114"/>
                <a:gd name="T87" fmla="*/ 24 h 48"/>
                <a:gd name="T88" fmla="*/ 8 w 114"/>
                <a:gd name="T89" fmla="*/ 24 h 48"/>
                <a:gd name="T90" fmla="*/ 12 w 114"/>
                <a:gd name="T91" fmla="*/ 20 h 48"/>
                <a:gd name="T92" fmla="*/ 22 w 114"/>
                <a:gd name="T93" fmla="*/ 16 h 48"/>
                <a:gd name="T94" fmla="*/ 36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8 w 114"/>
                <a:gd name="T107" fmla="*/ 24 h 48"/>
                <a:gd name="T108" fmla="*/ 108 w 114"/>
                <a:gd name="T109" fmla="*/ 24 h 48"/>
                <a:gd name="T110" fmla="*/ 104 w 114"/>
                <a:gd name="T111" fmla="*/ 28 h 48"/>
                <a:gd name="T112" fmla="*/ 98 w 114"/>
                <a:gd name="T113" fmla="*/ 32 h 48"/>
                <a:gd name="T114" fmla="*/ 98 w 114"/>
                <a:gd name="T115" fmla="*/ 32 h 48"/>
                <a:gd name="T116" fmla="*/ 80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8" y="12"/>
                  </a:lnTo>
                  <a:lnTo>
                    <a:pt x="102" y="8"/>
                  </a:lnTo>
                  <a:lnTo>
                    <a:pt x="94" y="6"/>
                  </a:lnTo>
                  <a:lnTo>
                    <a:pt x="76" y="2"/>
                  </a:lnTo>
                  <a:lnTo>
                    <a:pt x="58" y="0"/>
                  </a:lnTo>
                  <a:lnTo>
                    <a:pt x="58" y="0"/>
                  </a:lnTo>
                  <a:lnTo>
                    <a:pt x="40" y="2"/>
                  </a:lnTo>
                  <a:lnTo>
                    <a:pt x="22" y="6"/>
                  </a:lnTo>
                  <a:lnTo>
                    <a:pt x="14" y="8"/>
                  </a:lnTo>
                  <a:lnTo>
                    <a:pt x="6" y="12"/>
                  </a:lnTo>
                  <a:lnTo>
                    <a:pt x="2" y="18"/>
                  </a:lnTo>
                  <a:lnTo>
                    <a:pt x="0" y="24"/>
                  </a:lnTo>
                  <a:lnTo>
                    <a:pt x="0" y="24"/>
                  </a:lnTo>
                  <a:lnTo>
                    <a:pt x="0" y="24"/>
                  </a:lnTo>
                  <a:lnTo>
                    <a:pt x="0" y="24"/>
                  </a:lnTo>
                  <a:lnTo>
                    <a:pt x="2" y="30"/>
                  </a:lnTo>
                  <a:lnTo>
                    <a:pt x="6" y="36"/>
                  </a:lnTo>
                  <a:lnTo>
                    <a:pt x="12" y="40"/>
                  </a:lnTo>
                  <a:lnTo>
                    <a:pt x="20" y="44"/>
                  </a:lnTo>
                  <a:lnTo>
                    <a:pt x="38" y="46"/>
                  </a:lnTo>
                  <a:lnTo>
                    <a:pt x="56" y="48"/>
                  </a:lnTo>
                  <a:lnTo>
                    <a:pt x="56" y="48"/>
                  </a:lnTo>
                  <a:lnTo>
                    <a:pt x="80" y="46"/>
                  </a:lnTo>
                  <a:lnTo>
                    <a:pt x="100" y="42"/>
                  </a:lnTo>
                  <a:lnTo>
                    <a:pt x="100" y="42"/>
                  </a:lnTo>
                  <a:lnTo>
                    <a:pt x="106" y="38"/>
                  </a:lnTo>
                  <a:lnTo>
                    <a:pt x="110" y="34"/>
                  </a:lnTo>
                  <a:lnTo>
                    <a:pt x="114" y="30"/>
                  </a:lnTo>
                  <a:lnTo>
                    <a:pt x="114" y="24"/>
                  </a:lnTo>
                  <a:lnTo>
                    <a:pt x="114" y="24"/>
                  </a:lnTo>
                  <a:lnTo>
                    <a:pt x="114" y="24"/>
                  </a:lnTo>
                  <a:lnTo>
                    <a:pt x="114" y="24"/>
                  </a:lnTo>
                  <a:lnTo>
                    <a:pt x="114" y="24"/>
                  </a:lnTo>
                  <a:close/>
                  <a:moveTo>
                    <a:pt x="58" y="38"/>
                  </a:moveTo>
                  <a:lnTo>
                    <a:pt x="58" y="38"/>
                  </a:lnTo>
                  <a:lnTo>
                    <a:pt x="56" y="38"/>
                  </a:lnTo>
                  <a:lnTo>
                    <a:pt x="56" y="38"/>
                  </a:lnTo>
                  <a:lnTo>
                    <a:pt x="36" y="36"/>
                  </a:lnTo>
                  <a:lnTo>
                    <a:pt x="20" y="32"/>
                  </a:lnTo>
                  <a:lnTo>
                    <a:pt x="12" y="28"/>
                  </a:lnTo>
                  <a:lnTo>
                    <a:pt x="8" y="24"/>
                  </a:lnTo>
                  <a:lnTo>
                    <a:pt x="8" y="24"/>
                  </a:lnTo>
                  <a:lnTo>
                    <a:pt x="12" y="20"/>
                  </a:lnTo>
                  <a:lnTo>
                    <a:pt x="22" y="16"/>
                  </a:lnTo>
                  <a:lnTo>
                    <a:pt x="36" y="12"/>
                  </a:lnTo>
                  <a:lnTo>
                    <a:pt x="58" y="10"/>
                  </a:lnTo>
                  <a:lnTo>
                    <a:pt x="58" y="10"/>
                  </a:lnTo>
                  <a:lnTo>
                    <a:pt x="78" y="12"/>
                  </a:lnTo>
                  <a:lnTo>
                    <a:pt x="94" y="16"/>
                  </a:lnTo>
                  <a:lnTo>
                    <a:pt x="104" y="20"/>
                  </a:lnTo>
                  <a:lnTo>
                    <a:pt x="108" y="24"/>
                  </a:lnTo>
                  <a:lnTo>
                    <a:pt x="108" y="24"/>
                  </a:lnTo>
                  <a:lnTo>
                    <a:pt x="104" y="28"/>
                  </a:lnTo>
                  <a:lnTo>
                    <a:pt x="98" y="32"/>
                  </a:lnTo>
                  <a:lnTo>
                    <a:pt x="98" y="32"/>
                  </a:lnTo>
                  <a:lnTo>
                    <a:pt x="80"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1" name="Freeform 198"/>
            <p:cNvSpPr>
              <a:spLocks/>
            </p:cNvSpPr>
            <p:nvPr/>
          </p:nvSpPr>
          <p:spPr bwMode="auto">
            <a:xfrm>
              <a:off x="4103226" y="1689048"/>
              <a:ext cx="190102" cy="742160"/>
            </a:xfrm>
            <a:custGeom>
              <a:avLst/>
              <a:gdLst>
                <a:gd name="T0" fmla="*/ 0 w 106"/>
                <a:gd name="T1" fmla="*/ 0 h 438"/>
                <a:gd name="T2" fmla="*/ 0 w 106"/>
                <a:gd name="T3" fmla="*/ 362 h 438"/>
                <a:gd name="T4" fmla="*/ 0 w 106"/>
                <a:gd name="T5" fmla="*/ 362 h 438"/>
                <a:gd name="T6" fmla="*/ 0 w 106"/>
                <a:gd name="T7" fmla="*/ 362 h 438"/>
                <a:gd name="T8" fmla="*/ 0 w 106"/>
                <a:gd name="T9" fmla="*/ 380 h 438"/>
                <a:gd name="T10" fmla="*/ 4 w 106"/>
                <a:gd name="T11" fmla="*/ 394 h 438"/>
                <a:gd name="T12" fmla="*/ 8 w 106"/>
                <a:gd name="T13" fmla="*/ 408 h 438"/>
                <a:gd name="T14" fmla="*/ 14 w 106"/>
                <a:gd name="T15" fmla="*/ 418 h 438"/>
                <a:gd name="T16" fmla="*/ 22 w 106"/>
                <a:gd name="T17" fmla="*/ 426 h 438"/>
                <a:gd name="T18" fmla="*/ 32 w 106"/>
                <a:gd name="T19" fmla="*/ 432 h 438"/>
                <a:gd name="T20" fmla="*/ 42 w 106"/>
                <a:gd name="T21" fmla="*/ 436 h 438"/>
                <a:gd name="T22" fmla="*/ 54 w 106"/>
                <a:gd name="T23" fmla="*/ 438 h 438"/>
                <a:gd name="T24" fmla="*/ 54 w 106"/>
                <a:gd name="T25" fmla="*/ 438 h 438"/>
                <a:gd name="T26" fmla="*/ 66 w 106"/>
                <a:gd name="T27" fmla="*/ 436 h 438"/>
                <a:gd name="T28" fmla="*/ 76 w 106"/>
                <a:gd name="T29" fmla="*/ 432 h 438"/>
                <a:gd name="T30" fmla="*/ 84 w 106"/>
                <a:gd name="T31" fmla="*/ 426 h 438"/>
                <a:gd name="T32" fmla="*/ 92 w 106"/>
                <a:gd name="T33" fmla="*/ 418 h 438"/>
                <a:gd name="T34" fmla="*/ 98 w 106"/>
                <a:gd name="T35" fmla="*/ 408 h 438"/>
                <a:gd name="T36" fmla="*/ 104 w 106"/>
                <a:gd name="T37" fmla="*/ 394 h 438"/>
                <a:gd name="T38" fmla="*/ 106 w 106"/>
                <a:gd name="T39" fmla="*/ 380 h 438"/>
                <a:gd name="T40" fmla="*/ 106 w 106"/>
                <a:gd name="T41" fmla="*/ 362 h 438"/>
                <a:gd name="T42" fmla="*/ 106 w 106"/>
                <a:gd name="T43" fmla="*/ 362 h 438"/>
                <a:gd name="T44" fmla="*/ 106 w 106"/>
                <a:gd name="T45" fmla="*/ 0 h 438"/>
                <a:gd name="T46" fmla="*/ 0 w 106"/>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438">
                  <a:moveTo>
                    <a:pt x="0" y="0"/>
                  </a:moveTo>
                  <a:lnTo>
                    <a:pt x="0" y="362"/>
                  </a:lnTo>
                  <a:lnTo>
                    <a:pt x="0" y="362"/>
                  </a:lnTo>
                  <a:lnTo>
                    <a:pt x="0" y="362"/>
                  </a:lnTo>
                  <a:lnTo>
                    <a:pt x="0" y="380"/>
                  </a:lnTo>
                  <a:lnTo>
                    <a:pt x="4" y="394"/>
                  </a:lnTo>
                  <a:lnTo>
                    <a:pt x="8" y="408"/>
                  </a:lnTo>
                  <a:lnTo>
                    <a:pt x="14" y="418"/>
                  </a:lnTo>
                  <a:lnTo>
                    <a:pt x="22" y="426"/>
                  </a:lnTo>
                  <a:lnTo>
                    <a:pt x="32" y="432"/>
                  </a:lnTo>
                  <a:lnTo>
                    <a:pt x="42" y="436"/>
                  </a:lnTo>
                  <a:lnTo>
                    <a:pt x="54" y="438"/>
                  </a:lnTo>
                  <a:lnTo>
                    <a:pt x="54" y="438"/>
                  </a:lnTo>
                  <a:lnTo>
                    <a:pt x="66" y="436"/>
                  </a:lnTo>
                  <a:lnTo>
                    <a:pt x="76" y="432"/>
                  </a:lnTo>
                  <a:lnTo>
                    <a:pt x="84" y="426"/>
                  </a:lnTo>
                  <a:lnTo>
                    <a:pt x="92" y="418"/>
                  </a:lnTo>
                  <a:lnTo>
                    <a:pt x="98" y="408"/>
                  </a:lnTo>
                  <a:lnTo>
                    <a:pt x="104" y="394"/>
                  </a:lnTo>
                  <a:lnTo>
                    <a:pt x="106" y="380"/>
                  </a:lnTo>
                  <a:lnTo>
                    <a:pt x="106" y="362"/>
                  </a:lnTo>
                  <a:lnTo>
                    <a:pt x="106" y="362"/>
                  </a:lnTo>
                  <a:lnTo>
                    <a:pt x="106"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2" name="Freeform 199"/>
            <p:cNvSpPr>
              <a:spLocks/>
            </p:cNvSpPr>
            <p:nvPr/>
          </p:nvSpPr>
          <p:spPr bwMode="auto">
            <a:xfrm>
              <a:off x="4124747"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6 w 72"/>
                <a:gd name="T19" fmla="*/ 144 h 146"/>
                <a:gd name="T20" fmla="*/ 42 w 72"/>
                <a:gd name="T21" fmla="*/ 140 h 146"/>
                <a:gd name="T22" fmla="*/ 38 w 72"/>
                <a:gd name="T23" fmla="*/ 134 h 146"/>
                <a:gd name="T24" fmla="*/ 0 w 72"/>
                <a:gd name="T25" fmla="*/ 24 h 146"/>
                <a:gd name="T26" fmla="*/ 0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0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6" y="144"/>
                  </a:lnTo>
                  <a:lnTo>
                    <a:pt x="42" y="140"/>
                  </a:lnTo>
                  <a:lnTo>
                    <a:pt x="38" y="134"/>
                  </a:lnTo>
                  <a:lnTo>
                    <a:pt x="0" y="24"/>
                  </a:lnTo>
                  <a:lnTo>
                    <a:pt x="0" y="24"/>
                  </a:lnTo>
                  <a:lnTo>
                    <a:pt x="0" y="16"/>
                  </a:lnTo>
                  <a:lnTo>
                    <a:pt x="2" y="10"/>
                  </a:lnTo>
                  <a:lnTo>
                    <a:pt x="6" y="4"/>
                  </a:lnTo>
                  <a:lnTo>
                    <a:pt x="12" y="0"/>
                  </a:lnTo>
                  <a:lnTo>
                    <a:pt x="12" y="0"/>
                  </a:lnTo>
                  <a:lnTo>
                    <a:pt x="12" y="0"/>
                  </a:lnTo>
                  <a:lnTo>
                    <a:pt x="20" y="0"/>
                  </a:lnTo>
                  <a:lnTo>
                    <a:pt x="26" y="2"/>
                  </a:lnTo>
                  <a:lnTo>
                    <a:pt x="30"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3" name="Freeform 200"/>
            <p:cNvSpPr>
              <a:spLocks/>
            </p:cNvSpPr>
            <p:nvPr/>
          </p:nvSpPr>
          <p:spPr bwMode="auto">
            <a:xfrm>
              <a:off x="4096053" y="1529772"/>
              <a:ext cx="204449" cy="908214"/>
            </a:xfrm>
            <a:custGeom>
              <a:avLst/>
              <a:gdLst>
                <a:gd name="T0" fmla="*/ 100 w 114"/>
                <a:gd name="T1" fmla="*/ 18 h 536"/>
                <a:gd name="T2" fmla="*/ 108 w 114"/>
                <a:gd name="T3" fmla="*/ 12 h 536"/>
                <a:gd name="T4" fmla="*/ 108 w 114"/>
                <a:gd name="T5" fmla="*/ 464 h 536"/>
                <a:gd name="T6" fmla="*/ 104 w 114"/>
                <a:gd name="T7" fmla="*/ 490 h 536"/>
                <a:gd name="T8" fmla="*/ 94 w 114"/>
                <a:gd name="T9" fmla="*/ 510 h 536"/>
                <a:gd name="T10" fmla="*/ 78 w 114"/>
                <a:gd name="T11" fmla="*/ 522 h 536"/>
                <a:gd name="T12" fmla="*/ 58 w 114"/>
                <a:gd name="T13" fmla="*/ 526 h 536"/>
                <a:gd name="T14" fmla="*/ 46 w 114"/>
                <a:gd name="T15" fmla="*/ 526 h 536"/>
                <a:gd name="T16" fmla="*/ 28 w 114"/>
                <a:gd name="T17" fmla="*/ 518 h 536"/>
                <a:gd name="T18" fmla="*/ 14 w 114"/>
                <a:gd name="T19" fmla="*/ 502 h 536"/>
                <a:gd name="T20" fmla="*/ 8 w 114"/>
                <a:gd name="T21" fmla="*/ 478 h 536"/>
                <a:gd name="T22" fmla="*/ 8 w 114"/>
                <a:gd name="T23" fmla="*/ 10 h 536"/>
                <a:gd name="T24" fmla="*/ 24 w 114"/>
                <a:gd name="T25" fmla="*/ 18 h 536"/>
                <a:gd name="T26" fmla="*/ 54 w 114"/>
                <a:gd name="T27" fmla="*/ 24 h 536"/>
                <a:gd name="T28" fmla="*/ 56 w 114"/>
                <a:gd name="T29" fmla="*/ 24 h 536"/>
                <a:gd name="T30" fmla="*/ 38 w 114"/>
                <a:gd name="T31" fmla="*/ 22 h 536"/>
                <a:gd name="T32" fmla="*/ 12 w 114"/>
                <a:gd name="T33" fmla="*/ 16 h 536"/>
                <a:gd name="T34" fmla="*/ 2 w 114"/>
                <a:gd name="T35" fmla="*/ 6 h 536"/>
                <a:gd name="T36" fmla="*/ 0 w 114"/>
                <a:gd name="T37" fmla="*/ 464 h 536"/>
                <a:gd name="T38" fmla="*/ 2 w 114"/>
                <a:gd name="T39" fmla="*/ 480 h 536"/>
                <a:gd name="T40" fmla="*/ 10 w 114"/>
                <a:gd name="T41" fmla="*/ 506 h 536"/>
                <a:gd name="T42" fmla="*/ 24 w 114"/>
                <a:gd name="T43" fmla="*/ 526 h 536"/>
                <a:gd name="T44" fmla="*/ 44 w 114"/>
                <a:gd name="T45" fmla="*/ 536 h 536"/>
                <a:gd name="T46" fmla="*/ 58 w 114"/>
                <a:gd name="T47" fmla="*/ 536 h 536"/>
                <a:gd name="T48" fmla="*/ 82 w 114"/>
                <a:gd name="T49" fmla="*/ 532 h 536"/>
                <a:gd name="T50" fmla="*/ 100 w 114"/>
                <a:gd name="T51" fmla="*/ 518 h 536"/>
                <a:gd name="T52" fmla="*/ 110 w 114"/>
                <a:gd name="T53" fmla="*/ 494 h 536"/>
                <a:gd name="T54" fmla="*/ 114 w 114"/>
                <a:gd name="T55" fmla="*/ 464 h 536"/>
                <a:gd name="T56" fmla="*/ 114 w 114"/>
                <a:gd name="T57" fmla="*/ 0 h 536"/>
                <a:gd name="T58" fmla="*/ 114 w 114"/>
                <a:gd name="T59" fmla="*/ 6 h 536"/>
                <a:gd name="T60" fmla="*/ 106 w 114"/>
                <a:gd name="T61" fmla="*/ 14 h 536"/>
                <a:gd name="T62" fmla="*/ 100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100" y="18"/>
                  </a:moveTo>
                  <a:lnTo>
                    <a:pt x="100" y="18"/>
                  </a:lnTo>
                  <a:lnTo>
                    <a:pt x="104" y="14"/>
                  </a:lnTo>
                  <a:lnTo>
                    <a:pt x="108" y="12"/>
                  </a:lnTo>
                  <a:lnTo>
                    <a:pt x="108" y="464"/>
                  </a:lnTo>
                  <a:lnTo>
                    <a:pt x="108" y="464"/>
                  </a:lnTo>
                  <a:lnTo>
                    <a:pt x="106" y="478"/>
                  </a:lnTo>
                  <a:lnTo>
                    <a:pt x="104" y="490"/>
                  </a:lnTo>
                  <a:lnTo>
                    <a:pt x="100" y="502"/>
                  </a:lnTo>
                  <a:lnTo>
                    <a:pt x="94" y="510"/>
                  </a:lnTo>
                  <a:lnTo>
                    <a:pt x="88" y="518"/>
                  </a:lnTo>
                  <a:lnTo>
                    <a:pt x="78" y="522"/>
                  </a:lnTo>
                  <a:lnTo>
                    <a:pt x="68" y="526"/>
                  </a:lnTo>
                  <a:lnTo>
                    <a:pt x="58" y="526"/>
                  </a:lnTo>
                  <a:lnTo>
                    <a:pt x="58" y="526"/>
                  </a:lnTo>
                  <a:lnTo>
                    <a:pt x="46" y="526"/>
                  </a:lnTo>
                  <a:lnTo>
                    <a:pt x="36" y="522"/>
                  </a:lnTo>
                  <a:lnTo>
                    <a:pt x="28" y="518"/>
                  </a:lnTo>
                  <a:lnTo>
                    <a:pt x="20" y="510"/>
                  </a:lnTo>
                  <a:lnTo>
                    <a:pt x="14" y="502"/>
                  </a:lnTo>
                  <a:lnTo>
                    <a:pt x="10" y="490"/>
                  </a:lnTo>
                  <a:lnTo>
                    <a:pt x="8" y="478"/>
                  </a:lnTo>
                  <a:lnTo>
                    <a:pt x="8" y="464"/>
                  </a:lnTo>
                  <a:lnTo>
                    <a:pt x="8" y="10"/>
                  </a:lnTo>
                  <a:lnTo>
                    <a:pt x="8" y="10"/>
                  </a:lnTo>
                  <a:lnTo>
                    <a:pt x="24" y="18"/>
                  </a:lnTo>
                  <a:lnTo>
                    <a:pt x="36" y="22"/>
                  </a:lnTo>
                  <a:lnTo>
                    <a:pt x="54" y="24"/>
                  </a:lnTo>
                  <a:lnTo>
                    <a:pt x="54" y="24"/>
                  </a:lnTo>
                  <a:lnTo>
                    <a:pt x="56" y="24"/>
                  </a:lnTo>
                  <a:lnTo>
                    <a:pt x="56" y="24"/>
                  </a:lnTo>
                  <a:lnTo>
                    <a:pt x="38" y="22"/>
                  </a:lnTo>
                  <a:lnTo>
                    <a:pt x="20" y="20"/>
                  </a:lnTo>
                  <a:lnTo>
                    <a:pt x="12" y="16"/>
                  </a:lnTo>
                  <a:lnTo>
                    <a:pt x="6" y="12"/>
                  </a:lnTo>
                  <a:lnTo>
                    <a:pt x="2" y="6"/>
                  </a:lnTo>
                  <a:lnTo>
                    <a:pt x="0" y="0"/>
                  </a:lnTo>
                  <a:lnTo>
                    <a:pt x="0" y="464"/>
                  </a:lnTo>
                  <a:lnTo>
                    <a:pt x="0" y="464"/>
                  </a:lnTo>
                  <a:lnTo>
                    <a:pt x="2" y="480"/>
                  </a:lnTo>
                  <a:lnTo>
                    <a:pt x="4" y="494"/>
                  </a:lnTo>
                  <a:lnTo>
                    <a:pt x="10" y="506"/>
                  </a:lnTo>
                  <a:lnTo>
                    <a:pt x="16" y="518"/>
                  </a:lnTo>
                  <a:lnTo>
                    <a:pt x="24" y="526"/>
                  </a:lnTo>
                  <a:lnTo>
                    <a:pt x="34" y="532"/>
                  </a:lnTo>
                  <a:lnTo>
                    <a:pt x="44" y="536"/>
                  </a:lnTo>
                  <a:lnTo>
                    <a:pt x="58" y="536"/>
                  </a:lnTo>
                  <a:lnTo>
                    <a:pt x="58" y="536"/>
                  </a:lnTo>
                  <a:lnTo>
                    <a:pt x="70" y="536"/>
                  </a:lnTo>
                  <a:lnTo>
                    <a:pt x="82" y="532"/>
                  </a:lnTo>
                  <a:lnTo>
                    <a:pt x="92" y="526"/>
                  </a:lnTo>
                  <a:lnTo>
                    <a:pt x="100" y="518"/>
                  </a:lnTo>
                  <a:lnTo>
                    <a:pt x="106" y="506"/>
                  </a:lnTo>
                  <a:lnTo>
                    <a:pt x="110" y="494"/>
                  </a:lnTo>
                  <a:lnTo>
                    <a:pt x="114" y="480"/>
                  </a:lnTo>
                  <a:lnTo>
                    <a:pt x="114" y="464"/>
                  </a:lnTo>
                  <a:lnTo>
                    <a:pt x="114" y="8"/>
                  </a:lnTo>
                  <a:lnTo>
                    <a:pt x="114" y="0"/>
                  </a:lnTo>
                  <a:lnTo>
                    <a:pt x="114" y="0"/>
                  </a:lnTo>
                  <a:lnTo>
                    <a:pt x="114" y="6"/>
                  </a:lnTo>
                  <a:lnTo>
                    <a:pt x="110" y="10"/>
                  </a:lnTo>
                  <a:lnTo>
                    <a:pt x="106" y="14"/>
                  </a:lnTo>
                  <a:lnTo>
                    <a:pt x="100" y="18"/>
                  </a:lnTo>
                  <a:lnTo>
                    <a:pt x="100"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4" name="Rectangle 201"/>
            <p:cNvSpPr>
              <a:spLocks noChangeArrowheads="1"/>
            </p:cNvSpPr>
            <p:nvPr/>
          </p:nvSpPr>
          <p:spPr bwMode="auto">
            <a:xfrm>
              <a:off x="4318436"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5" name="Freeform 202"/>
            <p:cNvSpPr>
              <a:spLocks/>
            </p:cNvSpPr>
            <p:nvPr/>
          </p:nvSpPr>
          <p:spPr bwMode="auto">
            <a:xfrm>
              <a:off x="4418867"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4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4"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6" name="Freeform 203"/>
            <p:cNvSpPr>
              <a:spLocks noEditPoints="1"/>
            </p:cNvSpPr>
            <p:nvPr/>
          </p:nvSpPr>
          <p:spPr bwMode="auto">
            <a:xfrm>
              <a:off x="4318436" y="1489105"/>
              <a:ext cx="204449" cy="81333"/>
            </a:xfrm>
            <a:custGeom>
              <a:avLst/>
              <a:gdLst>
                <a:gd name="T0" fmla="*/ 114 w 114"/>
                <a:gd name="T1" fmla="*/ 24 h 48"/>
                <a:gd name="T2" fmla="*/ 114 w 114"/>
                <a:gd name="T3" fmla="*/ 24 h 48"/>
                <a:gd name="T4" fmla="*/ 112 w 114"/>
                <a:gd name="T5" fmla="*/ 18 h 48"/>
                <a:gd name="T6" fmla="*/ 108 w 114"/>
                <a:gd name="T7" fmla="*/ 12 h 48"/>
                <a:gd name="T8" fmla="*/ 102 w 114"/>
                <a:gd name="T9" fmla="*/ 8 h 48"/>
                <a:gd name="T10" fmla="*/ 94 w 114"/>
                <a:gd name="T11" fmla="*/ 6 h 48"/>
                <a:gd name="T12" fmla="*/ 74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6 w 114"/>
                <a:gd name="T47" fmla="*/ 48 h 48"/>
                <a:gd name="T48" fmla="*/ 56 w 114"/>
                <a:gd name="T49" fmla="*/ 48 h 48"/>
                <a:gd name="T50" fmla="*/ 80 w 114"/>
                <a:gd name="T51" fmla="*/ 46 h 48"/>
                <a:gd name="T52" fmla="*/ 100 w 114"/>
                <a:gd name="T53" fmla="*/ 42 h 48"/>
                <a:gd name="T54" fmla="*/ 100 w 114"/>
                <a:gd name="T55" fmla="*/ 42 h 48"/>
                <a:gd name="T56" fmla="*/ 106 w 114"/>
                <a:gd name="T57" fmla="*/ 38 h 48"/>
                <a:gd name="T58" fmla="*/ 110 w 114"/>
                <a:gd name="T59" fmla="*/ 34 h 48"/>
                <a:gd name="T60" fmla="*/ 114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0 w 114"/>
                <a:gd name="T83" fmla="*/ 32 h 48"/>
                <a:gd name="T84" fmla="*/ 12 w 114"/>
                <a:gd name="T85" fmla="*/ 28 h 48"/>
                <a:gd name="T86" fmla="*/ 8 w 114"/>
                <a:gd name="T87" fmla="*/ 24 h 48"/>
                <a:gd name="T88" fmla="*/ 8 w 114"/>
                <a:gd name="T89" fmla="*/ 24 h 48"/>
                <a:gd name="T90" fmla="*/ 12 w 114"/>
                <a:gd name="T91" fmla="*/ 20 h 48"/>
                <a:gd name="T92" fmla="*/ 22 w 114"/>
                <a:gd name="T93" fmla="*/ 16 h 48"/>
                <a:gd name="T94" fmla="*/ 36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8 w 114"/>
                <a:gd name="T107" fmla="*/ 24 h 48"/>
                <a:gd name="T108" fmla="*/ 108 w 114"/>
                <a:gd name="T109" fmla="*/ 24 h 48"/>
                <a:gd name="T110" fmla="*/ 104 w 114"/>
                <a:gd name="T111" fmla="*/ 28 h 48"/>
                <a:gd name="T112" fmla="*/ 98 w 114"/>
                <a:gd name="T113" fmla="*/ 32 h 48"/>
                <a:gd name="T114" fmla="*/ 98 w 114"/>
                <a:gd name="T115" fmla="*/ 32 h 48"/>
                <a:gd name="T116" fmla="*/ 80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8" y="12"/>
                  </a:lnTo>
                  <a:lnTo>
                    <a:pt x="102" y="8"/>
                  </a:lnTo>
                  <a:lnTo>
                    <a:pt x="94" y="6"/>
                  </a:lnTo>
                  <a:lnTo>
                    <a:pt x="74" y="2"/>
                  </a:lnTo>
                  <a:lnTo>
                    <a:pt x="58" y="0"/>
                  </a:lnTo>
                  <a:lnTo>
                    <a:pt x="58" y="0"/>
                  </a:lnTo>
                  <a:lnTo>
                    <a:pt x="40" y="2"/>
                  </a:lnTo>
                  <a:lnTo>
                    <a:pt x="22" y="6"/>
                  </a:lnTo>
                  <a:lnTo>
                    <a:pt x="14" y="8"/>
                  </a:lnTo>
                  <a:lnTo>
                    <a:pt x="6" y="12"/>
                  </a:lnTo>
                  <a:lnTo>
                    <a:pt x="2" y="18"/>
                  </a:lnTo>
                  <a:lnTo>
                    <a:pt x="0" y="24"/>
                  </a:lnTo>
                  <a:lnTo>
                    <a:pt x="0" y="24"/>
                  </a:lnTo>
                  <a:lnTo>
                    <a:pt x="0" y="24"/>
                  </a:lnTo>
                  <a:lnTo>
                    <a:pt x="0" y="24"/>
                  </a:lnTo>
                  <a:lnTo>
                    <a:pt x="2" y="30"/>
                  </a:lnTo>
                  <a:lnTo>
                    <a:pt x="6" y="36"/>
                  </a:lnTo>
                  <a:lnTo>
                    <a:pt x="12" y="40"/>
                  </a:lnTo>
                  <a:lnTo>
                    <a:pt x="20" y="44"/>
                  </a:lnTo>
                  <a:lnTo>
                    <a:pt x="38" y="46"/>
                  </a:lnTo>
                  <a:lnTo>
                    <a:pt x="56" y="48"/>
                  </a:lnTo>
                  <a:lnTo>
                    <a:pt x="56" y="48"/>
                  </a:lnTo>
                  <a:lnTo>
                    <a:pt x="80" y="46"/>
                  </a:lnTo>
                  <a:lnTo>
                    <a:pt x="100" y="42"/>
                  </a:lnTo>
                  <a:lnTo>
                    <a:pt x="100" y="42"/>
                  </a:lnTo>
                  <a:lnTo>
                    <a:pt x="106" y="38"/>
                  </a:lnTo>
                  <a:lnTo>
                    <a:pt x="110" y="34"/>
                  </a:lnTo>
                  <a:lnTo>
                    <a:pt x="114" y="30"/>
                  </a:lnTo>
                  <a:lnTo>
                    <a:pt x="114" y="24"/>
                  </a:lnTo>
                  <a:lnTo>
                    <a:pt x="114" y="24"/>
                  </a:lnTo>
                  <a:lnTo>
                    <a:pt x="114" y="24"/>
                  </a:lnTo>
                  <a:lnTo>
                    <a:pt x="114" y="24"/>
                  </a:lnTo>
                  <a:lnTo>
                    <a:pt x="114" y="24"/>
                  </a:lnTo>
                  <a:close/>
                  <a:moveTo>
                    <a:pt x="58" y="38"/>
                  </a:moveTo>
                  <a:lnTo>
                    <a:pt x="58" y="38"/>
                  </a:lnTo>
                  <a:lnTo>
                    <a:pt x="56" y="38"/>
                  </a:lnTo>
                  <a:lnTo>
                    <a:pt x="56" y="38"/>
                  </a:lnTo>
                  <a:lnTo>
                    <a:pt x="36" y="36"/>
                  </a:lnTo>
                  <a:lnTo>
                    <a:pt x="20" y="32"/>
                  </a:lnTo>
                  <a:lnTo>
                    <a:pt x="12" y="28"/>
                  </a:lnTo>
                  <a:lnTo>
                    <a:pt x="8" y="24"/>
                  </a:lnTo>
                  <a:lnTo>
                    <a:pt x="8" y="24"/>
                  </a:lnTo>
                  <a:lnTo>
                    <a:pt x="12" y="20"/>
                  </a:lnTo>
                  <a:lnTo>
                    <a:pt x="22" y="16"/>
                  </a:lnTo>
                  <a:lnTo>
                    <a:pt x="36" y="12"/>
                  </a:lnTo>
                  <a:lnTo>
                    <a:pt x="58" y="10"/>
                  </a:lnTo>
                  <a:lnTo>
                    <a:pt x="58" y="10"/>
                  </a:lnTo>
                  <a:lnTo>
                    <a:pt x="78" y="12"/>
                  </a:lnTo>
                  <a:lnTo>
                    <a:pt x="94" y="16"/>
                  </a:lnTo>
                  <a:lnTo>
                    <a:pt x="104" y="20"/>
                  </a:lnTo>
                  <a:lnTo>
                    <a:pt x="108" y="24"/>
                  </a:lnTo>
                  <a:lnTo>
                    <a:pt x="108" y="24"/>
                  </a:lnTo>
                  <a:lnTo>
                    <a:pt x="104" y="28"/>
                  </a:lnTo>
                  <a:lnTo>
                    <a:pt x="98" y="32"/>
                  </a:lnTo>
                  <a:lnTo>
                    <a:pt x="98" y="32"/>
                  </a:lnTo>
                  <a:lnTo>
                    <a:pt x="80"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7" name="Freeform 204"/>
            <p:cNvSpPr>
              <a:spLocks/>
            </p:cNvSpPr>
            <p:nvPr/>
          </p:nvSpPr>
          <p:spPr bwMode="auto">
            <a:xfrm>
              <a:off x="4325610" y="1689048"/>
              <a:ext cx="190102" cy="742160"/>
            </a:xfrm>
            <a:custGeom>
              <a:avLst/>
              <a:gdLst>
                <a:gd name="T0" fmla="*/ 0 w 106"/>
                <a:gd name="T1" fmla="*/ 0 h 438"/>
                <a:gd name="T2" fmla="*/ 0 w 106"/>
                <a:gd name="T3" fmla="*/ 362 h 438"/>
                <a:gd name="T4" fmla="*/ 0 w 106"/>
                <a:gd name="T5" fmla="*/ 362 h 438"/>
                <a:gd name="T6" fmla="*/ 0 w 106"/>
                <a:gd name="T7" fmla="*/ 362 h 438"/>
                <a:gd name="T8" fmla="*/ 0 w 106"/>
                <a:gd name="T9" fmla="*/ 380 h 438"/>
                <a:gd name="T10" fmla="*/ 4 w 106"/>
                <a:gd name="T11" fmla="*/ 394 h 438"/>
                <a:gd name="T12" fmla="*/ 8 w 106"/>
                <a:gd name="T13" fmla="*/ 408 h 438"/>
                <a:gd name="T14" fmla="*/ 14 w 106"/>
                <a:gd name="T15" fmla="*/ 418 h 438"/>
                <a:gd name="T16" fmla="*/ 22 w 106"/>
                <a:gd name="T17" fmla="*/ 426 h 438"/>
                <a:gd name="T18" fmla="*/ 30 w 106"/>
                <a:gd name="T19" fmla="*/ 432 h 438"/>
                <a:gd name="T20" fmla="*/ 42 w 106"/>
                <a:gd name="T21" fmla="*/ 436 h 438"/>
                <a:gd name="T22" fmla="*/ 54 w 106"/>
                <a:gd name="T23" fmla="*/ 438 h 438"/>
                <a:gd name="T24" fmla="*/ 54 w 106"/>
                <a:gd name="T25" fmla="*/ 438 h 438"/>
                <a:gd name="T26" fmla="*/ 66 w 106"/>
                <a:gd name="T27" fmla="*/ 436 h 438"/>
                <a:gd name="T28" fmla="*/ 76 w 106"/>
                <a:gd name="T29" fmla="*/ 432 h 438"/>
                <a:gd name="T30" fmla="*/ 84 w 106"/>
                <a:gd name="T31" fmla="*/ 426 h 438"/>
                <a:gd name="T32" fmla="*/ 92 w 106"/>
                <a:gd name="T33" fmla="*/ 418 h 438"/>
                <a:gd name="T34" fmla="*/ 98 w 106"/>
                <a:gd name="T35" fmla="*/ 408 h 438"/>
                <a:gd name="T36" fmla="*/ 104 w 106"/>
                <a:gd name="T37" fmla="*/ 394 h 438"/>
                <a:gd name="T38" fmla="*/ 106 w 106"/>
                <a:gd name="T39" fmla="*/ 380 h 438"/>
                <a:gd name="T40" fmla="*/ 106 w 106"/>
                <a:gd name="T41" fmla="*/ 362 h 438"/>
                <a:gd name="T42" fmla="*/ 106 w 106"/>
                <a:gd name="T43" fmla="*/ 362 h 438"/>
                <a:gd name="T44" fmla="*/ 106 w 106"/>
                <a:gd name="T45" fmla="*/ 0 h 438"/>
                <a:gd name="T46" fmla="*/ 0 w 106"/>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438">
                  <a:moveTo>
                    <a:pt x="0" y="0"/>
                  </a:moveTo>
                  <a:lnTo>
                    <a:pt x="0" y="362"/>
                  </a:lnTo>
                  <a:lnTo>
                    <a:pt x="0" y="362"/>
                  </a:lnTo>
                  <a:lnTo>
                    <a:pt x="0" y="362"/>
                  </a:lnTo>
                  <a:lnTo>
                    <a:pt x="0" y="380"/>
                  </a:lnTo>
                  <a:lnTo>
                    <a:pt x="4" y="394"/>
                  </a:lnTo>
                  <a:lnTo>
                    <a:pt x="8" y="408"/>
                  </a:lnTo>
                  <a:lnTo>
                    <a:pt x="14" y="418"/>
                  </a:lnTo>
                  <a:lnTo>
                    <a:pt x="22" y="426"/>
                  </a:lnTo>
                  <a:lnTo>
                    <a:pt x="30" y="432"/>
                  </a:lnTo>
                  <a:lnTo>
                    <a:pt x="42" y="436"/>
                  </a:lnTo>
                  <a:lnTo>
                    <a:pt x="54" y="438"/>
                  </a:lnTo>
                  <a:lnTo>
                    <a:pt x="54" y="438"/>
                  </a:lnTo>
                  <a:lnTo>
                    <a:pt x="66" y="436"/>
                  </a:lnTo>
                  <a:lnTo>
                    <a:pt x="76" y="432"/>
                  </a:lnTo>
                  <a:lnTo>
                    <a:pt x="84" y="426"/>
                  </a:lnTo>
                  <a:lnTo>
                    <a:pt x="92" y="418"/>
                  </a:lnTo>
                  <a:lnTo>
                    <a:pt x="98" y="408"/>
                  </a:lnTo>
                  <a:lnTo>
                    <a:pt x="104" y="394"/>
                  </a:lnTo>
                  <a:lnTo>
                    <a:pt x="106" y="380"/>
                  </a:lnTo>
                  <a:lnTo>
                    <a:pt x="106" y="362"/>
                  </a:lnTo>
                  <a:lnTo>
                    <a:pt x="106" y="362"/>
                  </a:lnTo>
                  <a:lnTo>
                    <a:pt x="106"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608" name="Freeform 205"/>
            <p:cNvSpPr>
              <a:spLocks/>
            </p:cNvSpPr>
            <p:nvPr/>
          </p:nvSpPr>
          <p:spPr bwMode="auto">
            <a:xfrm>
              <a:off x="4347131"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6 w 72"/>
                <a:gd name="T19" fmla="*/ 144 h 146"/>
                <a:gd name="T20" fmla="*/ 42 w 72"/>
                <a:gd name="T21" fmla="*/ 140 h 146"/>
                <a:gd name="T22" fmla="*/ 38 w 72"/>
                <a:gd name="T23" fmla="*/ 134 h 146"/>
                <a:gd name="T24" fmla="*/ 0 w 72"/>
                <a:gd name="T25" fmla="*/ 24 h 146"/>
                <a:gd name="T26" fmla="*/ 0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0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6" y="144"/>
                  </a:lnTo>
                  <a:lnTo>
                    <a:pt x="42" y="140"/>
                  </a:lnTo>
                  <a:lnTo>
                    <a:pt x="38" y="134"/>
                  </a:lnTo>
                  <a:lnTo>
                    <a:pt x="0" y="24"/>
                  </a:lnTo>
                  <a:lnTo>
                    <a:pt x="0" y="24"/>
                  </a:lnTo>
                  <a:lnTo>
                    <a:pt x="0" y="16"/>
                  </a:lnTo>
                  <a:lnTo>
                    <a:pt x="2" y="10"/>
                  </a:lnTo>
                  <a:lnTo>
                    <a:pt x="6" y="4"/>
                  </a:lnTo>
                  <a:lnTo>
                    <a:pt x="12" y="0"/>
                  </a:lnTo>
                  <a:lnTo>
                    <a:pt x="12" y="0"/>
                  </a:lnTo>
                  <a:lnTo>
                    <a:pt x="12" y="0"/>
                  </a:lnTo>
                  <a:lnTo>
                    <a:pt x="20" y="0"/>
                  </a:lnTo>
                  <a:lnTo>
                    <a:pt x="26" y="2"/>
                  </a:lnTo>
                  <a:lnTo>
                    <a:pt x="30"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5" name="Rectangle 207"/>
            <p:cNvSpPr>
              <a:spLocks noChangeArrowheads="1"/>
            </p:cNvSpPr>
            <p:nvPr/>
          </p:nvSpPr>
          <p:spPr bwMode="auto">
            <a:xfrm>
              <a:off x="4540820"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6" name="Freeform 208"/>
            <p:cNvSpPr>
              <a:spLocks/>
            </p:cNvSpPr>
            <p:nvPr/>
          </p:nvSpPr>
          <p:spPr bwMode="auto">
            <a:xfrm>
              <a:off x="4641251"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4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4"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 name="Freeform 209"/>
            <p:cNvSpPr>
              <a:spLocks noEditPoints="1"/>
            </p:cNvSpPr>
            <p:nvPr/>
          </p:nvSpPr>
          <p:spPr bwMode="auto">
            <a:xfrm>
              <a:off x="4540820" y="1489105"/>
              <a:ext cx="204449" cy="81333"/>
            </a:xfrm>
            <a:custGeom>
              <a:avLst/>
              <a:gdLst>
                <a:gd name="T0" fmla="*/ 114 w 114"/>
                <a:gd name="T1" fmla="*/ 24 h 48"/>
                <a:gd name="T2" fmla="*/ 114 w 114"/>
                <a:gd name="T3" fmla="*/ 24 h 48"/>
                <a:gd name="T4" fmla="*/ 112 w 114"/>
                <a:gd name="T5" fmla="*/ 18 h 48"/>
                <a:gd name="T6" fmla="*/ 108 w 114"/>
                <a:gd name="T7" fmla="*/ 12 h 48"/>
                <a:gd name="T8" fmla="*/ 102 w 114"/>
                <a:gd name="T9" fmla="*/ 8 h 48"/>
                <a:gd name="T10" fmla="*/ 94 w 114"/>
                <a:gd name="T11" fmla="*/ 6 h 48"/>
                <a:gd name="T12" fmla="*/ 74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6 w 114"/>
                <a:gd name="T47" fmla="*/ 48 h 48"/>
                <a:gd name="T48" fmla="*/ 56 w 114"/>
                <a:gd name="T49" fmla="*/ 48 h 48"/>
                <a:gd name="T50" fmla="*/ 80 w 114"/>
                <a:gd name="T51" fmla="*/ 46 h 48"/>
                <a:gd name="T52" fmla="*/ 100 w 114"/>
                <a:gd name="T53" fmla="*/ 42 h 48"/>
                <a:gd name="T54" fmla="*/ 100 w 114"/>
                <a:gd name="T55" fmla="*/ 42 h 48"/>
                <a:gd name="T56" fmla="*/ 106 w 114"/>
                <a:gd name="T57" fmla="*/ 38 h 48"/>
                <a:gd name="T58" fmla="*/ 110 w 114"/>
                <a:gd name="T59" fmla="*/ 34 h 48"/>
                <a:gd name="T60" fmla="*/ 114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0 w 114"/>
                <a:gd name="T83" fmla="*/ 32 h 48"/>
                <a:gd name="T84" fmla="*/ 10 w 114"/>
                <a:gd name="T85" fmla="*/ 28 h 48"/>
                <a:gd name="T86" fmla="*/ 8 w 114"/>
                <a:gd name="T87" fmla="*/ 24 h 48"/>
                <a:gd name="T88" fmla="*/ 8 w 114"/>
                <a:gd name="T89" fmla="*/ 24 h 48"/>
                <a:gd name="T90" fmla="*/ 12 w 114"/>
                <a:gd name="T91" fmla="*/ 20 h 48"/>
                <a:gd name="T92" fmla="*/ 20 w 114"/>
                <a:gd name="T93" fmla="*/ 16 h 48"/>
                <a:gd name="T94" fmla="*/ 36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8 w 114"/>
                <a:gd name="T107" fmla="*/ 24 h 48"/>
                <a:gd name="T108" fmla="*/ 108 w 114"/>
                <a:gd name="T109" fmla="*/ 24 h 48"/>
                <a:gd name="T110" fmla="*/ 104 w 114"/>
                <a:gd name="T111" fmla="*/ 28 h 48"/>
                <a:gd name="T112" fmla="*/ 98 w 114"/>
                <a:gd name="T113" fmla="*/ 32 h 48"/>
                <a:gd name="T114" fmla="*/ 98 w 114"/>
                <a:gd name="T115" fmla="*/ 32 h 48"/>
                <a:gd name="T116" fmla="*/ 80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8" y="12"/>
                  </a:lnTo>
                  <a:lnTo>
                    <a:pt x="102" y="8"/>
                  </a:lnTo>
                  <a:lnTo>
                    <a:pt x="94" y="6"/>
                  </a:lnTo>
                  <a:lnTo>
                    <a:pt x="74" y="2"/>
                  </a:lnTo>
                  <a:lnTo>
                    <a:pt x="58" y="0"/>
                  </a:lnTo>
                  <a:lnTo>
                    <a:pt x="58" y="0"/>
                  </a:lnTo>
                  <a:lnTo>
                    <a:pt x="40" y="2"/>
                  </a:lnTo>
                  <a:lnTo>
                    <a:pt x="22" y="6"/>
                  </a:lnTo>
                  <a:lnTo>
                    <a:pt x="14" y="8"/>
                  </a:lnTo>
                  <a:lnTo>
                    <a:pt x="6" y="12"/>
                  </a:lnTo>
                  <a:lnTo>
                    <a:pt x="2" y="18"/>
                  </a:lnTo>
                  <a:lnTo>
                    <a:pt x="0" y="24"/>
                  </a:lnTo>
                  <a:lnTo>
                    <a:pt x="0" y="24"/>
                  </a:lnTo>
                  <a:lnTo>
                    <a:pt x="0" y="24"/>
                  </a:lnTo>
                  <a:lnTo>
                    <a:pt x="0" y="24"/>
                  </a:lnTo>
                  <a:lnTo>
                    <a:pt x="2" y="30"/>
                  </a:lnTo>
                  <a:lnTo>
                    <a:pt x="6" y="36"/>
                  </a:lnTo>
                  <a:lnTo>
                    <a:pt x="12" y="40"/>
                  </a:lnTo>
                  <a:lnTo>
                    <a:pt x="20" y="44"/>
                  </a:lnTo>
                  <a:lnTo>
                    <a:pt x="38" y="46"/>
                  </a:lnTo>
                  <a:lnTo>
                    <a:pt x="56" y="48"/>
                  </a:lnTo>
                  <a:lnTo>
                    <a:pt x="56" y="48"/>
                  </a:lnTo>
                  <a:lnTo>
                    <a:pt x="80" y="46"/>
                  </a:lnTo>
                  <a:lnTo>
                    <a:pt x="100" y="42"/>
                  </a:lnTo>
                  <a:lnTo>
                    <a:pt x="100" y="42"/>
                  </a:lnTo>
                  <a:lnTo>
                    <a:pt x="106" y="38"/>
                  </a:lnTo>
                  <a:lnTo>
                    <a:pt x="110" y="34"/>
                  </a:lnTo>
                  <a:lnTo>
                    <a:pt x="114" y="30"/>
                  </a:lnTo>
                  <a:lnTo>
                    <a:pt x="114" y="24"/>
                  </a:lnTo>
                  <a:lnTo>
                    <a:pt x="114" y="24"/>
                  </a:lnTo>
                  <a:lnTo>
                    <a:pt x="114" y="24"/>
                  </a:lnTo>
                  <a:lnTo>
                    <a:pt x="114" y="24"/>
                  </a:lnTo>
                  <a:lnTo>
                    <a:pt x="114" y="24"/>
                  </a:lnTo>
                  <a:close/>
                  <a:moveTo>
                    <a:pt x="58" y="38"/>
                  </a:moveTo>
                  <a:lnTo>
                    <a:pt x="58" y="38"/>
                  </a:lnTo>
                  <a:lnTo>
                    <a:pt x="56" y="38"/>
                  </a:lnTo>
                  <a:lnTo>
                    <a:pt x="56" y="38"/>
                  </a:lnTo>
                  <a:lnTo>
                    <a:pt x="36" y="36"/>
                  </a:lnTo>
                  <a:lnTo>
                    <a:pt x="20" y="32"/>
                  </a:lnTo>
                  <a:lnTo>
                    <a:pt x="10" y="28"/>
                  </a:lnTo>
                  <a:lnTo>
                    <a:pt x="8" y="24"/>
                  </a:lnTo>
                  <a:lnTo>
                    <a:pt x="8" y="24"/>
                  </a:lnTo>
                  <a:lnTo>
                    <a:pt x="12" y="20"/>
                  </a:lnTo>
                  <a:lnTo>
                    <a:pt x="20" y="16"/>
                  </a:lnTo>
                  <a:lnTo>
                    <a:pt x="36" y="12"/>
                  </a:lnTo>
                  <a:lnTo>
                    <a:pt x="58" y="10"/>
                  </a:lnTo>
                  <a:lnTo>
                    <a:pt x="58" y="10"/>
                  </a:lnTo>
                  <a:lnTo>
                    <a:pt x="78" y="12"/>
                  </a:lnTo>
                  <a:lnTo>
                    <a:pt x="94" y="16"/>
                  </a:lnTo>
                  <a:lnTo>
                    <a:pt x="104" y="20"/>
                  </a:lnTo>
                  <a:lnTo>
                    <a:pt x="108" y="24"/>
                  </a:lnTo>
                  <a:lnTo>
                    <a:pt x="108" y="24"/>
                  </a:lnTo>
                  <a:lnTo>
                    <a:pt x="104" y="28"/>
                  </a:lnTo>
                  <a:lnTo>
                    <a:pt x="98" y="32"/>
                  </a:lnTo>
                  <a:lnTo>
                    <a:pt x="98" y="32"/>
                  </a:lnTo>
                  <a:lnTo>
                    <a:pt x="80"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8" name="Freeform 210"/>
            <p:cNvSpPr>
              <a:spLocks/>
            </p:cNvSpPr>
            <p:nvPr/>
          </p:nvSpPr>
          <p:spPr bwMode="auto">
            <a:xfrm>
              <a:off x="4547993" y="1689048"/>
              <a:ext cx="190102" cy="742160"/>
            </a:xfrm>
            <a:custGeom>
              <a:avLst/>
              <a:gdLst>
                <a:gd name="T0" fmla="*/ 0 w 106"/>
                <a:gd name="T1" fmla="*/ 0 h 438"/>
                <a:gd name="T2" fmla="*/ 0 w 106"/>
                <a:gd name="T3" fmla="*/ 362 h 438"/>
                <a:gd name="T4" fmla="*/ 0 w 106"/>
                <a:gd name="T5" fmla="*/ 362 h 438"/>
                <a:gd name="T6" fmla="*/ 0 w 106"/>
                <a:gd name="T7" fmla="*/ 362 h 438"/>
                <a:gd name="T8" fmla="*/ 0 w 106"/>
                <a:gd name="T9" fmla="*/ 380 h 438"/>
                <a:gd name="T10" fmla="*/ 4 w 106"/>
                <a:gd name="T11" fmla="*/ 394 h 438"/>
                <a:gd name="T12" fmla="*/ 8 w 106"/>
                <a:gd name="T13" fmla="*/ 408 h 438"/>
                <a:gd name="T14" fmla="*/ 14 w 106"/>
                <a:gd name="T15" fmla="*/ 418 h 438"/>
                <a:gd name="T16" fmla="*/ 22 w 106"/>
                <a:gd name="T17" fmla="*/ 426 h 438"/>
                <a:gd name="T18" fmla="*/ 30 w 106"/>
                <a:gd name="T19" fmla="*/ 432 h 438"/>
                <a:gd name="T20" fmla="*/ 42 w 106"/>
                <a:gd name="T21" fmla="*/ 436 h 438"/>
                <a:gd name="T22" fmla="*/ 54 w 106"/>
                <a:gd name="T23" fmla="*/ 438 h 438"/>
                <a:gd name="T24" fmla="*/ 54 w 106"/>
                <a:gd name="T25" fmla="*/ 438 h 438"/>
                <a:gd name="T26" fmla="*/ 66 w 106"/>
                <a:gd name="T27" fmla="*/ 436 h 438"/>
                <a:gd name="T28" fmla="*/ 76 w 106"/>
                <a:gd name="T29" fmla="*/ 432 h 438"/>
                <a:gd name="T30" fmla="*/ 84 w 106"/>
                <a:gd name="T31" fmla="*/ 426 h 438"/>
                <a:gd name="T32" fmla="*/ 92 w 106"/>
                <a:gd name="T33" fmla="*/ 418 h 438"/>
                <a:gd name="T34" fmla="*/ 98 w 106"/>
                <a:gd name="T35" fmla="*/ 408 h 438"/>
                <a:gd name="T36" fmla="*/ 102 w 106"/>
                <a:gd name="T37" fmla="*/ 394 h 438"/>
                <a:gd name="T38" fmla="*/ 106 w 106"/>
                <a:gd name="T39" fmla="*/ 380 h 438"/>
                <a:gd name="T40" fmla="*/ 106 w 106"/>
                <a:gd name="T41" fmla="*/ 362 h 438"/>
                <a:gd name="T42" fmla="*/ 106 w 106"/>
                <a:gd name="T43" fmla="*/ 362 h 438"/>
                <a:gd name="T44" fmla="*/ 106 w 106"/>
                <a:gd name="T45" fmla="*/ 0 h 438"/>
                <a:gd name="T46" fmla="*/ 0 w 106"/>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438">
                  <a:moveTo>
                    <a:pt x="0" y="0"/>
                  </a:moveTo>
                  <a:lnTo>
                    <a:pt x="0" y="362"/>
                  </a:lnTo>
                  <a:lnTo>
                    <a:pt x="0" y="362"/>
                  </a:lnTo>
                  <a:lnTo>
                    <a:pt x="0" y="362"/>
                  </a:lnTo>
                  <a:lnTo>
                    <a:pt x="0" y="380"/>
                  </a:lnTo>
                  <a:lnTo>
                    <a:pt x="4" y="394"/>
                  </a:lnTo>
                  <a:lnTo>
                    <a:pt x="8" y="408"/>
                  </a:lnTo>
                  <a:lnTo>
                    <a:pt x="14" y="418"/>
                  </a:lnTo>
                  <a:lnTo>
                    <a:pt x="22" y="426"/>
                  </a:lnTo>
                  <a:lnTo>
                    <a:pt x="30" y="432"/>
                  </a:lnTo>
                  <a:lnTo>
                    <a:pt x="42" y="436"/>
                  </a:lnTo>
                  <a:lnTo>
                    <a:pt x="54" y="438"/>
                  </a:lnTo>
                  <a:lnTo>
                    <a:pt x="54" y="438"/>
                  </a:lnTo>
                  <a:lnTo>
                    <a:pt x="66" y="436"/>
                  </a:lnTo>
                  <a:lnTo>
                    <a:pt x="76" y="432"/>
                  </a:lnTo>
                  <a:lnTo>
                    <a:pt x="84" y="426"/>
                  </a:lnTo>
                  <a:lnTo>
                    <a:pt x="92" y="418"/>
                  </a:lnTo>
                  <a:lnTo>
                    <a:pt x="98" y="408"/>
                  </a:lnTo>
                  <a:lnTo>
                    <a:pt x="102" y="394"/>
                  </a:lnTo>
                  <a:lnTo>
                    <a:pt x="106" y="380"/>
                  </a:lnTo>
                  <a:lnTo>
                    <a:pt x="106" y="362"/>
                  </a:lnTo>
                  <a:lnTo>
                    <a:pt x="106" y="362"/>
                  </a:lnTo>
                  <a:lnTo>
                    <a:pt x="106"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9" name="Freeform 211"/>
            <p:cNvSpPr>
              <a:spLocks/>
            </p:cNvSpPr>
            <p:nvPr/>
          </p:nvSpPr>
          <p:spPr bwMode="auto">
            <a:xfrm>
              <a:off x="4569514"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2 w 72"/>
                <a:gd name="T17" fmla="*/ 146 h 146"/>
                <a:gd name="T18" fmla="*/ 46 w 72"/>
                <a:gd name="T19" fmla="*/ 144 h 146"/>
                <a:gd name="T20" fmla="*/ 42 w 72"/>
                <a:gd name="T21" fmla="*/ 140 h 146"/>
                <a:gd name="T22" fmla="*/ 38 w 72"/>
                <a:gd name="T23" fmla="*/ 134 h 146"/>
                <a:gd name="T24" fmla="*/ 0 w 72"/>
                <a:gd name="T25" fmla="*/ 24 h 146"/>
                <a:gd name="T26" fmla="*/ 0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18 w 72"/>
                <a:gd name="T41" fmla="*/ 0 h 146"/>
                <a:gd name="T42" fmla="*/ 26 w 72"/>
                <a:gd name="T43" fmla="*/ 2 h 146"/>
                <a:gd name="T44" fmla="*/ 30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2" y="146"/>
                  </a:lnTo>
                  <a:lnTo>
                    <a:pt x="46" y="144"/>
                  </a:lnTo>
                  <a:lnTo>
                    <a:pt x="42" y="140"/>
                  </a:lnTo>
                  <a:lnTo>
                    <a:pt x="38" y="134"/>
                  </a:lnTo>
                  <a:lnTo>
                    <a:pt x="0" y="24"/>
                  </a:lnTo>
                  <a:lnTo>
                    <a:pt x="0" y="24"/>
                  </a:lnTo>
                  <a:lnTo>
                    <a:pt x="0" y="16"/>
                  </a:lnTo>
                  <a:lnTo>
                    <a:pt x="2" y="10"/>
                  </a:lnTo>
                  <a:lnTo>
                    <a:pt x="6" y="4"/>
                  </a:lnTo>
                  <a:lnTo>
                    <a:pt x="12" y="0"/>
                  </a:lnTo>
                  <a:lnTo>
                    <a:pt x="12" y="0"/>
                  </a:lnTo>
                  <a:lnTo>
                    <a:pt x="12" y="0"/>
                  </a:lnTo>
                  <a:lnTo>
                    <a:pt x="18" y="0"/>
                  </a:lnTo>
                  <a:lnTo>
                    <a:pt x="26" y="2"/>
                  </a:lnTo>
                  <a:lnTo>
                    <a:pt x="30"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0" name="Freeform 212"/>
            <p:cNvSpPr>
              <a:spLocks/>
            </p:cNvSpPr>
            <p:nvPr/>
          </p:nvSpPr>
          <p:spPr bwMode="auto">
            <a:xfrm>
              <a:off x="4540820" y="1529772"/>
              <a:ext cx="204449" cy="908214"/>
            </a:xfrm>
            <a:custGeom>
              <a:avLst/>
              <a:gdLst>
                <a:gd name="T0" fmla="*/ 100 w 114"/>
                <a:gd name="T1" fmla="*/ 18 h 536"/>
                <a:gd name="T2" fmla="*/ 108 w 114"/>
                <a:gd name="T3" fmla="*/ 12 h 536"/>
                <a:gd name="T4" fmla="*/ 108 w 114"/>
                <a:gd name="T5" fmla="*/ 464 h 536"/>
                <a:gd name="T6" fmla="*/ 104 w 114"/>
                <a:gd name="T7" fmla="*/ 490 h 536"/>
                <a:gd name="T8" fmla="*/ 94 w 114"/>
                <a:gd name="T9" fmla="*/ 510 h 536"/>
                <a:gd name="T10" fmla="*/ 78 w 114"/>
                <a:gd name="T11" fmla="*/ 522 h 536"/>
                <a:gd name="T12" fmla="*/ 58 w 114"/>
                <a:gd name="T13" fmla="*/ 526 h 536"/>
                <a:gd name="T14" fmla="*/ 46 w 114"/>
                <a:gd name="T15" fmla="*/ 526 h 536"/>
                <a:gd name="T16" fmla="*/ 28 w 114"/>
                <a:gd name="T17" fmla="*/ 518 h 536"/>
                <a:gd name="T18" fmla="*/ 14 w 114"/>
                <a:gd name="T19" fmla="*/ 502 h 536"/>
                <a:gd name="T20" fmla="*/ 8 w 114"/>
                <a:gd name="T21" fmla="*/ 478 h 536"/>
                <a:gd name="T22" fmla="*/ 8 w 114"/>
                <a:gd name="T23" fmla="*/ 10 h 536"/>
                <a:gd name="T24" fmla="*/ 24 w 114"/>
                <a:gd name="T25" fmla="*/ 18 h 536"/>
                <a:gd name="T26" fmla="*/ 54 w 114"/>
                <a:gd name="T27" fmla="*/ 24 h 536"/>
                <a:gd name="T28" fmla="*/ 56 w 114"/>
                <a:gd name="T29" fmla="*/ 24 h 536"/>
                <a:gd name="T30" fmla="*/ 38 w 114"/>
                <a:gd name="T31" fmla="*/ 22 h 536"/>
                <a:gd name="T32" fmla="*/ 12 w 114"/>
                <a:gd name="T33" fmla="*/ 16 h 536"/>
                <a:gd name="T34" fmla="*/ 2 w 114"/>
                <a:gd name="T35" fmla="*/ 6 h 536"/>
                <a:gd name="T36" fmla="*/ 0 w 114"/>
                <a:gd name="T37" fmla="*/ 464 h 536"/>
                <a:gd name="T38" fmla="*/ 2 w 114"/>
                <a:gd name="T39" fmla="*/ 480 h 536"/>
                <a:gd name="T40" fmla="*/ 8 w 114"/>
                <a:gd name="T41" fmla="*/ 506 h 536"/>
                <a:gd name="T42" fmla="*/ 24 w 114"/>
                <a:gd name="T43" fmla="*/ 526 h 536"/>
                <a:gd name="T44" fmla="*/ 44 w 114"/>
                <a:gd name="T45" fmla="*/ 536 h 536"/>
                <a:gd name="T46" fmla="*/ 58 w 114"/>
                <a:gd name="T47" fmla="*/ 536 h 536"/>
                <a:gd name="T48" fmla="*/ 82 w 114"/>
                <a:gd name="T49" fmla="*/ 532 h 536"/>
                <a:gd name="T50" fmla="*/ 100 w 114"/>
                <a:gd name="T51" fmla="*/ 518 h 536"/>
                <a:gd name="T52" fmla="*/ 110 w 114"/>
                <a:gd name="T53" fmla="*/ 494 h 536"/>
                <a:gd name="T54" fmla="*/ 114 w 114"/>
                <a:gd name="T55" fmla="*/ 464 h 536"/>
                <a:gd name="T56" fmla="*/ 114 w 114"/>
                <a:gd name="T57" fmla="*/ 0 h 536"/>
                <a:gd name="T58" fmla="*/ 114 w 114"/>
                <a:gd name="T59" fmla="*/ 6 h 536"/>
                <a:gd name="T60" fmla="*/ 106 w 114"/>
                <a:gd name="T61" fmla="*/ 14 h 536"/>
                <a:gd name="T62" fmla="*/ 100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100" y="18"/>
                  </a:moveTo>
                  <a:lnTo>
                    <a:pt x="100" y="18"/>
                  </a:lnTo>
                  <a:lnTo>
                    <a:pt x="104" y="14"/>
                  </a:lnTo>
                  <a:lnTo>
                    <a:pt x="108" y="12"/>
                  </a:lnTo>
                  <a:lnTo>
                    <a:pt x="108" y="464"/>
                  </a:lnTo>
                  <a:lnTo>
                    <a:pt x="108" y="464"/>
                  </a:lnTo>
                  <a:lnTo>
                    <a:pt x="106" y="478"/>
                  </a:lnTo>
                  <a:lnTo>
                    <a:pt x="104" y="490"/>
                  </a:lnTo>
                  <a:lnTo>
                    <a:pt x="100" y="502"/>
                  </a:lnTo>
                  <a:lnTo>
                    <a:pt x="94" y="510"/>
                  </a:lnTo>
                  <a:lnTo>
                    <a:pt x="86" y="518"/>
                  </a:lnTo>
                  <a:lnTo>
                    <a:pt x="78" y="522"/>
                  </a:lnTo>
                  <a:lnTo>
                    <a:pt x="68" y="526"/>
                  </a:lnTo>
                  <a:lnTo>
                    <a:pt x="58" y="526"/>
                  </a:lnTo>
                  <a:lnTo>
                    <a:pt x="58" y="526"/>
                  </a:lnTo>
                  <a:lnTo>
                    <a:pt x="46" y="526"/>
                  </a:lnTo>
                  <a:lnTo>
                    <a:pt x="36" y="522"/>
                  </a:lnTo>
                  <a:lnTo>
                    <a:pt x="28" y="518"/>
                  </a:lnTo>
                  <a:lnTo>
                    <a:pt x="20" y="510"/>
                  </a:lnTo>
                  <a:lnTo>
                    <a:pt x="14" y="502"/>
                  </a:lnTo>
                  <a:lnTo>
                    <a:pt x="10" y="490"/>
                  </a:lnTo>
                  <a:lnTo>
                    <a:pt x="8" y="478"/>
                  </a:lnTo>
                  <a:lnTo>
                    <a:pt x="8" y="464"/>
                  </a:lnTo>
                  <a:lnTo>
                    <a:pt x="8" y="10"/>
                  </a:lnTo>
                  <a:lnTo>
                    <a:pt x="8" y="10"/>
                  </a:lnTo>
                  <a:lnTo>
                    <a:pt x="24" y="18"/>
                  </a:lnTo>
                  <a:lnTo>
                    <a:pt x="36" y="22"/>
                  </a:lnTo>
                  <a:lnTo>
                    <a:pt x="54" y="24"/>
                  </a:lnTo>
                  <a:lnTo>
                    <a:pt x="54" y="24"/>
                  </a:lnTo>
                  <a:lnTo>
                    <a:pt x="56" y="24"/>
                  </a:lnTo>
                  <a:lnTo>
                    <a:pt x="56" y="24"/>
                  </a:lnTo>
                  <a:lnTo>
                    <a:pt x="38" y="22"/>
                  </a:lnTo>
                  <a:lnTo>
                    <a:pt x="20" y="20"/>
                  </a:lnTo>
                  <a:lnTo>
                    <a:pt x="12" y="16"/>
                  </a:lnTo>
                  <a:lnTo>
                    <a:pt x="6" y="12"/>
                  </a:lnTo>
                  <a:lnTo>
                    <a:pt x="2" y="6"/>
                  </a:lnTo>
                  <a:lnTo>
                    <a:pt x="0" y="0"/>
                  </a:lnTo>
                  <a:lnTo>
                    <a:pt x="0" y="464"/>
                  </a:lnTo>
                  <a:lnTo>
                    <a:pt x="0" y="464"/>
                  </a:lnTo>
                  <a:lnTo>
                    <a:pt x="2" y="480"/>
                  </a:lnTo>
                  <a:lnTo>
                    <a:pt x="4" y="494"/>
                  </a:lnTo>
                  <a:lnTo>
                    <a:pt x="8" y="506"/>
                  </a:lnTo>
                  <a:lnTo>
                    <a:pt x="16" y="518"/>
                  </a:lnTo>
                  <a:lnTo>
                    <a:pt x="24" y="526"/>
                  </a:lnTo>
                  <a:lnTo>
                    <a:pt x="34" y="532"/>
                  </a:lnTo>
                  <a:lnTo>
                    <a:pt x="44" y="536"/>
                  </a:lnTo>
                  <a:lnTo>
                    <a:pt x="58" y="536"/>
                  </a:lnTo>
                  <a:lnTo>
                    <a:pt x="58" y="536"/>
                  </a:lnTo>
                  <a:lnTo>
                    <a:pt x="70" y="536"/>
                  </a:lnTo>
                  <a:lnTo>
                    <a:pt x="82" y="532"/>
                  </a:lnTo>
                  <a:lnTo>
                    <a:pt x="90" y="526"/>
                  </a:lnTo>
                  <a:lnTo>
                    <a:pt x="100" y="518"/>
                  </a:lnTo>
                  <a:lnTo>
                    <a:pt x="106" y="506"/>
                  </a:lnTo>
                  <a:lnTo>
                    <a:pt x="110" y="494"/>
                  </a:lnTo>
                  <a:lnTo>
                    <a:pt x="114" y="480"/>
                  </a:lnTo>
                  <a:lnTo>
                    <a:pt x="114" y="464"/>
                  </a:lnTo>
                  <a:lnTo>
                    <a:pt x="114" y="8"/>
                  </a:lnTo>
                  <a:lnTo>
                    <a:pt x="114" y="0"/>
                  </a:lnTo>
                  <a:lnTo>
                    <a:pt x="114" y="0"/>
                  </a:lnTo>
                  <a:lnTo>
                    <a:pt x="114" y="6"/>
                  </a:lnTo>
                  <a:lnTo>
                    <a:pt x="110" y="10"/>
                  </a:lnTo>
                  <a:lnTo>
                    <a:pt x="106" y="14"/>
                  </a:lnTo>
                  <a:lnTo>
                    <a:pt x="100" y="18"/>
                  </a:lnTo>
                  <a:lnTo>
                    <a:pt x="100"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1" name="Rectangle 213"/>
            <p:cNvSpPr>
              <a:spLocks noChangeArrowheads="1"/>
            </p:cNvSpPr>
            <p:nvPr/>
          </p:nvSpPr>
          <p:spPr bwMode="auto">
            <a:xfrm>
              <a:off x="4763203"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2" name="Freeform 214"/>
            <p:cNvSpPr>
              <a:spLocks/>
            </p:cNvSpPr>
            <p:nvPr/>
          </p:nvSpPr>
          <p:spPr bwMode="auto">
            <a:xfrm>
              <a:off x="4863634"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4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4"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3" name="Freeform 215"/>
            <p:cNvSpPr>
              <a:spLocks noEditPoints="1"/>
            </p:cNvSpPr>
            <p:nvPr/>
          </p:nvSpPr>
          <p:spPr bwMode="auto">
            <a:xfrm>
              <a:off x="4763203" y="1489105"/>
              <a:ext cx="204449" cy="81333"/>
            </a:xfrm>
            <a:custGeom>
              <a:avLst/>
              <a:gdLst>
                <a:gd name="T0" fmla="*/ 114 w 114"/>
                <a:gd name="T1" fmla="*/ 24 h 48"/>
                <a:gd name="T2" fmla="*/ 114 w 114"/>
                <a:gd name="T3" fmla="*/ 24 h 48"/>
                <a:gd name="T4" fmla="*/ 112 w 114"/>
                <a:gd name="T5" fmla="*/ 18 h 48"/>
                <a:gd name="T6" fmla="*/ 108 w 114"/>
                <a:gd name="T7" fmla="*/ 12 h 48"/>
                <a:gd name="T8" fmla="*/ 102 w 114"/>
                <a:gd name="T9" fmla="*/ 8 h 48"/>
                <a:gd name="T10" fmla="*/ 94 w 114"/>
                <a:gd name="T11" fmla="*/ 6 h 48"/>
                <a:gd name="T12" fmla="*/ 74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6 w 114"/>
                <a:gd name="T47" fmla="*/ 48 h 48"/>
                <a:gd name="T48" fmla="*/ 56 w 114"/>
                <a:gd name="T49" fmla="*/ 48 h 48"/>
                <a:gd name="T50" fmla="*/ 80 w 114"/>
                <a:gd name="T51" fmla="*/ 46 h 48"/>
                <a:gd name="T52" fmla="*/ 100 w 114"/>
                <a:gd name="T53" fmla="*/ 42 h 48"/>
                <a:gd name="T54" fmla="*/ 100 w 114"/>
                <a:gd name="T55" fmla="*/ 42 h 48"/>
                <a:gd name="T56" fmla="*/ 106 w 114"/>
                <a:gd name="T57" fmla="*/ 38 h 48"/>
                <a:gd name="T58" fmla="*/ 110 w 114"/>
                <a:gd name="T59" fmla="*/ 34 h 48"/>
                <a:gd name="T60" fmla="*/ 112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0 w 114"/>
                <a:gd name="T83" fmla="*/ 32 h 48"/>
                <a:gd name="T84" fmla="*/ 10 w 114"/>
                <a:gd name="T85" fmla="*/ 28 h 48"/>
                <a:gd name="T86" fmla="*/ 8 w 114"/>
                <a:gd name="T87" fmla="*/ 24 h 48"/>
                <a:gd name="T88" fmla="*/ 8 w 114"/>
                <a:gd name="T89" fmla="*/ 24 h 48"/>
                <a:gd name="T90" fmla="*/ 12 w 114"/>
                <a:gd name="T91" fmla="*/ 20 h 48"/>
                <a:gd name="T92" fmla="*/ 20 w 114"/>
                <a:gd name="T93" fmla="*/ 16 h 48"/>
                <a:gd name="T94" fmla="*/ 36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8 w 114"/>
                <a:gd name="T107" fmla="*/ 24 h 48"/>
                <a:gd name="T108" fmla="*/ 108 w 114"/>
                <a:gd name="T109" fmla="*/ 24 h 48"/>
                <a:gd name="T110" fmla="*/ 104 w 114"/>
                <a:gd name="T111" fmla="*/ 28 h 48"/>
                <a:gd name="T112" fmla="*/ 98 w 114"/>
                <a:gd name="T113" fmla="*/ 32 h 48"/>
                <a:gd name="T114" fmla="*/ 98 w 114"/>
                <a:gd name="T115" fmla="*/ 32 h 48"/>
                <a:gd name="T116" fmla="*/ 80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8" y="12"/>
                  </a:lnTo>
                  <a:lnTo>
                    <a:pt x="102" y="8"/>
                  </a:lnTo>
                  <a:lnTo>
                    <a:pt x="94" y="6"/>
                  </a:lnTo>
                  <a:lnTo>
                    <a:pt x="74" y="2"/>
                  </a:lnTo>
                  <a:lnTo>
                    <a:pt x="58" y="0"/>
                  </a:lnTo>
                  <a:lnTo>
                    <a:pt x="58" y="0"/>
                  </a:lnTo>
                  <a:lnTo>
                    <a:pt x="40" y="2"/>
                  </a:lnTo>
                  <a:lnTo>
                    <a:pt x="22" y="6"/>
                  </a:lnTo>
                  <a:lnTo>
                    <a:pt x="14" y="8"/>
                  </a:lnTo>
                  <a:lnTo>
                    <a:pt x="6" y="12"/>
                  </a:lnTo>
                  <a:lnTo>
                    <a:pt x="2" y="18"/>
                  </a:lnTo>
                  <a:lnTo>
                    <a:pt x="0" y="24"/>
                  </a:lnTo>
                  <a:lnTo>
                    <a:pt x="0" y="24"/>
                  </a:lnTo>
                  <a:lnTo>
                    <a:pt x="0" y="24"/>
                  </a:lnTo>
                  <a:lnTo>
                    <a:pt x="0" y="24"/>
                  </a:lnTo>
                  <a:lnTo>
                    <a:pt x="2" y="30"/>
                  </a:lnTo>
                  <a:lnTo>
                    <a:pt x="6" y="36"/>
                  </a:lnTo>
                  <a:lnTo>
                    <a:pt x="12" y="40"/>
                  </a:lnTo>
                  <a:lnTo>
                    <a:pt x="20" y="44"/>
                  </a:lnTo>
                  <a:lnTo>
                    <a:pt x="38" y="46"/>
                  </a:lnTo>
                  <a:lnTo>
                    <a:pt x="56" y="48"/>
                  </a:lnTo>
                  <a:lnTo>
                    <a:pt x="56" y="48"/>
                  </a:lnTo>
                  <a:lnTo>
                    <a:pt x="80" y="46"/>
                  </a:lnTo>
                  <a:lnTo>
                    <a:pt x="100" y="42"/>
                  </a:lnTo>
                  <a:lnTo>
                    <a:pt x="100" y="42"/>
                  </a:lnTo>
                  <a:lnTo>
                    <a:pt x="106" y="38"/>
                  </a:lnTo>
                  <a:lnTo>
                    <a:pt x="110" y="34"/>
                  </a:lnTo>
                  <a:lnTo>
                    <a:pt x="112" y="30"/>
                  </a:lnTo>
                  <a:lnTo>
                    <a:pt x="114" y="24"/>
                  </a:lnTo>
                  <a:lnTo>
                    <a:pt x="114" y="24"/>
                  </a:lnTo>
                  <a:lnTo>
                    <a:pt x="114" y="24"/>
                  </a:lnTo>
                  <a:lnTo>
                    <a:pt x="114" y="24"/>
                  </a:lnTo>
                  <a:lnTo>
                    <a:pt x="114" y="24"/>
                  </a:lnTo>
                  <a:close/>
                  <a:moveTo>
                    <a:pt x="58" y="38"/>
                  </a:moveTo>
                  <a:lnTo>
                    <a:pt x="58" y="38"/>
                  </a:lnTo>
                  <a:lnTo>
                    <a:pt x="56" y="38"/>
                  </a:lnTo>
                  <a:lnTo>
                    <a:pt x="56" y="38"/>
                  </a:lnTo>
                  <a:lnTo>
                    <a:pt x="36" y="36"/>
                  </a:lnTo>
                  <a:lnTo>
                    <a:pt x="20" y="32"/>
                  </a:lnTo>
                  <a:lnTo>
                    <a:pt x="10" y="28"/>
                  </a:lnTo>
                  <a:lnTo>
                    <a:pt x="8" y="24"/>
                  </a:lnTo>
                  <a:lnTo>
                    <a:pt x="8" y="24"/>
                  </a:lnTo>
                  <a:lnTo>
                    <a:pt x="12" y="20"/>
                  </a:lnTo>
                  <a:lnTo>
                    <a:pt x="20" y="16"/>
                  </a:lnTo>
                  <a:lnTo>
                    <a:pt x="36" y="12"/>
                  </a:lnTo>
                  <a:lnTo>
                    <a:pt x="58" y="10"/>
                  </a:lnTo>
                  <a:lnTo>
                    <a:pt x="58" y="10"/>
                  </a:lnTo>
                  <a:lnTo>
                    <a:pt x="78" y="12"/>
                  </a:lnTo>
                  <a:lnTo>
                    <a:pt x="94" y="16"/>
                  </a:lnTo>
                  <a:lnTo>
                    <a:pt x="104" y="20"/>
                  </a:lnTo>
                  <a:lnTo>
                    <a:pt x="108" y="24"/>
                  </a:lnTo>
                  <a:lnTo>
                    <a:pt x="108" y="24"/>
                  </a:lnTo>
                  <a:lnTo>
                    <a:pt x="104" y="28"/>
                  </a:lnTo>
                  <a:lnTo>
                    <a:pt x="98" y="32"/>
                  </a:lnTo>
                  <a:lnTo>
                    <a:pt x="98" y="32"/>
                  </a:lnTo>
                  <a:lnTo>
                    <a:pt x="80"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4" name="Freeform 216"/>
            <p:cNvSpPr>
              <a:spLocks/>
            </p:cNvSpPr>
            <p:nvPr/>
          </p:nvSpPr>
          <p:spPr bwMode="auto">
            <a:xfrm>
              <a:off x="4770377" y="1689048"/>
              <a:ext cx="190102" cy="742160"/>
            </a:xfrm>
            <a:custGeom>
              <a:avLst/>
              <a:gdLst>
                <a:gd name="T0" fmla="*/ 0 w 106"/>
                <a:gd name="T1" fmla="*/ 0 h 438"/>
                <a:gd name="T2" fmla="*/ 0 w 106"/>
                <a:gd name="T3" fmla="*/ 362 h 438"/>
                <a:gd name="T4" fmla="*/ 0 w 106"/>
                <a:gd name="T5" fmla="*/ 362 h 438"/>
                <a:gd name="T6" fmla="*/ 0 w 106"/>
                <a:gd name="T7" fmla="*/ 362 h 438"/>
                <a:gd name="T8" fmla="*/ 0 w 106"/>
                <a:gd name="T9" fmla="*/ 380 h 438"/>
                <a:gd name="T10" fmla="*/ 4 w 106"/>
                <a:gd name="T11" fmla="*/ 394 h 438"/>
                <a:gd name="T12" fmla="*/ 8 w 106"/>
                <a:gd name="T13" fmla="*/ 408 h 438"/>
                <a:gd name="T14" fmla="*/ 14 w 106"/>
                <a:gd name="T15" fmla="*/ 418 h 438"/>
                <a:gd name="T16" fmla="*/ 22 w 106"/>
                <a:gd name="T17" fmla="*/ 426 h 438"/>
                <a:gd name="T18" fmla="*/ 30 w 106"/>
                <a:gd name="T19" fmla="*/ 432 h 438"/>
                <a:gd name="T20" fmla="*/ 42 w 106"/>
                <a:gd name="T21" fmla="*/ 436 h 438"/>
                <a:gd name="T22" fmla="*/ 54 w 106"/>
                <a:gd name="T23" fmla="*/ 438 h 438"/>
                <a:gd name="T24" fmla="*/ 54 w 106"/>
                <a:gd name="T25" fmla="*/ 438 h 438"/>
                <a:gd name="T26" fmla="*/ 66 w 106"/>
                <a:gd name="T27" fmla="*/ 436 h 438"/>
                <a:gd name="T28" fmla="*/ 76 w 106"/>
                <a:gd name="T29" fmla="*/ 432 h 438"/>
                <a:gd name="T30" fmla="*/ 84 w 106"/>
                <a:gd name="T31" fmla="*/ 426 h 438"/>
                <a:gd name="T32" fmla="*/ 92 w 106"/>
                <a:gd name="T33" fmla="*/ 418 h 438"/>
                <a:gd name="T34" fmla="*/ 98 w 106"/>
                <a:gd name="T35" fmla="*/ 408 h 438"/>
                <a:gd name="T36" fmla="*/ 102 w 106"/>
                <a:gd name="T37" fmla="*/ 394 h 438"/>
                <a:gd name="T38" fmla="*/ 106 w 106"/>
                <a:gd name="T39" fmla="*/ 380 h 438"/>
                <a:gd name="T40" fmla="*/ 106 w 106"/>
                <a:gd name="T41" fmla="*/ 362 h 438"/>
                <a:gd name="T42" fmla="*/ 106 w 106"/>
                <a:gd name="T43" fmla="*/ 362 h 438"/>
                <a:gd name="T44" fmla="*/ 106 w 106"/>
                <a:gd name="T45" fmla="*/ 0 h 438"/>
                <a:gd name="T46" fmla="*/ 0 w 106"/>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438">
                  <a:moveTo>
                    <a:pt x="0" y="0"/>
                  </a:moveTo>
                  <a:lnTo>
                    <a:pt x="0" y="362"/>
                  </a:lnTo>
                  <a:lnTo>
                    <a:pt x="0" y="362"/>
                  </a:lnTo>
                  <a:lnTo>
                    <a:pt x="0" y="362"/>
                  </a:lnTo>
                  <a:lnTo>
                    <a:pt x="0" y="380"/>
                  </a:lnTo>
                  <a:lnTo>
                    <a:pt x="4" y="394"/>
                  </a:lnTo>
                  <a:lnTo>
                    <a:pt x="8" y="408"/>
                  </a:lnTo>
                  <a:lnTo>
                    <a:pt x="14" y="418"/>
                  </a:lnTo>
                  <a:lnTo>
                    <a:pt x="22" y="426"/>
                  </a:lnTo>
                  <a:lnTo>
                    <a:pt x="30" y="432"/>
                  </a:lnTo>
                  <a:lnTo>
                    <a:pt x="42" y="436"/>
                  </a:lnTo>
                  <a:lnTo>
                    <a:pt x="54" y="438"/>
                  </a:lnTo>
                  <a:lnTo>
                    <a:pt x="54" y="438"/>
                  </a:lnTo>
                  <a:lnTo>
                    <a:pt x="66" y="436"/>
                  </a:lnTo>
                  <a:lnTo>
                    <a:pt x="76" y="432"/>
                  </a:lnTo>
                  <a:lnTo>
                    <a:pt x="84" y="426"/>
                  </a:lnTo>
                  <a:lnTo>
                    <a:pt x="92" y="418"/>
                  </a:lnTo>
                  <a:lnTo>
                    <a:pt x="98" y="408"/>
                  </a:lnTo>
                  <a:lnTo>
                    <a:pt x="102" y="394"/>
                  </a:lnTo>
                  <a:lnTo>
                    <a:pt x="106" y="380"/>
                  </a:lnTo>
                  <a:lnTo>
                    <a:pt x="106" y="362"/>
                  </a:lnTo>
                  <a:lnTo>
                    <a:pt x="106" y="362"/>
                  </a:lnTo>
                  <a:lnTo>
                    <a:pt x="106"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5" name="Freeform 217"/>
            <p:cNvSpPr>
              <a:spLocks/>
            </p:cNvSpPr>
            <p:nvPr/>
          </p:nvSpPr>
          <p:spPr bwMode="auto">
            <a:xfrm>
              <a:off x="4791898"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2 w 72"/>
                <a:gd name="T17" fmla="*/ 146 h 146"/>
                <a:gd name="T18" fmla="*/ 46 w 72"/>
                <a:gd name="T19" fmla="*/ 144 h 146"/>
                <a:gd name="T20" fmla="*/ 42 w 72"/>
                <a:gd name="T21" fmla="*/ 140 h 146"/>
                <a:gd name="T22" fmla="*/ 38 w 72"/>
                <a:gd name="T23" fmla="*/ 134 h 146"/>
                <a:gd name="T24" fmla="*/ 0 w 72"/>
                <a:gd name="T25" fmla="*/ 24 h 146"/>
                <a:gd name="T26" fmla="*/ 0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18 w 72"/>
                <a:gd name="T41" fmla="*/ 0 h 146"/>
                <a:gd name="T42" fmla="*/ 26 w 72"/>
                <a:gd name="T43" fmla="*/ 2 h 146"/>
                <a:gd name="T44" fmla="*/ 30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2" y="146"/>
                  </a:lnTo>
                  <a:lnTo>
                    <a:pt x="46" y="144"/>
                  </a:lnTo>
                  <a:lnTo>
                    <a:pt x="42" y="140"/>
                  </a:lnTo>
                  <a:lnTo>
                    <a:pt x="38" y="134"/>
                  </a:lnTo>
                  <a:lnTo>
                    <a:pt x="0" y="24"/>
                  </a:lnTo>
                  <a:lnTo>
                    <a:pt x="0" y="24"/>
                  </a:lnTo>
                  <a:lnTo>
                    <a:pt x="0" y="16"/>
                  </a:lnTo>
                  <a:lnTo>
                    <a:pt x="2" y="10"/>
                  </a:lnTo>
                  <a:lnTo>
                    <a:pt x="6" y="4"/>
                  </a:lnTo>
                  <a:lnTo>
                    <a:pt x="12" y="0"/>
                  </a:lnTo>
                  <a:lnTo>
                    <a:pt x="12" y="0"/>
                  </a:lnTo>
                  <a:lnTo>
                    <a:pt x="12" y="0"/>
                  </a:lnTo>
                  <a:lnTo>
                    <a:pt x="18" y="0"/>
                  </a:lnTo>
                  <a:lnTo>
                    <a:pt x="26" y="2"/>
                  </a:lnTo>
                  <a:lnTo>
                    <a:pt x="30"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6" name="Freeform 218"/>
            <p:cNvSpPr>
              <a:spLocks/>
            </p:cNvSpPr>
            <p:nvPr/>
          </p:nvSpPr>
          <p:spPr bwMode="auto">
            <a:xfrm>
              <a:off x="4763203" y="1529772"/>
              <a:ext cx="204449" cy="908214"/>
            </a:xfrm>
            <a:custGeom>
              <a:avLst/>
              <a:gdLst>
                <a:gd name="T0" fmla="*/ 100 w 114"/>
                <a:gd name="T1" fmla="*/ 18 h 536"/>
                <a:gd name="T2" fmla="*/ 108 w 114"/>
                <a:gd name="T3" fmla="*/ 12 h 536"/>
                <a:gd name="T4" fmla="*/ 108 w 114"/>
                <a:gd name="T5" fmla="*/ 464 h 536"/>
                <a:gd name="T6" fmla="*/ 104 w 114"/>
                <a:gd name="T7" fmla="*/ 490 h 536"/>
                <a:gd name="T8" fmla="*/ 94 w 114"/>
                <a:gd name="T9" fmla="*/ 510 h 536"/>
                <a:gd name="T10" fmla="*/ 78 w 114"/>
                <a:gd name="T11" fmla="*/ 522 h 536"/>
                <a:gd name="T12" fmla="*/ 58 w 114"/>
                <a:gd name="T13" fmla="*/ 526 h 536"/>
                <a:gd name="T14" fmla="*/ 46 w 114"/>
                <a:gd name="T15" fmla="*/ 526 h 536"/>
                <a:gd name="T16" fmla="*/ 28 w 114"/>
                <a:gd name="T17" fmla="*/ 518 h 536"/>
                <a:gd name="T18" fmla="*/ 14 w 114"/>
                <a:gd name="T19" fmla="*/ 502 h 536"/>
                <a:gd name="T20" fmla="*/ 8 w 114"/>
                <a:gd name="T21" fmla="*/ 478 h 536"/>
                <a:gd name="T22" fmla="*/ 8 w 114"/>
                <a:gd name="T23" fmla="*/ 10 h 536"/>
                <a:gd name="T24" fmla="*/ 24 w 114"/>
                <a:gd name="T25" fmla="*/ 18 h 536"/>
                <a:gd name="T26" fmla="*/ 54 w 114"/>
                <a:gd name="T27" fmla="*/ 24 h 536"/>
                <a:gd name="T28" fmla="*/ 56 w 114"/>
                <a:gd name="T29" fmla="*/ 24 h 536"/>
                <a:gd name="T30" fmla="*/ 38 w 114"/>
                <a:gd name="T31" fmla="*/ 22 h 536"/>
                <a:gd name="T32" fmla="*/ 12 w 114"/>
                <a:gd name="T33" fmla="*/ 16 h 536"/>
                <a:gd name="T34" fmla="*/ 2 w 114"/>
                <a:gd name="T35" fmla="*/ 6 h 536"/>
                <a:gd name="T36" fmla="*/ 0 w 114"/>
                <a:gd name="T37" fmla="*/ 464 h 536"/>
                <a:gd name="T38" fmla="*/ 2 w 114"/>
                <a:gd name="T39" fmla="*/ 480 h 536"/>
                <a:gd name="T40" fmla="*/ 8 w 114"/>
                <a:gd name="T41" fmla="*/ 506 h 536"/>
                <a:gd name="T42" fmla="*/ 24 w 114"/>
                <a:gd name="T43" fmla="*/ 526 h 536"/>
                <a:gd name="T44" fmla="*/ 44 w 114"/>
                <a:gd name="T45" fmla="*/ 536 h 536"/>
                <a:gd name="T46" fmla="*/ 58 w 114"/>
                <a:gd name="T47" fmla="*/ 536 h 536"/>
                <a:gd name="T48" fmla="*/ 82 w 114"/>
                <a:gd name="T49" fmla="*/ 532 h 536"/>
                <a:gd name="T50" fmla="*/ 100 w 114"/>
                <a:gd name="T51" fmla="*/ 518 h 536"/>
                <a:gd name="T52" fmla="*/ 110 w 114"/>
                <a:gd name="T53" fmla="*/ 494 h 536"/>
                <a:gd name="T54" fmla="*/ 114 w 114"/>
                <a:gd name="T55" fmla="*/ 464 h 536"/>
                <a:gd name="T56" fmla="*/ 114 w 114"/>
                <a:gd name="T57" fmla="*/ 0 h 536"/>
                <a:gd name="T58" fmla="*/ 112 w 114"/>
                <a:gd name="T59" fmla="*/ 6 h 536"/>
                <a:gd name="T60" fmla="*/ 106 w 114"/>
                <a:gd name="T61" fmla="*/ 14 h 536"/>
                <a:gd name="T62" fmla="*/ 100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100" y="18"/>
                  </a:moveTo>
                  <a:lnTo>
                    <a:pt x="100" y="18"/>
                  </a:lnTo>
                  <a:lnTo>
                    <a:pt x="104" y="14"/>
                  </a:lnTo>
                  <a:lnTo>
                    <a:pt x="108" y="12"/>
                  </a:lnTo>
                  <a:lnTo>
                    <a:pt x="108" y="464"/>
                  </a:lnTo>
                  <a:lnTo>
                    <a:pt x="108" y="464"/>
                  </a:lnTo>
                  <a:lnTo>
                    <a:pt x="106" y="478"/>
                  </a:lnTo>
                  <a:lnTo>
                    <a:pt x="104" y="490"/>
                  </a:lnTo>
                  <a:lnTo>
                    <a:pt x="100" y="502"/>
                  </a:lnTo>
                  <a:lnTo>
                    <a:pt x="94" y="510"/>
                  </a:lnTo>
                  <a:lnTo>
                    <a:pt x="86" y="518"/>
                  </a:lnTo>
                  <a:lnTo>
                    <a:pt x="78" y="522"/>
                  </a:lnTo>
                  <a:lnTo>
                    <a:pt x="68" y="526"/>
                  </a:lnTo>
                  <a:lnTo>
                    <a:pt x="58" y="526"/>
                  </a:lnTo>
                  <a:lnTo>
                    <a:pt x="58" y="526"/>
                  </a:lnTo>
                  <a:lnTo>
                    <a:pt x="46" y="526"/>
                  </a:lnTo>
                  <a:lnTo>
                    <a:pt x="36" y="522"/>
                  </a:lnTo>
                  <a:lnTo>
                    <a:pt x="28" y="518"/>
                  </a:lnTo>
                  <a:lnTo>
                    <a:pt x="20" y="510"/>
                  </a:lnTo>
                  <a:lnTo>
                    <a:pt x="14" y="502"/>
                  </a:lnTo>
                  <a:lnTo>
                    <a:pt x="10" y="490"/>
                  </a:lnTo>
                  <a:lnTo>
                    <a:pt x="8" y="478"/>
                  </a:lnTo>
                  <a:lnTo>
                    <a:pt x="8" y="464"/>
                  </a:lnTo>
                  <a:lnTo>
                    <a:pt x="8" y="10"/>
                  </a:lnTo>
                  <a:lnTo>
                    <a:pt x="8" y="10"/>
                  </a:lnTo>
                  <a:lnTo>
                    <a:pt x="24" y="18"/>
                  </a:lnTo>
                  <a:lnTo>
                    <a:pt x="36" y="22"/>
                  </a:lnTo>
                  <a:lnTo>
                    <a:pt x="54" y="24"/>
                  </a:lnTo>
                  <a:lnTo>
                    <a:pt x="54" y="24"/>
                  </a:lnTo>
                  <a:lnTo>
                    <a:pt x="56" y="24"/>
                  </a:lnTo>
                  <a:lnTo>
                    <a:pt x="56" y="24"/>
                  </a:lnTo>
                  <a:lnTo>
                    <a:pt x="38" y="22"/>
                  </a:lnTo>
                  <a:lnTo>
                    <a:pt x="20" y="20"/>
                  </a:lnTo>
                  <a:lnTo>
                    <a:pt x="12" y="16"/>
                  </a:lnTo>
                  <a:lnTo>
                    <a:pt x="6" y="12"/>
                  </a:lnTo>
                  <a:lnTo>
                    <a:pt x="2" y="6"/>
                  </a:lnTo>
                  <a:lnTo>
                    <a:pt x="0" y="0"/>
                  </a:lnTo>
                  <a:lnTo>
                    <a:pt x="0" y="464"/>
                  </a:lnTo>
                  <a:lnTo>
                    <a:pt x="0" y="464"/>
                  </a:lnTo>
                  <a:lnTo>
                    <a:pt x="2" y="480"/>
                  </a:lnTo>
                  <a:lnTo>
                    <a:pt x="4" y="494"/>
                  </a:lnTo>
                  <a:lnTo>
                    <a:pt x="8" y="506"/>
                  </a:lnTo>
                  <a:lnTo>
                    <a:pt x="16" y="518"/>
                  </a:lnTo>
                  <a:lnTo>
                    <a:pt x="24" y="526"/>
                  </a:lnTo>
                  <a:lnTo>
                    <a:pt x="34" y="532"/>
                  </a:lnTo>
                  <a:lnTo>
                    <a:pt x="44" y="536"/>
                  </a:lnTo>
                  <a:lnTo>
                    <a:pt x="58" y="536"/>
                  </a:lnTo>
                  <a:lnTo>
                    <a:pt x="58" y="536"/>
                  </a:lnTo>
                  <a:lnTo>
                    <a:pt x="70" y="536"/>
                  </a:lnTo>
                  <a:lnTo>
                    <a:pt x="82" y="532"/>
                  </a:lnTo>
                  <a:lnTo>
                    <a:pt x="90" y="526"/>
                  </a:lnTo>
                  <a:lnTo>
                    <a:pt x="100" y="518"/>
                  </a:lnTo>
                  <a:lnTo>
                    <a:pt x="106" y="506"/>
                  </a:lnTo>
                  <a:lnTo>
                    <a:pt x="110" y="494"/>
                  </a:lnTo>
                  <a:lnTo>
                    <a:pt x="114" y="480"/>
                  </a:lnTo>
                  <a:lnTo>
                    <a:pt x="114" y="464"/>
                  </a:lnTo>
                  <a:lnTo>
                    <a:pt x="114" y="8"/>
                  </a:lnTo>
                  <a:lnTo>
                    <a:pt x="114" y="0"/>
                  </a:lnTo>
                  <a:lnTo>
                    <a:pt x="114" y="0"/>
                  </a:lnTo>
                  <a:lnTo>
                    <a:pt x="112" y="6"/>
                  </a:lnTo>
                  <a:lnTo>
                    <a:pt x="110" y="10"/>
                  </a:lnTo>
                  <a:lnTo>
                    <a:pt x="106" y="14"/>
                  </a:lnTo>
                  <a:lnTo>
                    <a:pt x="100" y="18"/>
                  </a:lnTo>
                  <a:lnTo>
                    <a:pt x="100"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7" name="Rectangle 219"/>
            <p:cNvSpPr>
              <a:spLocks noChangeArrowheads="1"/>
            </p:cNvSpPr>
            <p:nvPr/>
          </p:nvSpPr>
          <p:spPr bwMode="auto">
            <a:xfrm>
              <a:off x="4985587"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8" name="Freeform 220"/>
            <p:cNvSpPr>
              <a:spLocks/>
            </p:cNvSpPr>
            <p:nvPr/>
          </p:nvSpPr>
          <p:spPr bwMode="auto">
            <a:xfrm>
              <a:off x="5082431" y="1560271"/>
              <a:ext cx="82497" cy="10167"/>
            </a:xfrm>
            <a:custGeom>
              <a:avLst/>
              <a:gdLst>
                <a:gd name="T0" fmla="*/ 4 w 46"/>
                <a:gd name="T1" fmla="*/ 6 h 6"/>
                <a:gd name="T2" fmla="*/ 4 w 46"/>
                <a:gd name="T3" fmla="*/ 6 h 6"/>
                <a:gd name="T4" fmla="*/ 24 w 46"/>
                <a:gd name="T5" fmla="*/ 4 h 6"/>
                <a:gd name="T6" fmla="*/ 36 w 46"/>
                <a:gd name="T7" fmla="*/ 2 h 6"/>
                <a:gd name="T8" fmla="*/ 46 w 46"/>
                <a:gd name="T9" fmla="*/ 0 h 6"/>
                <a:gd name="T10" fmla="*/ 46 w 46"/>
                <a:gd name="T11" fmla="*/ 0 h 6"/>
                <a:gd name="T12" fmla="*/ 26 w 46"/>
                <a:gd name="T13" fmla="*/ 4 h 6"/>
                <a:gd name="T14" fmla="*/ 0 w 46"/>
                <a:gd name="T15" fmla="*/ 6 h 6"/>
                <a:gd name="T16" fmla="*/ 0 w 46"/>
                <a:gd name="T17" fmla="*/ 6 h 6"/>
                <a:gd name="T18" fmla="*/ 4 w 46"/>
                <a:gd name="T19" fmla="*/ 6 h 6"/>
                <a:gd name="T20" fmla="*/ 4 w 46"/>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
                  <a:moveTo>
                    <a:pt x="4" y="6"/>
                  </a:moveTo>
                  <a:lnTo>
                    <a:pt x="4" y="6"/>
                  </a:lnTo>
                  <a:lnTo>
                    <a:pt x="24" y="4"/>
                  </a:lnTo>
                  <a:lnTo>
                    <a:pt x="36" y="2"/>
                  </a:lnTo>
                  <a:lnTo>
                    <a:pt x="46" y="0"/>
                  </a:lnTo>
                  <a:lnTo>
                    <a:pt x="46" y="0"/>
                  </a:lnTo>
                  <a:lnTo>
                    <a:pt x="26" y="4"/>
                  </a:lnTo>
                  <a:lnTo>
                    <a:pt x="0" y="6"/>
                  </a:lnTo>
                  <a:lnTo>
                    <a:pt x="0" y="6"/>
                  </a:lnTo>
                  <a:lnTo>
                    <a:pt x="4" y="6"/>
                  </a:lnTo>
                  <a:lnTo>
                    <a:pt x="4"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19" name="Freeform 221"/>
            <p:cNvSpPr>
              <a:spLocks noEditPoints="1"/>
            </p:cNvSpPr>
            <p:nvPr/>
          </p:nvSpPr>
          <p:spPr bwMode="auto">
            <a:xfrm>
              <a:off x="4985587" y="1489105"/>
              <a:ext cx="204449" cy="81333"/>
            </a:xfrm>
            <a:custGeom>
              <a:avLst/>
              <a:gdLst>
                <a:gd name="T0" fmla="*/ 114 w 114"/>
                <a:gd name="T1" fmla="*/ 24 h 48"/>
                <a:gd name="T2" fmla="*/ 114 w 114"/>
                <a:gd name="T3" fmla="*/ 24 h 48"/>
                <a:gd name="T4" fmla="*/ 112 w 114"/>
                <a:gd name="T5" fmla="*/ 18 h 48"/>
                <a:gd name="T6" fmla="*/ 108 w 114"/>
                <a:gd name="T7" fmla="*/ 12 h 48"/>
                <a:gd name="T8" fmla="*/ 102 w 114"/>
                <a:gd name="T9" fmla="*/ 8 h 48"/>
                <a:gd name="T10" fmla="*/ 94 w 114"/>
                <a:gd name="T11" fmla="*/ 6 h 48"/>
                <a:gd name="T12" fmla="*/ 74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6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4 w 114"/>
                <a:gd name="T47" fmla="*/ 48 h 48"/>
                <a:gd name="T48" fmla="*/ 54 w 114"/>
                <a:gd name="T49" fmla="*/ 48 h 48"/>
                <a:gd name="T50" fmla="*/ 80 w 114"/>
                <a:gd name="T51" fmla="*/ 46 h 48"/>
                <a:gd name="T52" fmla="*/ 100 w 114"/>
                <a:gd name="T53" fmla="*/ 42 h 48"/>
                <a:gd name="T54" fmla="*/ 100 w 114"/>
                <a:gd name="T55" fmla="*/ 42 h 48"/>
                <a:gd name="T56" fmla="*/ 106 w 114"/>
                <a:gd name="T57" fmla="*/ 38 h 48"/>
                <a:gd name="T58" fmla="*/ 110 w 114"/>
                <a:gd name="T59" fmla="*/ 34 h 48"/>
                <a:gd name="T60" fmla="*/ 112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0 w 114"/>
                <a:gd name="T83" fmla="*/ 32 h 48"/>
                <a:gd name="T84" fmla="*/ 10 w 114"/>
                <a:gd name="T85" fmla="*/ 28 h 48"/>
                <a:gd name="T86" fmla="*/ 8 w 114"/>
                <a:gd name="T87" fmla="*/ 24 h 48"/>
                <a:gd name="T88" fmla="*/ 8 w 114"/>
                <a:gd name="T89" fmla="*/ 24 h 48"/>
                <a:gd name="T90" fmla="*/ 10 w 114"/>
                <a:gd name="T91" fmla="*/ 20 h 48"/>
                <a:gd name="T92" fmla="*/ 20 w 114"/>
                <a:gd name="T93" fmla="*/ 16 h 48"/>
                <a:gd name="T94" fmla="*/ 36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6 w 114"/>
                <a:gd name="T107" fmla="*/ 24 h 48"/>
                <a:gd name="T108" fmla="*/ 106 w 114"/>
                <a:gd name="T109" fmla="*/ 24 h 48"/>
                <a:gd name="T110" fmla="*/ 104 w 114"/>
                <a:gd name="T111" fmla="*/ 28 h 48"/>
                <a:gd name="T112" fmla="*/ 96 w 114"/>
                <a:gd name="T113" fmla="*/ 32 h 48"/>
                <a:gd name="T114" fmla="*/ 96 w 114"/>
                <a:gd name="T115" fmla="*/ 32 h 48"/>
                <a:gd name="T116" fmla="*/ 80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8" y="12"/>
                  </a:lnTo>
                  <a:lnTo>
                    <a:pt x="102" y="8"/>
                  </a:lnTo>
                  <a:lnTo>
                    <a:pt x="94" y="6"/>
                  </a:lnTo>
                  <a:lnTo>
                    <a:pt x="74" y="2"/>
                  </a:lnTo>
                  <a:lnTo>
                    <a:pt x="58" y="0"/>
                  </a:lnTo>
                  <a:lnTo>
                    <a:pt x="58" y="0"/>
                  </a:lnTo>
                  <a:lnTo>
                    <a:pt x="40" y="2"/>
                  </a:lnTo>
                  <a:lnTo>
                    <a:pt x="22" y="6"/>
                  </a:lnTo>
                  <a:lnTo>
                    <a:pt x="14" y="8"/>
                  </a:lnTo>
                  <a:lnTo>
                    <a:pt x="6" y="12"/>
                  </a:lnTo>
                  <a:lnTo>
                    <a:pt x="2" y="18"/>
                  </a:lnTo>
                  <a:lnTo>
                    <a:pt x="0" y="24"/>
                  </a:lnTo>
                  <a:lnTo>
                    <a:pt x="0" y="24"/>
                  </a:lnTo>
                  <a:lnTo>
                    <a:pt x="0" y="24"/>
                  </a:lnTo>
                  <a:lnTo>
                    <a:pt x="0" y="24"/>
                  </a:lnTo>
                  <a:lnTo>
                    <a:pt x="2" y="30"/>
                  </a:lnTo>
                  <a:lnTo>
                    <a:pt x="6" y="36"/>
                  </a:lnTo>
                  <a:lnTo>
                    <a:pt x="12" y="40"/>
                  </a:lnTo>
                  <a:lnTo>
                    <a:pt x="20" y="44"/>
                  </a:lnTo>
                  <a:lnTo>
                    <a:pt x="38" y="46"/>
                  </a:lnTo>
                  <a:lnTo>
                    <a:pt x="54" y="48"/>
                  </a:lnTo>
                  <a:lnTo>
                    <a:pt x="54" y="48"/>
                  </a:lnTo>
                  <a:lnTo>
                    <a:pt x="80" y="46"/>
                  </a:lnTo>
                  <a:lnTo>
                    <a:pt x="100" y="42"/>
                  </a:lnTo>
                  <a:lnTo>
                    <a:pt x="100" y="42"/>
                  </a:lnTo>
                  <a:lnTo>
                    <a:pt x="106" y="38"/>
                  </a:lnTo>
                  <a:lnTo>
                    <a:pt x="110" y="34"/>
                  </a:lnTo>
                  <a:lnTo>
                    <a:pt x="112" y="30"/>
                  </a:lnTo>
                  <a:lnTo>
                    <a:pt x="114" y="24"/>
                  </a:lnTo>
                  <a:lnTo>
                    <a:pt x="114" y="24"/>
                  </a:lnTo>
                  <a:lnTo>
                    <a:pt x="114" y="24"/>
                  </a:lnTo>
                  <a:lnTo>
                    <a:pt x="114" y="24"/>
                  </a:lnTo>
                  <a:lnTo>
                    <a:pt x="114" y="24"/>
                  </a:lnTo>
                  <a:close/>
                  <a:moveTo>
                    <a:pt x="58" y="38"/>
                  </a:moveTo>
                  <a:lnTo>
                    <a:pt x="58" y="38"/>
                  </a:lnTo>
                  <a:lnTo>
                    <a:pt x="56" y="38"/>
                  </a:lnTo>
                  <a:lnTo>
                    <a:pt x="56" y="38"/>
                  </a:lnTo>
                  <a:lnTo>
                    <a:pt x="36" y="36"/>
                  </a:lnTo>
                  <a:lnTo>
                    <a:pt x="20" y="32"/>
                  </a:lnTo>
                  <a:lnTo>
                    <a:pt x="10" y="28"/>
                  </a:lnTo>
                  <a:lnTo>
                    <a:pt x="8" y="24"/>
                  </a:lnTo>
                  <a:lnTo>
                    <a:pt x="8" y="24"/>
                  </a:lnTo>
                  <a:lnTo>
                    <a:pt x="10" y="20"/>
                  </a:lnTo>
                  <a:lnTo>
                    <a:pt x="20" y="16"/>
                  </a:lnTo>
                  <a:lnTo>
                    <a:pt x="36" y="12"/>
                  </a:lnTo>
                  <a:lnTo>
                    <a:pt x="58" y="10"/>
                  </a:lnTo>
                  <a:lnTo>
                    <a:pt x="58" y="10"/>
                  </a:lnTo>
                  <a:lnTo>
                    <a:pt x="78" y="12"/>
                  </a:lnTo>
                  <a:lnTo>
                    <a:pt x="94" y="16"/>
                  </a:lnTo>
                  <a:lnTo>
                    <a:pt x="104" y="20"/>
                  </a:lnTo>
                  <a:lnTo>
                    <a:pt x="106" y="24"/>
                  </a:lnTo>
                  <a:lnTo>
                    <a:pt x="106" y="24"/>
                  </a:lnTo>
                  <a:lnTo>
                    <a:pt x="104" y="28"/>
                  </a:lnTo>
                  <a:lnTo>
                    <a:pt x="96" y="32"/>
                  </a:lnTo>
                  <a:lnTo>
                    <a:pt x="96" y="32"/>
                  </a:lnTo>
                  <a:lnTo>
                    <a:pt x="80"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0" name="Freeform 222"/>
            <p:cNvSpPr>
              <a:spLocks/>
            </p:cNvSpPr>
            <p:nvPr/>
          </p:nvSpPr>
          <p:spPr bwMode="auto">
            <a:xfrm>
              <a:off x="4992760" y="1689048"/>
              <a:ext cx="190102" cy="742160"/>
            </a:xfrm>
            <a:custGeom>
              <a:avLst/>
              <a:gdLst>
                <a:gd name="T0" fmla="*/ 0 w 106"/>
                <a:gd name="T1" fmla="*/ 0 h 438"/>
                <a:gd name="T2" fmla="*/ 0 w 106"/>
                <a:gd name="T3" fmla="*/ 362 h 438"/>
                <a:gd name="T4" fmla="*/ 0 w 106"/>
                <a:gd name="T5" fmla="*/ 362 h 438"/>
                <a:gd name="T6" fmla="*/ 0 w 106"/>
                <a:gd name="T7" fmla="*/ 362 h 438"/>
                <a:gd name="T8" fmla="*/ 0 w 106"/>
                <a:gd name="T9" fmla="*/ 380 h 438"/>
                <a:gd name="T10" fmla="*/ 4 w 106"/>
                <a:gd name="T11" fmla="*/ 394 h 438"/>
                <a:gd name="T12" fmla="*/ 8 w 106"/>
                <a:gd name="T13" fmla="*/ 408 h 438"/>
                <a:gd name="T14" fmla="*/ 14 w 106"/>
                <a:gd name="T15" fmla="*/ 418 h 438"/>
                <a:gd name="T16" fmla="*/ 22 w 106"/>
                <a:gd name="T17" fmla="*/ 426 h 438"/>
                <a:gd name="T18" fmla="*/ 30 w 106"/>
                <a:gd name="T19" fmla="*/ 432 h 438"/>
                <a:gd name="T20" fmla="*/ 42 w 106"/>
                <a:gd name="T21" fmla="*/ 436 h 438"/>
                <a:gd name="T22" fmla="*/ 54 w 106"/>
                <a:gd name="T23" fmla="*/ 438 h 438"/>
                <a:gd name="T24" fmla="*/ 54 w 106"/>
                <a:gd name="T25" fmla="*/ 438 h 438"/>
                <a:gd name="T26" fmla="*/ 66 w 106"/>
                <a:gd name="T27" fmla="*/ 436 h 438"/>
                <a:gd name="T28" fmla="*/ 76 w 106"/>
                <a:gd name="T29" fmla="*/ 432 h 438"/>
                <a:gd name="T30" fmla="*/ 84 w 106"/>
                <a:gd name="T31" fmla="*/ 426 h 438"/>
                <a:gd name="T32" fmla="*/ 92 w 106"/>
                <a:gd name="T33" fmla="*/ 418 h 438"/>
                <a:gd name="T34" fmla="*/ 98 w 106"/>
                <a:gd name="T35" fmla="*/ 408 h 438"/>
                <a:gd name="T36" fmla="*/ 102 w 106"/>
                <a:gd name="T37" fmla="*/ 394 h 438"/>
                <a:gd name="T38" fmla="*/ 106 w 106"/>
                <a:gd name="T39" fmla="*/ 380 h 438"/>
                <a:gd name="T40" fmla="*/ 106 w 106"/>
                <a:gd name="T41" fmla="*/ 362 h 438"/>
                <a:gd name="T42" fmla="*/ 106 w 106"/>
                <a:gd name="T43" fmla="*/ 362 h 438"/>
                <a:gd name="T44" fmla="*/ 106 w 106"/>
                <a:gd name="T45" fmla="*/ 0 h 438"/>
                <a:gd name="T46" fmla="*/ 0 w 106"/>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438">
                  <a:moveTo>
                    <a:pt x="0" y="0"/>
                  </a:moveTo>
                  <a:lnTo>
                    <a:pt x="0" y="362"/>
                  </a:lnTo>
                  <a:lnTo>
                    <a:pt x="0" y="362"/>
                  </a:lnTo>
                  <a:lnTo>
                    <a:pt x="0" y="362"/>
                  </a:lnTo>
                  <a:lnTo>
                    <a:pt x="0" y="380"/>
                  </a:lnTo>
                  <a:lnTo>
                    <a:pt x="4" y="394"/>
                  </a:lnTo>
                  <a:lnTo>
                    <a:pt x="8" y="408"/>
                  </a:lnTo>
                  <a:lnTo>
                    <a:pt x="14" y="418"/>
                  </a:lnTo>
                  <a:lnTo>
                    <a:pt x="22" y="426"/>
                  </a:lnTo>
                  <a:lnTo>
                    <a:pt x="30" y="432"/>
                  </a:lnTo>
                  <a:lnTo>
                    <a:pt x="42" y="436"/>
                  </a:lnTo>
                  <a:lnTo>
                    <a:pt x="54" y="438"/>
                  </a:lnTo>
                  <a:lnTo>
                    <a:pt x="54" y="438"/>
                  </a:lnTo>
                  <a:lnTo>
                    <a:pt x="66" y="436"/>
                  </a:lnTo>
                  <a:lnTo>
                    <a:pt x="76" y="432"/>
                  </a:lnTo>
                  <a:lnTo>
                    <a:pt x="84" y="426"/>
                  </a:lnTo>
                  <a:lnTo>
                    <a:pt x="92" y="418"/>
                  </a:lnTo>
                  <a:lnTo>
                    <a:pt x="98" y="408"/>
                  </a:lnTo>
                  <a:lnTo>
                    <a:pt x="102" y="394"/>
                  </a:lnTo>
                  <a:lnTo>
                    <a:pt x="106" y="380"/>
                  </a:lnTo>
                  <a:lnTo>
                    <a:pt x="106" y="362"/>
                  </a:lnTo>
                  <a:lnTo>
                    <a:pt x="106" y="362"/>
                  </a:lnTo>
                  <a:lnTo>
                    <a:pt x="106"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1" name="Freeform 223"/>
            <p:cNvSpPr>
              <a:spLocks/>
            </p:cNvSpPr>
            <p:nvPr/>
          </p:nvSpPr>
          <p:spPr bwMode="auto">
            <a:xfrm>
              <a:off x="5014281"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2 w 72"/>
                <a:gd name="T17" fmla="*/ 146 h 146"/>
                <a:gd name="T18" fmla="*/ 46 w 72"/>
                <a:gd name="T19" fmla="*/ 144 h 146"/>
                <a:gd name="T20" fmla="*/ 40 w 72"/>
                <a:gd name="T21" fmla="*/ 140 h 146"/>
                <a:gd name="T22" fmla="*/ 38 w 72"/>
                <a:gd name="T23" fmla="*/ 134 h 146"/>
                <a:gd name="T24" fmla="*/ 0 w 72"/>
                <a:gd name="T25" fmla="*/ 24 h 146"/>
                <a:gd name="T26" fmla="*/ 0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18 w 72"/>
                <a:gd name="T41" fmla="*/ 0 h 146"/>
                <a:gd name="T42" fmla="*/ 26 w 72"/>
                <a:gd name="T43" fmla="*/ 2 h 146"/>
                <a:gd name="T44" fmla="*/ 30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2" y="146"/>
                  </a:lnTo>
                  <a:lnTo>
                    <a:pt x="46" y="144"/>
                  </a:lnTo>
                  <a:lnTo>
                    <a:pt x="40" y="140"/>
                  </a:lnTo>
                  <a:lnTo>
                    <a:pt x="38" y="134"/>
                  </a:lnTo>
                  <a:lnTo>
                    <a:pt x="0" y="24"/>
                  </a:lnTo>
                  <a:lnTo>
                    <a:pt x="0" y="24"/>
                  </a:lnTo>
                  <a:lnTo>
                    <a:pt x="0" y="16"/>
                  </a:lnTo>
                  <a:lnTo>
                    <a:pt x="2" y="10"/>
                  </a:lnTo>
                  <a:lnTo>
                    <a:pt x="6" y="4"/>
                  </a:lnTo>
                  <a:lnTo>
                    <a:pt x="12" y="0"/>
                  </a:lnTo>
                  <a:lnTo>
                    <a:pt x="12" y="0"/>
                  </a:lnTo>
                  <a:lnTo>
                    <a:pt x="12" y="0"/>
                  </a:lnTo>
                  <a:lnTo>
                    <a:pt x="18" y="0"/>
                  </a:lnTo>
                  <a:lnTo>
                    <a:pt x="26" y="2"/>
                  </a:lnTo>
                  <a:lnTo>
                    <a:pt x="30"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2" name="Freeform 224"/>
            <p:cNvSpPr>
              <a:spLocks/>
            </p:cNvSpPr>
            <p:nvPr/>
          </p:nvSpPr>
          <p:spPr bwMode="auto">
            <a:xfrm>
              <a:off x="4985587" y="1529772"/>
              <a:ext cx="204449" cy="908214"/>
            </a:xfrm>
            <a:custGeom>
              <a:avLst/>
              <a:gdLst>
                <a:gd name="T0" fmla="*/ 100 w 114"/>
                <a:gd name="T1" fmla="*/ 18 h 536"/>
                <a:gd name="T2" fmla="*/ 106 w 114"/>
                <a:gd name="T3" fmla="*/ 12 h 536"/>
                <a:gd name="T4" fmla="*/ 106 w 114"/>
                <a:gd name="T5" fmla="*/ 464 h 536"/>
                <a:gd name="T6" fmla="*/ 104 w 114"/>
                <a:gd name="T7" fmla="*/ 490 h 536"/>
                <a:gd name="T8" fmla="*/ 94 w 114"/>
                <a:gd name="T9" fmla="*/ 510 h 536"/>
                <a:gd name="T10" fmla="*/ 78 w 114"/>
                <a:gd name="T11" fmla="*/ 522 h 536"/>
                <a:gd name="T12" fmla="*/ 58 w 114"/>
                <a:gd name="T13" fmla="*/ 526 h 536"/>
                <a:gd name="T14" fmla="*/ 46 w 114"/>
                <a:gd name="T15" fmla="*/ 526 h 536"/>
                <a:gd name="T16" fmla="*/ 28 w 114"/>
                <a:gd name="T17" fmla="*/ 518 h 536"/>
                <a:gd name="T18" fmla="*/ 14 w 114"/>
                <a:gd name="T19" fmla="*/ 502 h 536"/>
                <a:gd name="T20" fmla="*/ 8 w 114"/>
                <a:gd name="T21" fmla="*/ 478 h 536"/>
                <a:gd name="T22" fmla="*/ 8 w 114"/>
                <a:gd name="T23" fmla="*/ 10 h 536"/>
                <a:gd name="T24" fmla="*/ 24 w 114"/>
                <a:gd name="T25" fmla="*/ 18 h 536"/>
                <a:gd name="T26" fmla="*/ 54 w 114"/>
                <a:gd name="T27" fmla="*/ 24 h 536"/>
                <a:gd name="T28" fmla="*/ 54 w 114"/>
                <a:gd name="T29" fmla="*/ 24 h 536"/>
                <a:gd name="T30" fmla="*/ 38 w 114"/>
                <a:gd name="T31" fmla="*/ 22 h 536"/>
                <a:gd name="T32" fmla="*/ 12 w 114"/>
                <a:gd name="T33" fmla="*/ 16 h 536"/>
                <a:gd name="T34" fmla="*/ 2 w 114"/>
                <a:gd name="T35" fmla="*/ 6 h 536"/>
                <a:gd name="T36" fmla="*/ 0 w 114"/>
                <a:gd name="T37" fmla="*/ 464 h 536"/>
                <a:gd name="T38" fmla="*/ 2 w 114"/>
                <a:gd name="T39" fmla="*/ 480 h 536"/>
                <a:gd name="T40" fmla="*/ 8 w 114"/>
                <a:gd name="T41" fmla="*/ 506 h 536"/>
                <a:gd name="T42" fmla="*/ 24 w 114"/>
                <a:gd name="T43" fmla="*/ 526 h 536"/>
                <a:gd name="T44" fmla="*/ 44 w 114"/>
                <a:gd name="T45" fmla="*/ 536 h 536"/>
                <a:gd name="T46" fmla="*/ 58 w 114"/>
                <a:gd name="T47" fmla="*/ 536 h 536"/>
                <a:gd name="T48" fmla="*/ 82 w 114"/>
                <a:gd name="T49" fmla="*/ 532 h 536"/>
                <a:gd name="T50" fmla="*/ 98 w 114"/>
                <a:gd name="T51" fmla="*/ 518 h 536"/>
                <a:gd name="T52" fmla="*/ 110 w 114"/>
                <a:gd name="T53" fmla="*/ 494 h 536"/>
                <a:gd name="T54" fmla="*/ 114 w 114"/>
                <a:gd name="T55" fmla="*/ 464 h 536"/>
                <a:gd name="T56" fmla="*/ 114 w 114"/>
                <a:gd name="T57" fmla="*/ 0 h 536"/>
                <a:gd name="T58" fmla="*/ 112 w 114"/>
                <a:gd name="T59" fmla="*/ 6 h 536"/>
                <a:gd name="T60" fmla="*/ 106 w 114"/>
                <a:gd name="T61" fmla="*/ 14 h 536"/>
                <a:gd name="T62" fmla="*/ 100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100" y="18"/>
                  </a:moveTo>
                  <a:lnTo>
                    <a:pt x="100" y="18"/>
                  </a:lnTo>
                  <a:lnTo>
                    <a:pt x="104" y="14"/>
                  </a:lnTo>
                  <a:lnTo>
                    <a:pt x="106" y="12"/>
                  </a:lnTo>
                  <a:lnTo>
                    <a:pt x="106" y="464"/>
                  </a:lnTo>
                  <a:lnTo>
                    <a:pt x="106" y="464"/>
                  </a:lnTo>
                  <a:lnTo>
                    <a:pt x="106" y="478"/>
                  </a:lnTo>
                  <a:lnTo>
                    <a:pt x="104" y="490"/>
                  </a:lnTo>
                  <a:lnTo>
                    <a:pt x="100" y="502"/>
                  </a:lnTo>
                  <a:lnTo>
                    <a:pt x="94" y="510"/>
                  </a:lnTo>
                  <a:lnTo>
                    <a:pt x="86" y="518"/>
                  </a:lnTo>
                  <a:lnTo>
                    <a:pt x="78" y="522"/>
                  </a:lnTo>
                  <a:lnTo>
                    <a:pt x="68" y="526"/>
                  </a:lnTo>
                  <a:lnTo>
                    <a:pt x="58" y="526"/>
                  </a:lnTo>
                  <a:lnTo>
                    <a:pt x="58" y="526"/>
                  </a:lnTo>
                  <a:lnTo>
                    <a:pt x="46" y="526"/>
                  </a:lnTo>
                  <a:lnTo>
                    <a:pt x="36" y="522"/>
                  </a:lnTo>
                  <a:lnTo>
                    <a:pt x="28" y="518"/>
                  </a:lnTo>
                  <a:lnTo>
                    <a:pt x="20" y="510"/>
                  </a:lnTo>
                  <a:lnTo>
                    <a:pt x="14" y="502"/>
                  </a:lnTo>
                  <a:lnTo>
                    <a:pt x="10" y="490"/>
                  </a:lnTo>
                  <a:lnTo>
                    <a:pt x="8" y="478"/>
                  </a:lnTo>
                  <a:lnTo>
                    <a:pt x="8" y="464"/>
                  </a:lnTo>
                  <a:lnTo>
                    <a:pt x="8" y="10"/>
                  </a:lnTo>
                  <a:lnTo>
                    <a:pt x="8" y="10"/>
                  </a:lnTo>
                  <a:lnTo>
                    <a:pt x="24" y="18"/>
                  </a:lnTo>
                  <a:lnTo>
                    <a:pt x="36" y="22"/>
                  </a:lnTo>
                  <a:lnTo>
                    <a:pt x="54" y="24"/>
                  </a:lnTo>
                  <a:lnTo>
                    <a:pt x="54" y="24"/>
                  </a:lnTo>
                  <a:lnTo>
                    <a:pt x="54" y="24"/>
                  </a:lnTo>
                  <a:lnTo>
                    <a:pt x="54" y="24"/>
                  </a:lnTo>
                  <a:lnTo>
                    <a:pt x="38" y="22"/>
                  </a:lnTo>
                  <a:lnTo>
                    <a:pt x="20" y="20"/>
                  </a:lnTo>
                  <a:lnTo>
                    <a:pt x="12" y="16"/>
                  </a:lnTo>
                  <a:lnTo>
                    <a:pt x="6" y="12"/>
                  </a:lnTo>
                  <a:lnTo>
                    <a:pt x="2" y="6"/>
                  </a:lnTo>
                  <a:lnTo>
                    <a:pt x="0" y="0"/>
                  </a:lnTo>
                  <a:lnTo>
                    <a:pt x="0" y="464"/>
                  </a:lnTo>
                  <a:lnTo>
                    <a:pt x="0" y="464"/>
                  </a:lnTo>
                  <a:lnTo>
                    <a:pt x="2" y="480"/>
                  </a:lnTo>
                  <a:lnTo>
                    <a:pt x="4" y="494"/>
                  </a:lnTo>
                  <a:lnTo>
                    <a:pt x="8" y="506"/>
                  </a:lnTo>
                  <a:lnTo>
                    <a:pt x="16" y="518"/>
                  </a:lnTo>
                  <a:lnTo>
                    <a:pt x="24" y="526"/>
                  </a:lnTo>
                  <a:lnTo>
                    <a:pt x="34" y="532"/>
                  </a:lnTo>
                  <a:lnTo>
                    <a:pt x="44" y="536"/>
                  </a:lnTo>
                  <a:lnTo>
                    <a:pt x="58" y="536"/>
                  </a:lnTo>
                  <a:lnTo>
                    <a:pt x="58" y="536"/>
                  </a:lnTo>
                  <a:lnTo>
                    <a:pt x="70" y="536"/>
                  </a:lnTo>
                  <a:lnTo>
                    <a:pt x="82" y="532"/>
                  </a:lnTo>
                  <a:lnTo>
                    <a:pt x="90" y="526"/>
                  </a:lnTo>
                  <a:lnTo>
                    <a:pt x="98" y="518"/>
                  </a:lnTo>
                  <a:lnTo>
                    <a:pt x="106" y="506"/>
                  </a:lnTo>
                  <a:lnTo>
                    <a:pt x="110" y="494"/>
                  </a:lnTo>
                  <a:lnTo>
                    <a:pt x="114" y="480"/>
                  </a:lnTo>
                  <a:lnTo>
                    <a:pt x="114" y="464"/>
                  </a:lnTo>
                  <a:lnTo>
                    <a:pt x="114" y="8"/>
                  </a:lnTo>
                  <a:lnTo>
                    <a:pt x="114" y="0"/>
                  </a:lnTo>
                  <a:lnTo>
                    <a:pt x="114" y="0"/>
                  </a:lnTo>
                  <a:lnTo>
                    <a:pt x="112" y="6"/>
                  </a:lnTo>
                  <a:lnTo>
                    <a:pt x="110" y="10"/>
                  </a:lnTo>
                  <a:lnTo>
                    <a:pt x="106" y="14"/>
                  </a:lnTo>
                  <a:lnTo>
                    <a:pt x="100" y="18"/>
                  </a:lnTo>
                  <a:lnTo>
                    <a:pt x="100"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3" name="Rectangle 225"/>
            <p:cNvSpPr>
              <a:spLocks noChangeArrowheads="1"/>
            </p:cNvSpPr>
            <p:nvPr/>
          </p:nvSpPr>
          <p:spPr bwMode="auto">
            <a:xfrm>
              <a:off x="5466222"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4" name="Freeform 226"/>
            <p:cNvSpPr>
              <a:spLocks/>
            </p:cNvSpPr>
            <p:nvPr/>
          </p:nvSpPr>
          <p:spPr bwMode="auto">
            <a:xfrm>
              <a:off x="5563066" y="1560271"/>
              <a:ext cx="78910" cy="10167"/>
            </a:xfrm>
            <a:custGeom>
              <a:avLst/>
              <a:gdLst>
                <a:gd name="T0" fmla="*/ 2 w 44"/>
                <a:gd name="T1" fmla="*/ 6 h 6"/>
                <a:gd name="T2" fmla="*/ 2 w 44"/>
                <a:gd name="T3" fmla="*/ 6 h 6"/>
                <a:gd name="T4" fmla="*/ 24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4"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5" name="Freeform 227"/>
            <p:cNvSpPr>
              <a:spLocks noEditPoints="1"/>
            </p:cNvSpPr>
            <p:nvPr/>
          </p:nvSpPr>
          <p:spPr bwMode="auto">
            <a:xfrm>
              <a:off x="5466222" y="1489105"/>
              <a:ext cx="200862" cy="81333"/>
            </a:xfrm>
            <a:custGeom>
              <a:avLst/>
              <a:gdLst>
                <a:gd name="T0" fmla="*/ 112 w 112"/>
                <a:gd name="T1" fmla="*/ 24 h 48"/>
                <a:gd name="T2" fmla="*/ 112 w 112"/>
                <a:gd name="T3" fmla="*/ 24 h 48"/>
                <a:gd name="T4" fmla="*/ 112 w 112"/>
                <a:gd name="T5" fmla="*/ 18 h 48"/>
                <a:gd name="T6" fmla="*/ 106 w 112"/>
                <a:gd name="T7" fmla="*/ 12 h 48"/>
                <a:gd name="T8" fmla="*/ 100 w 112"/>
                <a:gd name="T9" fmla="*/ 8 h 48"/>
                <a:gd name="T10" fmla="*/ 92 w 112"/>
                <a:gd name="T11" fmla="*/ 6 h 48"/>
                <a:gd name="T12" fmla="*/ 74 w 112"/>
                <a:gd name="T13" fmla="*/ 2 h 48"/>
                <a:gd name="T14" fmla="*/ 56 w 112"/>
                <a:gd name="T15" fmla="*/ 0 h 48"/>
                <a:gd name="T16" fmla="*/ 56 w 112"/>
                <a:gd name="T17" fmla="*/ 0 h 48"/>
                <a:gd name="T18" fmla="*/ 38 w 112"/>
                <a:gd name="T19" fmla="*/ 2 h 48"/>
                <a:gd name="T20" fmla="*/ 20 w 112"/>
                <a:gd name="T21" fmla="*/ 6 h 48"/>
                <a:gd name="T22" fmla="*/ 12 w 112"/>
                <a:gd name="T23" fmla="*/ 8 h 48"/>
                <a:gd name="T24" fmla="*/ 6 w 112"/>
                <a:gd name="T25" fmla="*/ 12 h 48"/>
                <a:gd name="T26" fmla="*/ 0 w 112"/>
                <a:gd name="T27" fmla="*/ 18 h 48"/>
                <a:gd name="T28" fmla="*/ 0 w 112"/>
                <a:gd name="T29" fmla="*/ 24 h 48"/>
                <a:gd name="T30" fmla="*/ 0 w 112"/>
                <a:gd name="T31" fmla="*/ 24 h 48"/>
                <a:gd name="T32" fmla="*/ 0 w 112"/>
                <a:gd name="T33" fmla="*/ 24 h 48"/>
                <a:gd name="T34" fmla="*/ 0 w 112"/>
                <a:gd name="T35" fmla="*/ 24 h 48"/>
                <a:gd name="T36" fmla="*/ 0 w 112"/>
                <a:gd name="T37" fmla="*/ 30 h 48"/>
                <a:gd name="T38" fmla="*/ 4 w 112"/>
                <a:gd name="T39" fmla="*/ 36 h 48"/>
                <a:gd name="T40" fmla="*/ 10 w 112"/>
                <a:gd name="T41" fmla="*/ 40 h 48"/>
                <a:gd name="T42" fmla="*/ 18 w 112"/>
                <a:gd name="T43" fmla="*/ 44 h 48"/>
                <a:gd name="T44" fmla="*/ 36 w 112"/>
                <a:gd name="T45" fmla="*/ 46 h 48"/>
                <a:gd name="T46" fmla="*/ 54 w 112"/>
                <a:gd name="T47" fmla="*/ 48 h 48"/>
                <a:gd name="T48" fmla="*/ 54 w 112"/>
                <a:gd name="T49" fmla="*/ 48 h 48"/>
                <a:gd name="T50" fmla="*/ 80 w 112"/>
                <a:gd name="T51" fmla="*/ 46 h 48"/>
                <a:gd name="T52" fmla="*/ 98 w 112"/>
                <a:gd name="T53" fmla="*/ 42 h 48"/>
                <a:gd name="T54" fmla="*/ 98 w 112"/>
                <a:gd name="T55" fmla="*/ 42 h 48"/>
                <a:gd name="T56" fmla="*/ 104 w 112"/>
                <a:gd name="T57" fmla="*/ 38 h 48"/>
                <a:gd name="T58" fmla="*/ 108 w 112"/>
                <a:gd name="T59" fmla="*/ 34 h 48"/>
                <a:gd name="T60" fmla="*/ 112 w 112"/>
                <a:gd name="T61" fmla="*/ 30 h 48"/>
                <a:gd name="T62" fmla="*/ 112 w 112"/>
                <a:gd name="T63" fmla="*/ 24 h 48"/>
                <a:gd name="T64" fmla="*/ 112 w 112"/>
                <a:gd name="T65" fmla="*/ 24 h 48"/>
                <a:gd name="T66" fmla="*/ 112 w 112"/>
                <a:gd name="T67" fmla="*/ 24 h 48"/>
                <a:gd name="T68" fmla="*/ 112 w 112"/>
                <a:gd name="T69" fmla="*/ 24 h 48"/>
                <a:gd name="T70" fmla="*/ 112 w 112"/>
                <a:gd name="T71" fmla="*/ 24 h 48"/>
                <a:gd name="T72" fmla="*/ 56 w 112"/>
                <a:gd name="T73" fmla="*/ 38 h 48"/>
                <a:gd name="T74" fmla="*/ 56 w 112"/>
                <a:gd name="T75" fmla="*/ 38 h 48"/>
                <a:gd name="T76" fmla="*/ 54 w 112"/>
                <a:gd name="T77" fmla="*/ 38 h 48"/>
                <a:gd name="T78" fmla="*/ 54 w 112"/>
                <a:gd name="T79" fmla="*/ 38 h 48"/>
                <a:gd name="T80" fmla="*/ 34 w 112"/>
                <a:gd name="T81" fmla="*/ 36 h 48"/>
                <a:gd name="T82" fmla="*/ 20 w 112"/>
                <a:gd name="T83" fmla="*/ 32 h 48"/>
                <a:gd name="T84" fmla="*/ 10 w 112"/>
                <a:gd name="T85" fmla="*/ 28 h 48"/>
                <a:gd name="T86" fmla="*/ 6 w 112"/>
                <a:gd name="T87" fmla="*/ 24 h 48"/>
                <a:gd name="T88" fmla="*/ 6 w 112"/>
                <a:gd name="T89" fmla="*/ 24 h 48"/>
                <a:gd name="T90" fmla="*/ 10 w 112"/>
                <a:gd name="T91" fmla="*/ 20 h 48"/>
                <a:gd name="T92" fmla="*/ 20 w 112"/>
                <a:gd name="T93" fmla="*/ 16 h 48"/>
                <a:gd name="T94" fmla="*/ 36 w 112"/>
                <a:gd name="T95" fmla="*/ 12 h 48"/>
                <a:gd name="T96" fmla="*/ 56 w 112"/>
                <a:gd name="T97" fmla="*/ 10 h 48"/>
                <a:gd name="T98" fmla="*/ 56 w 112"/>
                <a:gd name="T99" fmla="*/ 10 h 48"/>
                <a:gd name="T100" fmla="*/ 76 w 112"/>
                <a:gd name="T101" fmla="*/ 12 h 48"/>
                <a:gd name="T102" fmla="*/ 92 w 112"/>
                <a:gd name="T103" fmla="*/ 16 h 48"/>
                <a:gd name="T104" fmla="*/ 102 w 112"/>
                <a:gd name="T105" fmla="*/ 20 h 48"/>
                <a:gd name="T106" fmla="*/ 106 w 112"/>
                <a:gd name="T107" fmla="*/ 24 h 48"/>
                <a:gd name="T108" fmla="*/ 106 w 112"/>
                <a:gd name="T109" fmla="*/ 24 h 48"/>
                <a:gd name="T110" fmla="*/ 104 w 112"/>
                <a:gd name="T111" fmla="*/ 28 h 48"/>
                <a:gd name="T112" fmla="*/ 96 w 112"/>
                <a:gd name="T113" fmla="*/ 32 h 48"/>
                <a:gd name="T114" fmla="*/ 96 w 112"/>
                <a:gd name="T115" fmla="*/ 32 h 48"/>
                <a:gd name="T116" fmla="*/ 80 w 112"/>
                <a:gd name="T117" fmla="*/ 36 h 48"/>
                <a:gd name="T118" fmla="*/ 56 w 112"/>
                <a:gd name="T119" fmla="*/ 38 h 48"/>
                <a:gd name="T120" fmla="*/ 56 w 112"/>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 h="48">
                  <a:moveTo>
                    <a:pt x="112" y="24"/>
                  </a:moveTo>
                  <a:lnTo>
                    <a:pt x="112" y="24"/>
                  </a:lnTo>
                  <a:lnTo>
                    <a:pt x="112" y="18"/>
                  </a:lnTo>
                  <a:lnTo>
                    <a:pt x="106" y="12"/>
                  </a:lnTo>
                  <a:lnTo>
                    <a:pt x="100" y="8"/>
                  </a:lnTo>
                  <a:lnTo>
                    <a:pt x="92" y="6"/>
                  </a:lnTo>
                  <a:lnTo>
                    <a:pt x="74" y="2"/>
                  </a:lnTo>
                  <a:lnTo>
                    <a:pt x="56" y="0"/>
                  </a:lnTo>
                  <a:lnTo>
                    <a:pt x="56" y="0"/>
                  </a:lnTo>
                  <a:lnTo>
                    <a:pt x="38" y="2"/>
                  </a:lnTo>
                  <a:lnTo>
                    <a:pt x="20" y="6"/>
                  </a:lnTo>
                  <a:lnTo>
                    <a:pt x="12" y="8"/>
                  </a:lnTo>
                  <a:lnTo>
                    <a:pt x="6" y="12"/>
                  </a:lnTo>
                  <a:lnTo>
                    <a:pt x="0" y="18"/>
                  </a:lnTo>
                  <a:lnTo>
                    <a:pt x="0" y="24"/>
                  </a:lnTo>
                  <a:lnTo>
                    <a:pt x="0" y="24"/>
                  </a:lnTo>
                  <a:lnTo>
                    <a:pt x="0" y="24"/>
                  </a:lnTo>
                  <a:lnTo>
                    <a:pt x="0" y="24"/>
                  </a:lnTo>
                  <a:lnTo>
                    <a:pt x="0" y="30"/>
                  </a:lnTo>
                  <a:lnTo>
                    <a:pt x="4" y="36"/>
                  </a:lnTo>
                  <a:lnTo>
                    <a:pt x="10" y="40"/>
                  </a:lnTo>
                  <a:lnTo>
                    <a:pt x="18" y="44"/>
                  </a:lnTo>
                  <a:lnTo>
                    <a:pt x="36" y="46"/>
                  </a:lnTo>
                  <a:lnTo>
                    <a:pt x="54" y="48"/>
                  </a:lnTo>
                  <a:lnTo>
                    <a:pt x="54" y="48"/>
                  </a:lnTo>
                  <a:lnTo>
                    <a:pt x="80" y="46"/>
                  </a:lnTo>
                  <a:lnTo>
                    <a:pt x="98" y="42"/>
                  </a:lnTo>
                  <a:lnTo>
                    <a:pt x="98" y="42"/>
                  </a:lnTo>
                  <a:lnTo>
                    <a:pt x="104" y="38"/>
                  </a:lnTo>
                  <a:lnTo>
                    <a:pt x="108" y="34"/>
                  </a:lnTo>
                  <a:lnTo>
                    <a:pt x="112" y="30"/>
                  </a:lnTo>
                  <a:lnTo>
                    <a:pt x="112" y="24"/>
                  </a:lnTo>
                  <a:lnTo>
                    <a:pt x="112" y="24"/>
                  </a:lnTo>
                  <a:lnTo>
                    <a:pt x="112" y="24"/>
                  </a:lnTo>
                  <a:lnTo>
                    <a:pt x="112" y="24"/>
                  </a:lnTo>
                  <a:lnTo>
                    <a:pt x="112" y="24"/>
                  </a:lnTo>
                  <a:close/>
                  <a:moveTo>
                    <a:pt x="56" y="38"/>
                  </a:moveTo>
                  <a:lnTo>
                    <a:pt x="56" y="38"/>
                  </a:lnTo>
                  <a:lnTo>
                    <a:pt x="54" y="38"/>
                  </a:lnTo>
                  <a:lnTo>
                    <a:pt x="54" y="38"/>
                  </a:lnTo>
                  <a:lnTo>
                    <a:pt x="34" y="36"/>
                  </a:lnTo>
                  <a:lnTo>
                    <a:pt x="20" y="32"/>
                  </a:lnTo>
                  <a:lnTo>
                    <a:pt x="10" y="28"/>
                  </a:lnTo>
                  <a:lnTo>
                    <a:pt x="6" y="24"/>
                  </a:lnTo>
                  <a:lnTo>
                    <a:pt x="6" y="24"/>
                  </a:lnTo>
                  <a:lnTo>
                    <a:pt x="10" y="20"/>
                  </a:lnTo>
                  <a:lnTo>
                    <a:pt x="20" y="16"/>
                  </a:lnTo>
                  <a:lnTo>
                    <a:pt x="36" y="12"/>
                  </a:lnTo>
                  <a:lnTo>
                    <a:pt x="56" y="10"/>
                  </a:lnTo>
                  <a:lnTo>
                    <a:pt x="56" y="10"/>
                  </a:lnTo>
                  <a:lnTo>
                    <a:pt x="76" y="12"/>
                  </a:lnTo>
                  <a:lnTo>
                    <a:pt x="92" y="16"/>
                  </a:lnTo>
                  <a:lnTo>
                    <a:pt x="102" y="20"/>
                  </a:lnTo>
                  <a:lnTo>
                    <a:pt x="106" y="24"/>
                  </a:lnTo>
                  <a:lnTo>
                    <a:pt x="106" y="24"/>
                  </a:lnTo>
                  <a:lnTo>
                    <a:pt x="104" y="28"/>
                  </a:lnTo>
                  <a:lnTo>
                    <a:pt x="96" y="32"/>
                  </a:lnTo>
                  <a:lnTo>
                    <a:pt x="96" y="32"/>
                  </a:lnTo>
                  <a:lnTo>
                    <a:pt x="80" y="36"/>
                  </a:lnTo>
                  <a:lnTo>
                    <a:pt x="56" y="38"/>
                  </a:lnTo>
                  <a:lnTo>
                    <a:pt x="56"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6" name="Freeform 228"/>
            <p:cNvSpPr>
              <a:spLocks/>
            </p:cNvSpPr>
            <p:nvPr/>
          </p:nvSpPr>
          <p:spPr bwMode="auto">
            <a:xfrm>
              <a:off x="5469809"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7" name="Freeform 229"/>
            <p:cNvSpPr>
              <a:spLocks/>
            </p:cNvSpPr>
            <p:nvPr/>
          </p:nvSpPr>
          <p:spPr bwMode="auto">
            <a:xfrm>
              <a:off x="5491330"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6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6"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8" name="Freeform 230"/>
            <p:cNvSpPr>
              <a:spLocks/>
            </p:cNvSpPr>
            <p:nvPr/>
          </p:nvSpPr>
          <p:spPr bwMode="auto">
            <a:xfrm>
              <a:off x="5466222" y="1529772"/>
              <a:ext cx="200862" cy="908214"/>
            </a:xfrm>
            <a:custGeom>
              <a:avLst/>
              <a:gdLst>
                <a:gd name="T0" fmla="*/ 98 w 112"/>
                <a:gd name="T1" fmla="*/ 18 h 536"/>
                <a:gd name="T2" fmla="*/ 106 w 112"/>
                <a:gd name="T3" fmla="*/ 12 h 536"/>
                <a:gd name="T4" fmla="*/ 106 w 112"/>
                <a:gd name="T5" fmla="*/ 464 h 536"/>
                <a:gd name="T6" fmla="*/ 102 w 112"/>
                <a:gd name="T7" fmla="*/ 490 h 536"/>
                <a:gd name="T8" fmla="*/ 92 w 112"/>
                <a:gd name="T9" fmla="*/ 510 h 536"/>
                <a:gd name="T10" fmla="*/ 78 w 112"/>
                <a:gd name="T11" fmla="*/ 522 h 536"/>
                <a:gd name="T12" fmla="*/ 56 w 112"/>
                <a:gd name="T13" fmla="*/ 526 h 536"/>
                <a:gd name="T14" fmla="*/ 44 w 112"/>
                <a:gd name="T15" fmla="*/ 526 h 536"/>
                <a:gd name="T16" fmla="*/ 26 w 112"/>
                <a:gd name="T17" fmla="*/ 518 h 536"/>
                <a:gd name="T18" fmla="*/ 14 w 112"/>
                <a:gd name="T19" fmla="*/ 502 h 536"/>
                <a:gd name="T20" fmla="*/ 8 w 112"/>
                <a:gd name="T21" fmla="*/ 478 h 536"/>
                <a:gd name="T22" fmla="*/ 6 w 112"/>
                <a:gd name="T23" fmla="*/ 10 h 536"/>
                <a:gd name="T24" fmla="*/ 22 w 112"/>
                <a:gd name="T25" fmla="*/ 18 h 536"/>
                <a:gd name="T26" fmla="*/ 52 w 112"/>
                <a:gd name="T27" fmla="*/ 24 h 536"/>
                <a:gd name="T28" fmla="*/ 54 w 112"/>
                <a:gd name="T29" fmla="*/ 24 h 536"/>
                <a:gd name="T30" fmla="*/ 36 w 112"/>
                <a:gd name="T31" fmla="*/ 22 h 536"/>
                <a:gd name="T32" fmla="*/ 10 w 112"/>
                <a:gd name="T33" fmla="*/ 16 h 536"/>
                <a:gd name="T34" fmla="*/ 0 w 112"/>
                <a:gd name="T35" fmla="*/ 6 h 536"/>
                <a:gd name="T36" fmla="*/ 0 w 112"/>
                <a:gd name="T37" fmla="*/ 464 h 536"/>
                <a:gd name="T38" fmla="*/ 0 w 112"/>
                <a:gd name="T39" fmla="*/ 480 h 536"/>
                <a:gd name="T40" fmla="*/ 8 w 112"/>
                <a:gd name="T41" fmla="*/ 506 h 536"/>
                <a:gd name="T42" fmla="*/ 22 w 112"/>
                <a:gd name="T43" fmla="*/ 526 h 536"/>
                <a:gd name="T44" fmla="*/ 44 w 112"/>
                <a:gd name="T45" fmla="*/ 536 h 536"/>
                <a:gd name="T46" fmla="*/ 56 w 112"/>
                <a:gd name="T47" fmla="*/ 536 h 536"/>
                <a:gd name="T48" fmla="*/ 80 w 112"/>
                <a:gd name="T49" fmla="*/ 532 h 536"/>
                <a:gd name="T50" fmla="*/ 98 w 112"/>
                <a:gd name="T51" fmla="*/ 518 h 536"/>
                <a:gd name="T52" fmla="*/ 110 w 112"/>
                <a:gd name="T53" fmla="*/ 494 h 536"/>
                <a:gd name="T54" fmla="*/ 112 w 112"/>
                <a:gd name="T55" fmla="*/ 464 h 536"/>
                <a:gd name="T56" fmla="*/ 112 w 112"/>
                <a:gd name="T57" fmla="*/ 0 h 536"/>
                <a:gd name="T58" fmla="*/ 112 w 112"/>
                <a:gd name="T59" fmla="*/ 6 h 536"/>
                <a:gd name="T60" fmla="*/ 104 w 112"/>
                <a:gd name="T61" fmla="*/ 14 h 536"/>
                <a:gd name="T62" fmla="*/ 98 w 112"/>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536">
                  <a:moveTo>
                    <a:pt x="98" y="18"/>
                  </a:moveTo>
                  <a:lnTo>
                    <a:pt x="98" y="18"/>
                  </a:lnTo>
                  <a:lnTo>
                    <a:pt x="102" y="14"/>
                  </a:lnTo>
                  <a:lnTo>
                    <a:pt x="106" y="12"/>
                  </a:lnTo>
                  <a:lnTo>
                    <a:pt x="106" y="464"/>
                  </a:lnTo>
                  <a:lnTo>
                    <a:pt x="106" y="464"/>
                  </a:lnTo>
                  <a:lnTo>
                    <a:pt x="106" y="478"/>
                  </a:lnTo>
                  <a:lnTo>
                    <a:pt x="102" y="490"/>
                  </a:lnTo>
                  <a:lnTo>
                    <a:pt x="98" y="502"/>
                  </a:lnTo>
                  <a:lnTo>
                    <a:pt x="92" y="510"/>
                  </a:lnTo>
                  <a:lnTo>
                    <a:pt x="86" y="518"/>
                  </a:lnTo>
                  <a:lnTo>
                    <a:pt x="78" y="522"/>
                  </a:lnTo>
                  <a:lnTo>
                    <a:pt x="68" y="526"/>
                  </a:lnTo>
                  <a:lnTo>
                    <a:pt x="56" y="526"/>
                  </a:lnTo>
                  <a:lnTo>
                    <a:pt x="56" y="526"/>
                  </a:lnTo>
                  <a:lnTo>
                    <a:pt x="44" y="526"/>
                  </a:lnTo>
                  <a:lnTo>
                    <a:pt x="34" y="522"/>
                  </a:lnTo>
                  <a:lnTo>
                    <a:pt x="26" y="518"/>
                  </a:lnTo>
                  <a:lnTo>
                    <a:pt x="20" y="510"/>
                  </a:lnTo>
                  <a:lnTo>
                    <a:pt x="14" y="502"/>
                  </a:lnTo>
                  <a:lnTo>
                    <a:pt x="10" y="490"/>
                  </a:lnTo>
                  <a:lnTo>
                    <a:pt x="8" y="478"/>
                  </a:lnTo>
                  <a:lnTo>
                    <a:pt x="6" y="464"/>
                  </a:lnTo>
                  <a:lnTo>
                    <a:pt x="6" y="10"/>
                  </a:lnTo>
                  <a:lnTo>
                    <a:pt x="6" y="10"/>
                  </a:lnTo>
                  <a:lnTo>
                    <a:pt x="22" y="18"/>
                  </a:lnTo>
                  <a:lnTo>
                    <a:pt x="36" y="22"/>
                  </a:lnTo>
                  <a:lnTo>
                    <a:pt x="52" y="24"/>
                  </a:lnTo>
                  <a:lnTo>
                    <a:pt x="52" y="24"/>
                  </a:lnTo>
                  <a:lnTo>
                    <a:pt x="54" y="24"/>
                  </a:lnTo>
                  <a:lnTo>
                    <a:pt x="54" y="24"/>
                  </a:lnTo>
                  <a:lnTo>
                    <a:pt x="36" y="22"/>
                  </a:lnTo>
                  <a:lnTo>
                    <a:pt x="18" y="20"/>
                  </a:lnTo>
                  <a:lnTo>
                    <a:pt x="10" y="16"/>
                  </a:lnTo>
                  <a:lnTo>
                    <a:pt x="4" y="12"/>
                  </a:lnTo>
                  <a:lnTo>
                    <a:pt x="0" y="6"/>
                  </a:lnTo>
                  <a:lnTo>
                    <a:pt x="0" y="0"/>
                  </a:lnTo>
                  <a:lnTo>
                    <a:pt x="0" y="464"/>
                  </a:lnTo>
                  <a:lnTo>
                    <a:pt x="0" y="464"/>
                  </a:lnTo>
                  <a:lnTo>
                    <a:pt x="0" y="480"/>
                  </a:lnTo>
                  <a:lnTo>
                    <a:pt x="4" y="494"/>
                  </a:lnTo>
                  <a:lnTo>
                    <a:pt x="8" y="506"/>
                  </a:lnTo>
                  <a:lnTo>
                    <a:pt x="14" y="518"/>
                  </a:lnTo>
                  <a:lnTo>
                    <a:pt x="22" y="526"/>
                  </a:lnTo>
                  <a:lnTo>
                    <a:pt x="32" y="532"/>
                  </a:lnTo>
                  <a:lnTo>
                    <a:pt x="44" y="536"/>
                  </a:lnTo>
                  <a:lnTo>
                    <a:pt x="56" y="536"/>
                  </a:lnTo>
                  <a:lnTo>
                    <a:pt x="56" y="536"/>
                  </a:lnTo>
                  <a:lnTo>
                    <a:pt x="68" y="536"/>
                  </a:lnTo>
                  <a:lnTo>
                    <a:pt x="80" y="532"/>
                  </a:lnTo>
                  <a:lnTo>
                    <a:pt x="90" y="526"/>
                  </a:lnTo>
                  <a:lnTo>
                    <a:pt x="98" y="518"/>
                  </a:lnTo>
                  <a:lnTo>
                    <a:pt x="104" y="506"/>
                  </a:lnTo>
                  <a:lnTo>
                    <a:pt x="110" y="494"/>
                  </a:lnTo>
                  <a:lnTo>
                    <a:pt x="112" y="480"/>
                  </a:lnTo>
                  <a:lnTo>
                    <a:pt x="112" y="464"/>
                  </a:lnTo>
                  <a:lnTo>
                    <a:pt x="112" y="8"/>
                  </a:lnTo>
                  <a:lnTo>
                    <a:pt x="112" y="0"/>
                  </a:lnTo>
                  <a:lnTo>
                    <a:pt x="112" y="0"/>
                  </a:lnTo>
                  <a:lnTo>
                    <a:pt x="112" y="6"/>
                  </a:lnTo>
                  <a:lnTo>
                    <a:pt x="108" y="10"/>
                  </a:lnTo>
                  <a:lnTo>
                    <a:pt x="104" y="14"/>
                  </a:lnTo>
                  <a:lnTo>
                    <a:pt x="98" y="18"/>
                  </a:lnTo>
                  <a:lnTo>
                    <a:pt x="98"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9" name="Rectangle 231"/>
            <p:cNvSpPr>
              <a:spLocks noChangeArrowheads="1"/>
            </p:cNvSpPr>
            <p:nvPr/>
          </p:nvSpPr>
          <p:spPr bwMode="auto">
            <a:xfrm>
              <a:off x="5688605"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0" name="Freeform 232"/>
            <p:cNvSpPr>
              <a:spLocks/>
            </p:cNvSpPr>
            <p:nvPr/>
          </p:nvSpPr>
          <p:spPr bwMode="auto">
            <a:xfrm>
              <a:off x="5785450"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1" name="Freeform 233"/>
            <p:cNvSpPr>
              <a:spLocks noEditPoints="1"/>
            </p:cNvSpPr>
            <p:nvPr/>
          </p:nvSpPr>
          <p:spPr bwMode="auto">
            <a:xfrm>
              <a:off x="5688605" y="1489105"/>
              <a:ext cx="200862" cy="81333"/>
            </a:xfrm>
            <a:custGeom>
              <a:avLst/>
              <a:gdLst>
                <a:gd name="T0" fmla="*/ 112 w 112"/>
                <a:gd name="T1" fmla="*/ 24 h 48"/>
                <a:gd name="T2" fmla="*/ 112 w 112"/>
                <a:gd name="T3" fmla="*/ 24 h 48"/>
                <a:gd name="T4" fmla="*/ 112 w 112"/>
                <a:gd name="T5" fmla="*/ 18 h 48"/>
                <a:gd name="T6" fmla="*/ 106 w 112"/>
                <a:gd name="T7" fmla="*/ 12 h 48"/>
                <a:gd name="T8" fmla="*/ 100 w 112"/>
                <a:gd name="T9" fmla="*/ 8 h 48"/>
                <a:gd name="T10" fmla="*/ 92 w 112"/>
                <a:gd name="T11" fmla="*/ 6 h 48"/>
                <a:gd name="T12" fmla="*/ 74 w 112"/>
                <a:gd name="T13" fmla="*/ 2 h 48"/>
                <a:gd name="T14" fmla="*/ 56 w 112"/>
                <a:gd name="T15" fmla="*/ 0 h 48"/>
                <a:gd name="T16" fmla="*/ 56 w 112"/>
                <a:gd name="T17" fmla="*/ 0 h 48"/>
                <a:gd name="T18" fmla="*/ 38 w 112"/>
                <a:gd name="T19" fmla="*/ 2 h 48"/>
                <a:gd name="T20" fmla="*/ 20 w 112"/>
                <a:gd name="T21" fmla="*/ 6 h 48"/>
                <a:gd name="T22" fmla="*/ 12 w 112"/>
                <a:gd name="T23" fmla="*/ 8 h 48"/>
                <a:gd name="T24" fmla="*/ 6 w 112"/>
                <a:gd name="T25" fmla="*/ 12 h 48"/>
                <a:gd name="T26" fmla="*/ 0 w 112"/>
                <a:gd name="T27" fmla="*/ 18 h 48"/>
                <a:gd name="T28" fmla="*/ 0 w 112"/>
                <a:gd name="T29" fmla="*/ 24 h 48"/>
                <a:gd name="T30" fmla="*/ 0 w 112"/>
                <a:gd name="T31" fmla="*/ 24 h 48"/>
                <a:gd name="T32" fmla="*/ 0 w 112"/>
                <a:gd name="T33" fmla="*/ 24 h 48"/>
                <a:gd name="T34" fmla="*/ 0 w 112"/>
                <a:gd name="T35" fmla="*/ 24 h 48"/>
                <a:gd name="T36" fmla="*/ 0 w 112"/>
                <a:gd name="T37" fmla="*/ 30 h 48"/>
                <a:gd name="T38" fmla="*/ 4 w 112"/>
                <a:gd name="T39" fmla="*/ 36 h 48"/>
                <a:gd name="T40" fmla="*/ 10 w 112"/>
                <a:gd name="T41" fmla="*/ 40 h 48"/>
                <a:gd name="T42" fmla="*/ 18 w 112"/>
                <a:gd name="T43" fmla="*/ 44 h 48"/>
                <a:gd name="T44" fmla="*/ 36 w 112"/>
                <a:gd name="T45" fmla="*/ 46 h 48"/>
                <a:gd name="T46" fmla="*/ 54 w 112"/>
                <a:gd name="T47" fmla="*/ 48 h 48"/>
                <a:gd name="T48" fmla="*/ 54 w 112"/>
                <a:gd name="T49" fmla="*/ 48 h 48"/>
                <a:gd name="T50" fmla="*/ 80 w 112"/>
                <a:gd name="T51" fmla="*/ 46 h 48"/>
                <a:gd name="T52" fmla="*/ 98 w 112"/>
                <a:gd name="T53" fmla="*/ 42 h 48"/>
                <a:gd name="T54" fmla="*/ 98 w 112"/>
                <a:gd name="T55" fmla="*/ 42 h 48"/>
                <a:gd name="T56" fmla="*/ 104 w 112"/>
                <a:gd name="T57" fmla="*/ 38 h 48"/>
                <a:gd name="T58" fmla="*/ 108 w 112"/>
                <a:gd name="T59" fmla="*/ 34 h 48"/>
                <a:gd name="T60" fmla="*/ 112 w 112"/>
                <a:gd name="T61" fmla="*/ 30 h 48"/>
                <a:gd name="T62" fmla="*/ 112 w 112"/>
                <a:gd name="T63" fmla="*/ 24 h 48"/>
                <a:gd name="T64" fmla="*/ 112 w 112"/>
                <a:gd name="T65" fmla="*/ 24 h 48"/>
                <a:gd name="T66" fmla="*/ 112 w 112"/>
                <a:gd name="T67" fmla="*/ 24 h 48"/>
                <a:gd name="T68" fmla="*/ 112 w 112"/>
                <a:gd name="T69" fmla="*/ 24 h 48"/>
                <a:gd name="T70" fmla="*/ 112 w 112"/>
                <a:gd name="T71" fmla="*/ 24 h 48"/>
                <a:gd name="T72" fmla="*/ 56 w 112"/>
                <a:gd name="T73" fmla="*/ 38 h 48"/>
                <a:gd name="T74" fmla="*/ 56 w 112"/>
                <a:gd name="T75" fmla="*/ 38 h 48"/>
                <a:gd name="T76" fmla="*/ 54 w 112"/>
                <a:gd name="T77" fmla="*/ 38 h 48"/>
                <a:gd name="T78" fmla="*/ 54 w 112"/>
                <a:gd name="T79" fmla="*/ 38 h 48"/>
                <a:gd name="T80" fmla="*/ 34 w 112"/>
                <a:gd name="T81" fmla="*/ 36 h 48"/>
                <a:gd name="T82" fmla="*/ 20 w 112"/>
                <a:gd name="T83" fmla="*/ 32 h 48"/>
                <a:gd name="T84" fmla="*/ 10 w 112"/>
                <a:gd name="T85" fmla="*/ 28 h 48"/>
                <a:gd name="T86" fmla="*/ 6 w 112"/>
                <a:gd name="T87" fmla="*/ 24 h 48"/>
                <a:gd name="T88" fmla="*/ 6 w 112"/>
                <a:gd name="T89" fmla="*/ 24 h 48"/>
                <a:gd name="T90" fmla="*/ 10 w 112"/>
                <a:gd name="T91" fmla="*/ 20 h 48"/>
                <a:gd name="T92" fmla="*/ 20 w 112"/>
                <a:gd name="T93" fmla="*/ 16 h 48"/>
                <a:gd name="T94" fmla="*/ 36 w 112"/>
                <a:gd name="T95" fmla="*/ 12 h 48"/>
                <a:gd name="T96" fmla="*/ 56 w 112"/>
                <a:gd name="T97" fmla="*/ 10 h 48"/>
                <a:gd name="T98" fmla="*/ 56 w 112"/>
                <a:gd name="T99" fmla="*/ 10 h 48"/>
                <a:gd name="T100" fmla="*/ 76 w 112"/>
                <a:gd name="T101" fmla="*/ 12 h 48"/>
                <a:gd name="T102" fmla="*/ 92 w 112"/>
                <a:gd name="T103" fmla="*/ 16 h 48"/>
                <a:gd name="T104" fmla="*/ 102 w 112"/>
                <a:gd name="T105" fmla="*/ 20 h 48"/>
                <a:gd name="T106" fmla="*/ 106 w 112"/>
                <a:gd name="T107" fmla="*/ 24 h 48"/>
                <a:gd name="T108" fmla="*/ 106 w 112"/>
                <a:gd name="T109" fmla="*/ 24 h 48"/>
                <a:gd name="T110" fmla="*/ 104 w 112"/>
                <a:gd name="T111" fmla="*/ 28 h 48"/>
                <a:gd name="T112" fmla="*/ 96 w 112"/>
                <a:gd name="T113" fmla="*/ 32 h 48"/>
                <a:gd name="T114" fmla="*/ 96 w 112"/>
                <a:gd name="T115" fmla="*/ 32 h 48"/>
                <a:gd name="T116" fmla="*/ 80 w 112"/>
                <a:gd name="T117" fmla="*/ 36 h 48"/>
                <a:gd name="T118" fmla="*/ 56 w 112"/>
                <a:gd name="T119" fmla="*/ 38 h 48"/>
                <a:gd name="T120" fmla="*/ 56 w 112"/>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 h="48">
                  <a:moveTo>
                    <a:pt x="112" y="24"/>
                  </a:moveTo>
                  <a:lnTo>
                    <a:pt x="112" y="24"/>
                  </a:lnTo>
                  <a:lnTo>
                    <a:pt x="112" y="18"/>
                  </a:lnTo>
                  <a:lnTo>
                    <a:pt x="106" y="12"/>
                  </a:lnTo>
                  <a:lnTo>
                    <a:pt x="100" y="8"/>
                  </a:lnTo>
                  <a:lnTo>
                    <a:pt x="92" y="6"/>
                  </a:lnTo>
                  <a:lnTo>
                    <a:pt x="74" y="2"/>
                  </a:lnTo>
                  <a:lnTo>
                    <a:pt x="56" y="0"/>
                  </a:lnTo>
                  <a:lnTo>
                    <a:pt x="56" y="0"/>
                  </a:lnTo>
                  <a:lnTo>
                    <a:pt x="38" y="2"/>
                  </a:lnTo>
                  <a:lnTo>
                    <a:pt x="20" y="6"/>
                  </a:lnTo>
                  <a:lnTo>
                    <a:pt x="12" y="8"/>
                  </a:lnTo>
                  <a:lnTo>
                    <a:pt x="6" y="12"/>
                  </a:lnTo>
                  <a:lnTo>
                    <a:pt x="0" y="18"/>
                  </a:lnTo>
                  <a:lnTo>
                    <a:pt x="0" y="24"/>
                  </a:lnTo>
                  <a:lnTo>
                    <a:pt x="0" y="24"/>
                  </a:lnTo>
                  <a:lnTo>
                    <a:pt x="0" y="24"/>
                  </a:lnTo>
                  <a:lnTo>
                    <a:pt x="0" y="24"/>
                  </a:lnTo>
                  <a:lnTo>
                    <a:pt x="0" y="30"/>
                  </a:lnTo>
                  <a:lnTo>
                    <a:pt x="4" y="36"/>
                  </a:lnTo>
                  <a:lnTo>
                    <a:pt x="10" y="40"/>
                  </a:lnTo>
                  <a:lnTo>
                    <a:pt x="18" y="44"/>
                  </a:lnTo>
                  <a:lnTo>
                    <a:pt x="36" y="46"/>
                  </a:lnTo>
                  <a:lnTo>
                    <a:pt x="54" y="48"/>
                  </a:lnTo>
                  <a:lnTo>
                    <a:pt x="54" y="48"/>
                  </a:lnTo>
                  <a:lnTo>
                    <a:pt x="80" y="46"/>
                  </a:lnTo>
                  <a:lnTo>
                    <a:pt x="98" y="42"/>
                  </a:lnTo>
                  <a:lnTo>
                    <a:pt x="98" y="42"/>
                  </a:lnTo>
                  <a:lnTo>
                    <a:pt x="104" y="38"/>
                  </a:lnTo>
                  <a:lnTo>
                    <a:pt x="108" y="34"/>
                  </a:lnTo>
                  <a:lnTo>
                    <a:pt x="112" y="30"/>
                  </a:lnTo>
                  <a:lnTo>
                    <a:pt x="112" y="24"/>
                  </a:lnTo>
                  <a:lnTo>
                    <a:pt x="112" y="24"/>
                  </a:lnTo>
                  <a:lnTo>
                    <a:pt x="112" y="24"/>
                  </a:lnTo>
                  <a:lnTo>
                    <a:pt x="112" y="24"/>
                  </a:lnTo>
                  <a:lnTo>
                    <a:pt x="112" y="24"/>
                  </a:lnTo>
                  <a:close/>
                  <a:moveTo>
                    <a:pt x="56" y="38"/>
                  </a:moveTo>
                  <a:lnTo>
                    <a:pt x="56" y="38"/>
                  </a:lnTo>
                  <a:lnTo>
                    <a:pt x="54" y="38"/>
                  </a:lnTo>
                  <a:lnTo>
                    <a:pt x="54" y="38"/>
                  </a:lnTo>
                  <a:lnTo>
                    <a:pt x="34" y="36"/>
                  </a:lnTo>
                  <a:lnTo>
                    <a:pt x="20" y="32"/>
                  </a:lnTo>
                  <a:lnTo>
                    <a:pt x="10" y="28"/>
                  </a:lnTo>
                  <a:lnTo>
                    <a:pt x="6" y="24"/>
                  </a:lnTo>
                  <a:lnTo>
                    <a:pt x="6" y="24"/>
                  </a:lnTo>
                  <a:lnTo>
                    <a:pt x="10" y="20"/>
                  </a:lnTo>
                  <a:lnTo>
                    <a:pt x="20" y="16"/>
                  </a:lnTo>
                  <a:lnTo>
                    <a:pt x="36" y="12"/>
                  </a:lnTo>
                  <a:lnTo>
                    <a:pt x="56" y="10"/>
                  </a:lnTo>
                  <a:lnTo>
                    <a:pt x="56" y="10"/>
                  </a:lnTo>
                  <a:lnTo>
                    <a:pt x="76" y="12"/>
                  </a:lnTo>
                  <a:lnTo>
                    <a:pt x="92" y="16"/>
                  </a:lnTo>
                  <a:lnTo>
                    <a:pt x="102" y="20"/>
                  </a:lnTo>
                  <a:lnTo>
                    <a:pt x="106" y="24"/>
                  </a:lnTo>
                  <a:lnTo>
                    <a:pt x="106" y="24"/>
                  </a:lnTo>
                  <a:lnTo>
                    <a:pt x="104" y="28"/>
                  </a:lnTo>
                  <a:lnTo>
                    <a:pt x="96" y="32"/>
                  </a:lnTo>
                  <a:lnTo>
                    <a:pt x="96" y="32"/>
                  </a:lnTo>
                  <a:lnTo>
                    <a:pt x="80" y="36"/>
                  </a:lnTo>
                  <a:lnTo>
                    <a:pt x="56" y="38"/>
                  </a:lnTo>
                  <a:lnTo>
                    <a:pt x="56"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68" name="Freeform 234"/>
            <p:cNvSpPr>
              <a:spLocks/>
            </p:cNvSpPr>
            <p:nvPr/>
          </p:nvSpPr>
          <p:spPr bwMode="auto">
            <a:xfrm>
              <a:off x="5692192"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69" name="Freeform 235"/>
            <p:cNvSpPr>
              <a:spLocks/>
            </p:cNvSpPr>
            <p:nvPr/>
          </p:nvSpPr>
          <p:spPr bwMode="auto">
            <a:xfrm>
              <a:off x="5713713"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6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6"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1" name="Freeform 236"/>
            <p:cNvSpPr>
              <a:spLocks/>
            </p:cNvSpPr>
            <p:nvPr/>
          </p:nvSpPr>
          <p:spPr bwMode="auto">
            <a:xfrm>
              <a:off x="5688605" y="1529772"/>
              <a:ext cx="200862" cy="908214"/>
            </a:xfrm>
            <a:custGeom>
              <a:avLst/>
              <a:gdLst>
                <a:gd name="T0" fmla="*/ 98 w 112"/>
                <a:gd name="T1" fmla="*/ 18 h 536"/>
                <a:gd name="T2" fmla="*/ 106 w 112"/>
                <a:gd name="T3" fmla="*/ 12 h 536"/>
                <a:gd name="T4" fmla="*/ 106 w 112"/>
                <a:gd name="T5" fmla="*/ 464 h 536"/>
                <a:gd name="T6" fmla="*/ 102 w 112"/>
                <a:gd name="T7" fmla="*/ 490 h 536"/>
                <a:gd name="T8" fmla="*/ 92 w 112"/>
                <a:gd name="T9" fmla="*/ 510 h 536"/>
                <a:gd name="T10" fmla="*/ 78 w 112"/>
                <a:gd name="T11" fmla="*/ 522 h 536"/>
                <a:gd name="T12" fmla="*/ 56 w 112"/>
                <a:gd name="T13" fmla="*/ 526 h 536"/>
                <a:gd name="T14" fmla="*/ 44 w 112"/>
                <a:gd name="T15" fmla="*/ 526 h 536"/>
                <a:gd name="T16" fmla="*/ 26 w 112"/>
                <a:gd name="T17" fmla="*/ 518 h 536"/>
                <a:gd name="T18" fmla="*/ 14 w 112"/>
                <a:gd name="T19" fmla="*/ 502 h 536"/>
                <a:gd name="T20" fmla="*/ 6 w 112"/>
                <a:gd name="T21" fmla="*/ 478 h 536"/>
                <a:gd name="T22" fmla="*/ 6 w 112"/>
                <a:gd name="T23" fmla="*/ 10 h 536"/>
                <a:gd name="T24" fmla="*/ 22 w 112"/>
                <a:gd name="T25" fmla="*/ 18 h 536"/>
                <a:gd name="T26" fmla="*/ 52 w 112"/>
                <a:gd name="T27" fmla="*/ 24 h 536"/>
                <a:gd name="T28" fmla="*/ 54 w 112"/>
                <a:gd name="T29" fmla="*/ 24 h 536"/>
                <a:gd name="T30" fmla="*/ 36 w 112"/>
                <a:gd name="T31" fmla="*/ 22 h 536"/>
                <a:gd name="T32" fmla="*/ 10 w 112"/>
                <a:gd name="T33" fmla="*/ 16 h 536"/>
                <a:gd name="T34" fmla="*/ 0 w 112"/>
                <a:gd name="T35" fmla="*/ 6 h 536"/>
                <a:gd name="T36" fmla="*/ 0 w 112"/>
                <a:gd name="T37" fmla="*/ 464 h 536"/>
                <a:gd name="T38" fmla="*/ 0 w 112"/>
                <a:gd name="T39" fmla="*/ 480 h 536"/>
                <a:gd name="T40" fmla="*/ 8 w 112"/>
                <a:gd name="T41" fmla="*/ 506 h 536"/>
                <a:gd name="T42" fmla="*/ 22 w 112"/>
                <a:gd name="T43" fmla="*/ 526 h 536"/>
                <a:gd name="T44" fmla="*/ 44 w 112"/>
                <a:gd name="T45" fmla="*/ 536 h 536"/>
                <a:gd name="T46" fmla="*/ 56 w 112"/>
                <a:gd name="T47" fmla="*/ 536 h 536"/>
                <a:gd name="T48" fmla="*/ 80 w 112"/>
                <a:gd name="T49" fmla="*/ 532 h 536"/>
                <a:gd name="T50" fmla="*/ 98 w 112"/>
                <a:gd name="T51" fmla="*/ 518 h 536"/>
                <a:gd name="T52" fmla="*/ 110 w 112"/>
                <a:gd name="T53" fmla="*/ 494 h 536"/>
                <a:gd name="T54" fmla="*/ 112 w 112"/>
                <a:gd name="T55" fmla="*/ 464 h 536"/>
                <a:gd name="T56" fmla="*/ 112 w 112"/>
                <a:gd name="T57" fmla="*/ 0 h 536"/>
                <a:gd name="T58" fmla="*/ 112 w 112"/>
                <a:gd name="T59" fmla="*/ 6 h 536"/>
                <a:gd name="T60" fmla="*/ 104 w 112"/>
                <a:gd name="T61" fmla="*/ 14 h 536"/>
                <a:gd name="T62" fmla="*/ 98 w 112"/>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536">
                  <a:moveTo>
                    <a:pt x="98" y="18"/>
                  </a:moveTo>
                  <a:lnTo>
                    <a:pt x="98" y="18"/>
                  </a:lnTo>
                  <a:lnTo>
                    <a:pt x="102" y="14"/>
                  </a:lnTo>
                  <a:lnTo>
                    <a:pt x="106" y="12"/>
                  </a:lnTo>
                  <a:lnTo>
                    <a:pt x="106" y="464"/>
                  </a:lnTo>
                  <a:lnTo>
                    <a:pt x="106" y="464"/>
                  </a:lnTo>
                  <a:lnTo>
                    <a:pt x="104" y="478"/>
                  </a:lnTo>
                  <a:lnTo>
                    <a:pt x="102" y="490"/>
                  </a:lnTo>
                  <a:lnTo>
                    <a:pt x="98" y="502"/>
                  </a:lnTo>
                  <a:lnTo>
                    <a:pt x="92" y="510"/>
                  </a:lnTo>
                  <a:lnTo>
                    <a:pt x="86" y="518"/>
                  </a:lnTo>
                  <a:lnTo>
                    <a:pt x="78" y="522"/>
                  </a:lnTo>
                  <a:lnTo>
                    <a:pt x="68" y="526"/>
                  </a:lnTo>
                  <a:lnTo>
                    <a:pt x="56" y="526"/>
                  </a:lnTo>
                  <a:lnTo>
                    <a:pt x="56" y="526"/>
                  </a:lnTo>
                  <a:lnTo>
                    <a:pt x="44" y="526"/>
                  </a:lnTo>
                  <a:lnTo>
                    <a:pt x="34" y="522"/>
                  </a:lnTo>
                  <a:lnTo>
                    <a:pt x="26" y="518"/>
                  </a:lnTo>
                  <a:lnTo>
                    <a:pt x="20" y="510"/>
                  </a:lnTo>
                  <a:lnTo>
                    <a:pt x="14" y="502"/>
                  </a:lnTo>
                  <a:lnTo>
                    <a:pt x="10" y="490"/>
                  </a:lnTo>
                  <a:lnTo>
                    <a:pt x="6" y="478"/>
                  </a:lnTo>
                  <a:lnTo>
                    <a:pt x="6" y="464"/>
                  </a:lnTo>
                  <a:lnTo>
                    <a:pt x="6" y="10"/>
                  </a:lnTo>
                  <a:lnTo>
                    <a:pt x="6" y="10"/>
                  </a:lnTo>
                  <a:lnTo>
                    <a:pt x="22" y="18"/>
                  </a:lnTo>
                  <a:lnTo>
                    <a:pt x="36" y="22"/>
                  </a:lnTo>
                  <a:lnTo>
                    <a:pt x="52" y="24"/>
                  </a:lnTo>
                  <a:lnTo>
                    <a:pt x="52" y="24"/>
                  </a:lnTo>
                  <a:lnTo>
                    <a:pt x="54" y="24"/>
                  </a:lnTo>
                  <a:lnTo>
                    <a:pt x="54" y="24"/>
                  </a:lnTo>
                  <a:lnTo>
                    <a:pt x="36" y="22"/>
                  </a:lnTo>
                  <a:lnTo>
                    <a:pt x="18" y="20"/>
                  </a:lnTo>
                  <a:lnTo>
                    <a:pt x="10" y="16"/>
                  </a:lnTo>
                  <a:lnTo>
                    <a:pt x="4" y="12"/>
                  </a:lnTo>
                  <a:lnTo>
                    <a:pt x="0" y="6"/>
                  </a:lnTo>
                  <a:lnTo>
                    <a:pt x="0" y="0"/>
                  </a:lnTo>
                  <a:lnTo>
                    <a:pt x="0" y="464"/>
                  </a:lnTo>
                  <a:lnTo>
                    <a:pt x="0" y="464"/>
                  </a:lnTo>
                  <a:lnTo>
                    <a:pt x="0" y="480"/>
                  </a:lnTo>
                  <a:lnTo>
                    <a:pt x="2" y="494"/>
                  </a:lnTo>
                  <a:lnTo>
                    <a:pt x="8" y="506"/>
                  </a:lnTo>
                  <a:lnTo>
                    <a:pt x="14" y="518"/>
                  </a:lnTo>
                  <a:lnTo>
                    <a:pt x="22" y="526"/>
                  </a:lnTo>
                  <a:lnTo>
                    <a:pt x="32" y="532"/>
                  </a:lnTo>
                  <a:lnTo>
                    <a:pt x="44" y="536"/>
                  </a:lnTo>
                  <a:lnTo>
                    <a:pt x="56" y="536"/>
                  </a:lnTo>
                  <a:lnTo>
                    <a:pt x="56" y="536"/>
                  </a:lnTo>
                  <a:lnTo>
                    <a:pt x="68" y="536"/>
                  </a:lnTo>
                  <a:lnTo>
                    <a:pt x="80" y="532"/>
                  </a:lnTo>
                  <a:lnTo>
                    <a:pt x="90" y="526"/>
                  </a:lnTo>
                  <a:lnTo>
                    <a:pt x="98" y="518"/>
                  </a:lnTo>
                  <a:lnTo>
                    <a:pt x="104" y="506"/>
                  </a:lnTo>
                  <a:lnTo>
                    <a:pt x="110" y="494"/>
                  </a:lnTo>
                  <a:lnTo>
                    <a:pt x="112" y="480"/>
                  </a:lnTo>
                  <a:lnTo>
                    <a:pt x="112" y="464"/>
                  </a:lnTo>
                  <a:lnTo>
                    <a:pt x="112" y="8"/>
                  </a:lnTo>
                  <a:lnTo>
                    <a:pt x="112" y="0"/>
                  </a:lnTo>
                  <a:lnTo>
                    <a:pt x="112" y="0"/>
                  </a:lnTo>
                  <a:lnTo>
                    <a:pt x="112" y="6"/>
                  </a:lnTo>
                  <a:lnTo>
                    <a:pt x="108" y="10"/>
                  </a:lnTo>
                  <a:lnTo>
                    <a:pt x="104" y="14"/>
                  </a:lnTo>
                  <a:lnTo>
                    <a:pt x="98" y="18"/>
                  </a:lnTo>
                  <a:lnTo>
                    <a:pt x="98"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2" name="Freeform 237"/>
            <p:cNvSpPr>
              <a:spLocks/>
            </p:cNvSpPr>
            <p:nvPr/>
          </p:nvSpPr>
          <p:spPr bwMode="auto">
            <a:xfrm>
              <a:off x="5907402" y="1529772"/>
              <a:ext cx="3587" cy="0"/>
            </a:xfrm>
            <a:custGeom>
              <a:avLst/>
              <a:gdLst>
                <a:gd name="T0" fmla="*/ 0 w 2"/>
                <a:gd name="T1" fmla="*/ 0 w 2"/>
                <a:gd name="T2" fmla="*/ 0 w 2"/>
                <a:gd name="T3" fmla="*/ 2 w 2"/>
                <a:gd name="T4" fmla="*/ 0 w 2"/>
              </a:gdLst>
              <a:ahLst/>
              <a:cxnLst>
                <a:cxn ang="0">
                  <a:pos x="T0" y="0"/>
                </a:cxn>
                <a:cxn ang="0">
                  <a:pos x="T1" y="0"/>
                </a:cxn>
                <a:cxn ang="0">
                  <a:pos x="T2" y="0"/>
                </a:cxn>
                <a:cxn ang="0">
                  <a:pos x="T3" y="0"/>
                </a:cxn>
                <a:cxn ang="0">
                  <a:pos x="T4" y="0"/>
                </a:cxn>
              </a:cxnLst>
              <a:rect l="0" t="0" r="r" b="b"/>
              <a:pathLst>
                <a:path w="2">
                  <a:moveTo>
                    <a:pt x="0" y="0"/>
                  </a:moveTo>
                  <a:lnTo>
                    <a:pt x="0" y="0"/>
                  </a:lnTo>
                  <a:lnTo>
                    <a:pt x="0" y="0"/>
                  </a:lnTo>
                  <a:lnTo>
                    <a:pt x="2" y="0"/>
                  </a:lnTo>
                  <a:lnTo>
                    <a:pt x="0" y="0"/>
                  </a:lnTo>
                  <a:close/>
                </a:path>
              </a:pathLst>
            </a:custGeom>
            <a:solidFill>
              <a:srgbClr val="534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3" name="Freeform 238"/>
            <p:cNvSpPr>
              <a:spLocks/>
            </p:cNvSpPr>
            <p:nvPr/>
          </p:nvSpPr>
          <p:spPr bwMode="auto">
            <a:xfrm>
              <a:off x="6007833"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4" name="Freeform 239"/>
            <p:cNvSpPr>
              <a:spLocks noEditPoints="1"/>
            </p:cNvSpPr>
            <p:nvPr/>
          </p:nvSpPr>
          <p:spPr bwMode="auto">
            <a:xfrm>
              <a:off x="5907402" y="1489105"/>
              <a:ext cx="204449" cy="81333"/>
            </a:xfrm>
            <a:custGeom>
              <a:avLst/>
              <a:gdLst>
                <a:gd name="T0" fmla="*/ 114 w 114"/>
                <a:gd name="T1" fmla="*/ 24 h 48"/>
                <a:gd name="T2" fmla="*/ 114 w 114"/>
                <a:gd name="T3" fmla="*/ 24 h 48"/>
                <a:gd name="T4" fmla="*/ 114 w 114"/>
                <a:gd name="T5" fmla="*/ 18 h 48"/>
                <a:gd name="T6" fmla="*/ 108 w 114"/>
                <a:gd name="T7" fmla="*/ 12 h 48"/>
                <a:gd name="T8" fmla="*/ 102 w 114"/>
                <a:gd name="T9" fmla="*/ 8 h 48"/>
                <a:gd name="T10" fmla="*/ 94 w 114"/>
                <a:gd name="T11" fmla="*/ 6 h 48"/>
                <a:gd name="T12" fmla="*/ 76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8 w 114"/>
                <a:gd name="T25" fmla="*/ 12 h 48"/>
                <a:gd name="T26" fmla="*/ 2 w 114"/>
                <a:gd name="T27" fmla="*/ 18 h 48"/>
                <a:gd name="T28" fmla="*/ 2 w 114"/>
                <a:gd name="T29" fmla="*/ 24 h 48"/>
                <a:gd name="T30" fmla="*/ 2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6 w 114"/>
                <a:gd name="T47" fmla="*/ 48 h 48"/>
                <a:gd name="T48" fmla="*/ 56 w 114"/>
                <a:gd name="T49" fmla="*/ 48 h 48"/>
                <a:gd name="T50" fmla="*/ 82 w 114"/>
                <a:gd name="T51" fmla="*/ 46 h 48"/>
                <a:gd name="T52" fmla="*/ 100 w 114"/>
                <a:gd name="T53" fmla="*/ 42 h 48"/>
                <a:gd name="T54" fmla="*/ 100 w 114"/>
                <a:gd name="T55" fmla="*/ 42 h 48"/>
                <a:gd name="T56" fmla="*/ 106 w 114"/>
                <a:gd name="T57" fmla="*/ 38 h 48"/>
                <a:gd name="T58" fmla="*/ 110 w 114"/>
                <a:gd name="T59" fmla="*/ 34 h 48"/>
                <a:gd name="T60" fmla="*/ 114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2 w 114"/>
                <a:gd name="T83" fmla="*/ 32 h 48"/>
                <a:gd name="T84" fmla="*/ 12 w 114"/>
                <a:gd name="T85" fmla="*/ 28 h 48"/>
                <a:gd name="T86" fmla="*/ 8 w 114"/>
                <a:gd name="T87" fmla="*/ 24 h 48"/>
                <a:gd name="T88" fmla="*/ 8 w 114"/>
                <a:gd name="T89" fmla="*/ 24 h 48"/>
                <a:gd name="T90" fmla="*/ 12 w 114"/>
                <a:gd name="T91" fmla="*/ 20 h 48"/>
                <a:gd name="T92" fmla="*/ 22 w 114"/>
                <a:gd name="T93" fmla="*/ 16 h 48"/>
                <a:gd name="T94" fmla="*/ 38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8 w 114"/>
                <a:gd name="T107" fmla="*/ 24 h 48"/>
                <a:gd name="T108" fmla="*/ 108 w 114"/>
                <a:gd name="T109" fmla="*/ 24 h 48"/>
                <a:gd name="T110" fmla="*/ 104 w 114"/>
                <a:gd name="T111" fmla="*/ 28 h 48"/>
                <a:gd name="T112" fmla="*/ 98 w 114"/>
                <a:gd name="T113" fmla="*/ 32 h 48"/>
                <a:gd name="T114" fmla="*/ 98 w 114"/>
                <a:gd name="T115" fmla="*/ 32 h 48"/>
                <a:gd name="T116" fmla="*/ 82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4" y="18"/>
                  </a:lnTo>
                  <a:lnTo>
                    <a:pt x="108" y="12"/>
                  </a:lnTo>
                  <a:lnTo>
                    <a:pt x="102" y="8"/>
                  </a:lnTo>
                  <a:lnTo>
                    <a:pt x="94" y="6"/>
                  </a:lnTo>
                  <a:lnTo>
                    <a:pt x="76" y="2"/>
                  </a:lnTo>
                  <a:lnTo>
                    <a:pt x="58" y="0"/>
                  </a:lnTo>
                  <a:lnTo>
                    <a:pt x="58" y="0"/>
                  </a:lnTo>
                  <a:lnTo>
                    <a:pt x="40" y="2"/>
                  </a:lnTo>
                  <a:lnTo>
                    <a:pt x="22" y="6"/>
                  </a:lnTo>
                  <a:lnTo>
                    <a:pt x="14" y="8"/>
                  </a:lnTo>
                  <a:lnTo>
                    <a:pt x="8" y="12"/>
                  </a:lnTo>
                  <a:lnTo>
                    <a:pt x="2" y="18"/>
                  </a:lnTo>
                  <a:lnTo>
                    <a:pt x="2" y="24"/>
                  </a:lnTo>
                  <a:lnTo>
                    <a:pt x="2" y="24"/>
                  </a:lnTo>
                  <a:lnTo>
                    <a:pt x="0" y="24"/>
                  </a:lnTo>
                  <a:lnTo>
                    <a:pt x="0" y="24"/>
                  </a:lnTo>
                  <a:lnTo>
                    <a:pt x="2" y="30"/>
                  </a:lnTo>
                  <a:lnTo>
                    <a:pt x="6" y="36"/>
                  </a:lnTo>
                  <a:lnTo>
                    <a:pt x="12" y="40"/>
                  </a:lnTo>
                  <a:lnTo>
                    <a:pt x="20" y="44"/>
                  </a:lnTo>
                  <a:lnTo>
                    <a:pt x="38" y="46"/>
                  </a:lnTo>
                  <a:lnTo>
                    <a:pt x="56" y="48"/>
                  </a:lnTo>
                  <a:lnTo>
                    <a:pt x="56" y="48"/>
                  </a:lnTo>
                  <a:lnTo>
                    <a:pt x="82" y="46"/>
                  </a:lnTo>
                  <a:lnTo>
                    <a:pt x="100" y="42"/>
                  </a:lnTo>
                  <a:lnTo>
                    <a:pt x="100" y="42"/>
                  </a:lnTo>
                  <a:lnTo>
                    <a:pt x="106" y="38"/>
                  </a:lnTo>
                  <a:lnTo>
                    <a:pt x="110" y="34"/>
                  </a:lnTo>
                  <a:lnTo>
                    <a:pt x="114" y="30"/>
                  </a:lnTo>
                  <a:lnTo>
                    <a:pt x="114" y="24"/>
                  </a:lnTo>
                  <a:lnTo>
                    <a:pt x="114" y="24"/>
                  </a:lnTo>
                  <a:lnTo>
                    <a:pt x="114" y="24"/>
                  </a:lnTo>
                  <a:lnTo>
                    <a:pt x="114" y="24"/>
                  </a:lnTo>
                  <a:lnTo>
                    <a:pt x="114" y="24"/>
                  </a:lnTo>
                  <a:close/>
                  <a:moveTo>
                    <a:pt x="58" y="38"/>
                  </a:moveTo>
                  <a:lnTo>
                    <a:pt x="58" y="38"/>
                  </a:lnTo>
                  <a:lnTo>
                    <a:pt x="56" y="38"/>
                  </a:lnTo>
                  <a:lnTo>
                    <a:pt x="56" y="38"/>
                  </a:lnTo>
                  <a:lnTo>
                    <a:pt x="36" y="36"/>
                  </a:lnTo>
                  <a:lnTo>
                    <a:pt x="22" y="32"/>
                  </a:lnTo>
                  <a:lnTo>
                    <a:pt x="12" y="28"/>
                  </a:lnTo>
                  <a:lnTo>
                    <a:pt x="8" y="24"/>
                  </a:lnTo>
                  <a:lnTo>
                    <a:pt x="8" y="24"/>
                  </a:lnTo>
                  <a:lnTo>
                    <a:pt x="12" y="20"/>
                  </a:lnTo>
                  <a:lnTo>
                    <a:pt x="22" y="16"/>
                  </a:lnTo>
                  <a:lnTo>
                    <a:pt x="38" y="12"/>
                  </a:lnTo>
                  <a:lnTo>
                    <a:pt x="58" y="10"/>
                  </a:lnTo>
                  <a:lnTo>
                    <a:pt x="58" y="10"/>
                  </a:lnTo>
                  <a:lnTo>
                    <a:pt x="78" y="12"/>
                  </a:lnTo>
                  <a:lnTo>
                    <a:pt x="94" y="16"/>
                  </a:lnTo>
                  <a:lnTo>
                    <a:pt x="104" y="20"/>
                  </a:lnTo>
                  <a:lnTo>
                    <a:pt x="108" y="24"/>
                  </a:lnTo>
                  <a:lnTo>
                    <a:pt x="108" y="24"/>
                  </a:lnTo>
                  <a:lnTo>
                    <a:pt x="104" y="28"/>
                  </a:lnTo>
                  <a:lnTo>
                    <a:pt x="98" y="32"/>
                  </a:lnTo>
                  <a:lnTo>
                    <a:pt x="98" y="32"/>
                  </a:lnTo>
                  <a:lnTo>
                    <a:pt x="82"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5" name="Freeform 240"/>
            <p:cNvSpPr>
              <a:spLocks/>
            </p:cNvSpPr>
            <p:nvPr/>
          </p:nvSpPr>
          <p:spPr bwMode="auto">
            <a:xfrm>
              <a:off x="5914576"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6" name="Freeform 241"/>
            <p:cNvSpPr>
              <a:spLocks/>
            </p:cNvSpPr>
            <p:nvPr/>
          </p:nvSpPr>
          <p:spPr bwMode="auto">
            <a:xfrm>
              <a:off x="5936097"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7" name="Freeform 242"/>
            <p:cNvSpPr>
              <a:spLocks/>
            </p:cNvSpPr>
            <p:nvPr/>
          </p:nvSpPr>
          <p:spPr bwMode="auto">
            <a:xfrm>
              <a:off x="5907402" y="1529772"/>
              <a:ext cx="204449" cy="908214"/>
            </a:xfrm>
            <a:custGeom>
              <a:avLst/>
              <a:gdLst>
                <a:gd name="T0" fmla="*/ 100 w 114"/>
                <a:gd name="T1" fmla="*/ 18 h 536"/>
                <a:gd name="T2" fmla="*/ 108 w 114"/>
                <a:gd name="T3" fmla="*/ 12 h 536"/>
                <a:gd name="T4" fmla="*/ 108 w 114"/>
                <a:gd name="T5" fmla="*/ 464 h 536"/>
                <a:gd name="T6" fmla="*/ 104 w 114"/>
                <a:gd name="T7" fmla="*/ 490 h 536"/>
                <a:gd name="T8" fmla="*/ 94 w 114"/>
                <a:gd name="T9" fmla="*/ 510 h 536"/>
                <a:gd name="T10" fmla="*/ 80 w 114"/>
                <a:gd name="T11" fmla="*/ 522 h 536"/>
                <a:gd name="T12" fmla="*/ 58 w 114"/>
                <a:gd name="T13" fmla="*/ 526 h 536"/>
                <a:gd name="T14" fmla="*/ 46 w 114"/>
                <a:gd name="T15" fmla="*/ 526 h 536"/>
                <a:gd name="T16" fmla="*/ 28 w 114"/>
                <a:gd name="T17" fmla="*/ 518 h 536"/>
                <a:gd name="T18" fmla="*/ 16 w 114"/>
                <a:gd name="T19" fmla="*/ 502 h 536"/>
                <a:gd name="T20" fmla="*/ 8 w 114"/>
                <a:gd name="T21" fmla="*/ 478 h 536"/>
                <a:gd name="T22" fmla="*/ 8 w 114"/>
                <a:gd name="T23" fmla="*/ 10 h 536"/>
                <a:gd name="T24" fmla="*/ 24 w 114"/>
                <a:gd name="T25" fmla="*/ 18 h 536"/>
                <a:gd name="T26" fmla="*/ 54 w 114"/>
                <a:gd name="T27" fmla="*/ 24 h 536"/>
                <a:gd name="T28" fmla="*/ 56 w 114"/>
                <a:gd name="T29" fmla="*/ 24 h 536"/>
                <a:gd name="T30" fmla="*/ 38 w 114"/>
                <a:gd name="T31" fmla="*/ 22 h 536"/>
                <a:gd name="T32" fmla="*/ 12 w 114"/>
                <a:gd name="T33" fmla="*/ 16 h 536"/>
                <a:gd name="T34" fmla="*/ 2 w 114"/>
                <a:gd name="T35" fmla="*/ 6 h 536"/>
                <a:gd name="T36" fmla="*/ 0 w 114"/>
                <a:gd name="T37" fmla="*/ 464 h 536"/>
                <a:gd name="T38" fmla="*/ 2 w 114"/>
                <a:gd name="T39" fmla="*/ 480 h 536"/>
                <a:gd name="T40" fmla="*/ 10 w 114"/>
                <a:gd name="T41" fmla="*/ 506 h 536"/>
                <a:gd name="T42" fmla="*/ 24 w 114"/>
                <a:gd name="T43" fmla="*/ 526 h 536"/>
                <a:gd name="T44" fmla="*/ 46 w 114"/>
                <a:gd name="T45" fmla="*/ 536 h 536"/>
                <a:gd name="T46" fmla="*/ 58 w 114"/>
                <a:gd name="T47" fmla="*/ 536 h 536"/>
                <a:gd name="T48" fmla="*/ 82 w 114"/>
                <a:gd name="T49" fmla="*/ 532 h 536"/>
                <a:gd name="T50" fmla="*/ 100 w 114"/>
                <a:gd name="T51" fmla="*/ 518 h 536"/>
                <a:gd name="T52" fmla="*/ 110 w 114"/>
                <a:gd name="T53" fmla="*/ 494 h 536"/>
                <a:gd name="T54" fmla="*/ 114 w 114"/>
                <a:gd name="T55" fmla="*/ 464 h 536"/>
                <a:gd name="T56" fmla="*/ 114 w 114"/>
                <a:gd name="T57" fmla="*/ 0 h 536"/>
                <a:gd name="T58" fmla="*/ 114 w 114"/>
                <a:gd name="T59" fmla="*/ 6 h 536"/>
                <a:gd name="T60" fmla="*/ 106 w 114"/>
                <a:gd name="T61" fmla="*/ 14 h 536"/>
                <a:gd name="T62" fmla="*/ 100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100" y="18"/>
                  </a:moveTo>
                  <a:lnTo>
                    <a:pt x="100" y="18"/>
                  </a:lnTo>
                  <a:lnTo>
                    <a:pt x="104" y="14"/>
                  </a:lnTo>
                  <a:lnTo>
                    <a:pt x="108" y="12"/>
                  </a:lnTo>
                  <a:lnTo>
                    <a:pt x="108" y="464"/>
                  </a:lnTo>
                  <a:lnTo>
                    <a:pt x="108" y="464"/>
                  </a:lnTo>
                  <a:lnTo>
                    <a:pt x="106" y="478"/>
                  </a:lnTo>
                  <a:lnTo>
                    <a:pt x="104" y="490"/>
                  </a:lnTo>
                  <a:lnTo>
                    <a:pt x="100" y="502"/>
                  </a:lnTo>
                  <a:lnTo>
                    <a:pt x="94" y="510"/>
                  </a:lnTo>
                  <a:lnTo>
                    <a:pt x="88" y="518"/>
                  </a:lnTo>
                  <a:lnTo>
                    <a:pt x="80" y="522"/>
                  </a:lnTo>
                  <a:lnTo>
                    <a:pt x="70" y="526"/>
                  </a:lnTo>
                  <a:lnTo>
                    <a:pt x="58" y="526"/>
                  </a:lnTo>
                  <a:lnTo>
                    <a:pt x="58" y="526"/>
                  </a:lnTo>
                  <a:lnTo>
                    <a:pt x="46" y="526"/>
                  </a:lnTo>
                  <a:lnTo>
                    <a:pt x="36" y="522"/>
                  </a:lnTo>
                  <a:lnTo>
                    <a:pt x="28" y="518"/>
                  </a:lnTo>
                  <a:lnTo>
                    <a:pt x="22" y="510"/>
                  </a:lnTo>
                  <a:lnTo>
                    <a:pt x="16" y="502"/>
                  </a:lnTo>
                  <a:lnTo>
                    <a:pt x="12" y="490"/>
                  </a:lnTo>
                  <a:lnTo>
                    <a:pt x="8" y="478"/>
                  </a:lnTo>
                  <a:lnTo>
                    <a:pt x="8" y="464"/>
                  </a:lnTo>
                  <a:lnTo>
                    <a:pt x="8" y="10"/>
                  </a:lnTo>
                  <a:lnTo>
                    <a:pt x="8" y="10"/>
                  </a:lnTo>
                  <a:lnTo>
                    <a:pt x="24" y="18"/>
                  </a:lnTo>
                  <a:lnTo>
                    <a:pt x="38" y="22"/>
                  </a:lnTo>
                  <a:lnTo>
                    <a:pt x="54" y="24"/>
                  </a:lnTo>
                  <a:lnTo>
                    <a:pt x="54" y="24"/>
                  </a:lnTo>
                  <a:lnTo>
                    <a:pt x="56" y="24"/>
                  </a:lnTo>
                  <a:lnTo>
                    <a:pt x="56" y="24"/>
                  </a:lnTo>
                  <a:lnTo>
                    <a:pt x="38" y="22"/>
                  </a:lnTo>
                  <a:lnTo>
                    <a:pt x="20" y="20"/>
                  </a:lnTo>
                  <a:lnTo>
                    <a:pt x="12" y="16"/>
                  </a:lnTo>
                  <a:lnTo>
                    <a:pt x="6" y="12"/>
                  </a:lnTo>
                  <a:lnTo>
                    <a:pt x="2" y="6"/>
                  </a:lnTo>
                  <a:lnTo>
                    <a:pt x="0" y="0"/>
                  </a:lnTo>
                  <a:lnTo>
                    <a:pt x="0" y="464"/>
                  </a:lnTo>
                  <a:lnTo>
                    <a:pt x="0" y="464"/>
                  </a:lnTo>
                  <a:lnTo>
                    <a:pt x="2" y="480"/>
                  </a:lnTo>
                  <a:lnTo>
                    <a:pt x="4" y="494"/>
                  </a:lnTo>
                  <a:lnTo>
                    <a:pt x="10" y="506"/>
                  </a:lnTo>
                  <a:lnTo>
                    <a:pt x="16" y="518"/>
                  </a:lnTo>
                  <a:lnTo>
                    <a:pt x="24" y="526"/>
                  </a:lnTo>
                  <a:lnTo>
                    <a:pt x="34" y="532"/>
                  </a:lnTo>
                  <a:lnTo>
                    <a:pt x="46" y="536"/>
                  </a:lnTo>
                  <a:lnTo>
                    <a:pt x="58" y="536"/>
                  </a:lnTo>
                  <a:lnTo>
                    <a:pt x="58" y="536"/>
                  </a:lnTo>
                  <a:lnTo>
                    <a:pt x="70" y="536"/>
                  </a:lnTo>
                  <a:lnTo>
                    <a:pt x="82" y="532"/>
                  </a:lnTo>
                  <a:lnTo>
                    <a:pt x="92" y="526"/>
                  </a:lnTo>
                  <a:lnTo>
                    <a:pt x="100" y="518"/>
                  </a:lnTo>
                  <a:lnTo>
                    <a:pt x="106" y="506"/>
                  </a:lnTo>
                  <a:lnTo>
                    <a:pt x="110" y="494"/>
                  </a:lnTo>
                  <a:lnTo>
                    <a:pt x="114" y="480"/>
                  </a:lnTo>
                  <a:lnTo>
                    <a:pt x="114" y="464"/>
                  </a:lnTo>
                  <a:lnTo>
                    <a:pt x="114" y="8"/>
                  </a:lnTo>
                  <a:lnTo>
                    <a:pt x="114" y="0"/>
                  </a:lnTo>
                  <a:lnTo>
                    <a:pt x="114" y="0"/>
                  </a:lnTo>
                  <a:lnTo>
                    <a:pt x="114" y="6"/>
                  </a:lnTo>
                  <a:lnTo>
                    <a:pt x="110" y="10"/>
                  </a:lnTo>
                  <a:lnTo>
                    <a:pt x="106" y="14"/>
                  </a:lnTo>
                  <a:lnTo>
                    <a:pt x="100" y="18"/>
                  </a:lnTo>
                  <a:lnTo>
                    <a:pt x="100"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8" name="Rectangle 243"/>
            <p:cNvSpPr>
              <a:spLocks noChangeArrowheads="1"/>
            </p:cNvSpPr>
            <p:nvPr/>
          </p:nvSpPr>
          <p:spPr bwMode="auto">
            <a:xfrm>
              <a:off x="6129785"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79" name="Freeform 244"/>
            <p:cNvSpPr>
              <a:spLocks/>
            </p:cNvSpPr>
            <p:nvPr/>
          </p:nvSpPr>
          <p:spPr bwMode="auto">
            <a:xfrm>
              <a:off x="6230217"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0" name="Freeform 245"/>
            <p:cNvSpPr>
              <a:spLocks noEditPoints="1"/>
            </p:cNvSpPr>
            <p:nvPr/>
          </p:nvSpPr>
          <p:spPr bwMode="auto">
            <a:xfrm>
              <a:off x="6129785" y="1489105"/>
              <a:ext cx="204449" cy="81333"/>
            </a:xfrm>
            <a:custGeom>
              <a:avLst/>
              <a:gdLst>
                <a:gd name="T0" fmla="*/ 114 w 114"/>
                <a:gd name="T1" fmla="*/ 24 h 48"/>
                <a:gd name="T2" fmla="*/ 114 w 114"/>
                <a:gd name="T3" fmla="*/ 24 h 48"/>
                <a:gd name="T4" fmla="*/ 114 w 114"/>
                <a:gd name="T5" fmla="*/ 18 h 48"/>
                <a:gd name="T6" fmla="*/ 108 w 114"/>
                <a:gd name="T7" fmla="*/ 12 h 48"/>
                <a:gd name="T8" fmla="*/ 102 w 114"/>
                <a:gd name="T9" fmla="*/ 8 h 48"/>
                <a:gd name="T10" fmla="*/ 94 w 114"/>
                <a:gd name="T11" fmla="*/ 6 h 48"/>
                <a:gd name="T12" fmla="*/ 76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8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6 w 114"/>
                <a:gd name="T47" fmla="*/ 48 h 48"/>
                <a:gd name="T48" fmla="*/ 56 w 114"/>
                <a:gd name="T49" fmla="*/ 48 h 48"/>
                <a:gd name="T50" fmla="*/ 82 w 114"/>
                <a:gd name="T51" fmla="*/ 46 h 48"/>
                <a:gd name="T52" fmla="*/ 100 w 114"/>
                <a:gd name="T53" fmla="*/ 42 h 48"/>
                <a:gd name="T54" fmla="*/ 100 w 114"/>
                <a:gd name="T55" fmla="*/ 42 h 48"/>
                <a:gd name="T56" fmla="*/ 106 w 114"/>
                <a:gd name="T57" fmla="*/ 38 h 48"/>
                <a:gd name="T58" fmla="*/ 110 w 114"/>
                <a:gd name="T59" fmla="*/ 34 h 48"/>
                <a:gd name="T60" fmla="*/ 114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2 w 114"/>
                <a:gd name="T83" fmla="*/ 32 h 48"/>
                <a:gd name="T84" fmla="*/ 12 w 114"/>
                <a:gd name="T85" fmla="*/ 28 h 48"/>
                <a:gd name="T86" fmla="*/ 8 w 114"/>
                <a:gd name="T87" fmla="*/ 24 h 48"/>
                <a:gd name="T88" fmla="*/ 8 w 114"/>
                <a:gd name="T89" fmla="*/ 24 h 48"/>
                <a:gd name="T90" fmla="*/ 12 w 114"/>
                <a:gd name="T91" fmla="*/ 20 h 48"/>
                <a:gd name="T92" fmla="*/ 22 w 114"/>
                <a:gd name="T93" fmla="*/ 16 h 48"/>
                <a:gd name="T94" fmla="*/ 38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8 w 114"/>
                <a:gd name="T107" fmla="*/ 24 h 48"/>
                <a:gd name="T108" fmla="*/ 108 w 114"/>
                <a:gd name="T109" fmla="*/ 24 h 48"/>
                <a:gd name="T110" fmla="*/ 104 w 114"/>
                <a:gd name="T111" fmla="*/ 28 h 48"/>
                <a:gd name="T112" fmla="*/ 98 w 114"/>
                <a:gd name="T113" fmla="*/ 32 h 48"/>
                <a:gd name="T114" fmla="*/ 98 w 114"/>
                <a:gd name="T115" fmla="*/ 32 h 48"/>
                <a:gd name="T116" fmla="*/ 82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4" y="18"/>
                  </a:lnTo>
                  <a:lnTo>
                    <a:pt x="108" y="12"/>
                  </a:lnTo>
                  <a:lnTo>
                    <a:pt x="102" y="8"/>
                  </a:lnTo>
                  <a:lnTo>
                    <a:pt x="94" y="6"/>
                  </a:lnTo>
                  <a:lnTo>
                    <a:pt x="76" y="2"/>
                  </a:lnTo>
                  <a:lnTo>
                    <a:pt x="58" y="0"/>
                  </a:lnTo>
                  <a:lnTo>
                    <a:pt x="58" y="0"/>
                  </a:lnTo>
                  <a:lnTo>
                    <a:pt x="40" y="2"/>
                  </a:lnTo>
                  <a:lnTo>
                    <a:pt x="22" y="6"/>
                  </a:lnTo>
                  <a:lnTo>
                    <a:pt x="14" y="8"/>
                  </a:lnTo>
                  <a:lnTo>
                    <a:pt x="8" y="12"/>
                  </a:lnTo>
                  <a:lnTo>
                    <a:pt x="2" y="18"/>
                  </a:lnTo>
                  <a:lnTo>
                    <a:pt x="0" y="24"/>
                  </a:lnTo>
                  <a:lnTo>
                    <a:pt x="0" y="24"/>
                  </a:lnTo>
                  <a:lnTo>
                    <a:pt x="0" y="24"/>
                  </a:lnTo>
                  <a:lnTo>
                    <a:pt x="0" y="24"/>
                  </a:lnTo>
                  <a:lnTo>
                    <a:pt x="2" y="30"/>
                  </a:lnTo>
                  <a:lnTo>
                    <a:pt x="6" y="36"/>
                  </a:lnTo>
                  <a:lnTo>
                    <a:pt x="12" y="40"/>
                  </a:lnTo>
                  <a:lnTo>
                    <a:pt x="20" y="44"/>
                  </a:lnTo>
                  <a:lnTo>
                    <a:pt x="38" y="46"/>
                  </a:lnTo>
                  <a:lnTo>
                    <a:pt x="56" y="48"/>
                  </a:lnTo>
                  <a:lnTo>
                    <a:pt x="56" y="48"/>
                  </a:lnTo>
                  <a:lnTo>
                    <a:pt x="82" y="46"/>
                  </a:lnTo>
                  <a:lnTo>
                    <a:pt x="100" y="42"/>
                  </a:lnTo>
                  <a:lnTo>
                    <a:pt x="100" y="42"/>
                  </a:lnTo>
                  <a:lnTo>
                    <a:pt x="106" y="38"/>
                  </a:lnTo>
                  <a:lnTo>
                    <a:pt x="110" y="34"/>
                  </a:lnTo>
                  <a:lnTo>
                    <a:pt x="114" y="30"/>
                  </a:lnTo>
                  <a:lnTo>
                    <a:pt x="114" y="24"/>
                  </a:lnTo>
                  <a:lnTo>
                    <a:pt x="114" y="24"/>
                  </a:lnTo>
                  <a:lnTo>
                    <a:pt x="114" y="24"/>
                  </a:lnTo>
                  <a:lnTo>
                    <a:pt x="114" y="24"/>
                  </a:lnTo>
                  <a:lnTo>
                    <a:pt x="114" y="24"/>
                  </a:lnTo>
                  <a:close/>
                  <a:moveTo>
                    <a:pt x="58" y="38"/>
                  </a:moveTo>
                  <a:lnTo>
                    <a:pt x="58" y="38"/>
                  </a:lnTo>
                  <a:lnTo>
                    <a:pt x="56" y="38"/>
                  </a:lnTo>
                  <a:lnTo>
                    <a:pt x="56" y="38"/>
                  </a:lnTo>
                  <a:lnTo>
                    <a:pt x="36" y="36"/>
                  </a:lnTo>
                  <a:lnTo>
                    <a:pt x="22" y="32"/>
                  </a:lnTo>
                  <a:lnTo>
                    <a:pt x="12" y="28"/>
                  </a:lnTo>
                  <a:lnTo>
                    <a:pt x="8" y="24"/>
                  </a:lnTo>
                  <a:lnTo>
                    <a:pt x="8" y="24"/>
                  </a:lnTo>
                  <a:lnTo>
                    <a:pt x="12" y="20"/>
                  </a:lnTo>
                  <a:lnTo>
                    <a:pt x="22" y="16"/>
                  </a:lnTo>
                  <a:lnTo>
                    <a:pt x="38" y="12"/>
                  </a:lnTo>
                  <a:lnTo>
                    <a:pt x="58" y="10"/>
                  </a:lnTo>
                  <a:lnTo>
                    <a:pt x="58" y="10"/>
                  </a:lnTo>
                  <a:lnTo>
                    <a:pt x="78" y="12"/>
                  </a:lnTo>
                  <a:lnTo>
                    <a:pt x="94" y="16"/>
                  </a:lnTo>
                  <a:lnTo>
                    <a:pt x="104" y="20"/>
                  </a:lnTo>
                  <a:lnTo>
                    <a:pt x="108" y="24"/>
                  </a:lnTo>
                  <a:lnTo>
                    <a:pt x="108" y="24"/>
                  </a:lnTo>
                  <a:lnTo>
                    <a:pt x="104" y="28"/>
                  </a:lnTo>
                  <a:lnTo>
                    <a:pt x="98" y="32"/>
                  </a:lnTo>
                  <a:lnTo>
                    <a:pt x="98" y="32"/>
                  </a:lnTo>
                  <a:lnTo>
                    <a:pt x="82"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1" name="Freeform 246"/>
            <p:cNvSpPr>
              <a:spLocks/>
            </p:cNvSpPr>
            <p:nvPr/>
          </p:nvSpPr>
          <p:spPr bwMode="auto">
            <a:xfrm>
              <a:off x="6136959"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4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4"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2" name="Freeform 247"/>
            <p:cNvSpPr>
              <a:spLocks/>
            </p:cNvSpPr>
            <p:nvPr/>
          </p:nvSpPr>
          <p:spPr bwMode="auto">
            <a:xfrm>
              <a:off x="6158480"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8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8"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3" name="Freeform 248"/>
            <p:cNvSpPr>
              <a:spLocks/>
            </p:cNvSpPr>
            <p:nvPr/>
          </p:nvSpPr>
          <p:spPr bwMode="auto">
            <a:xfrm>
              <a:off x="6129785" y="1529772"/>
              <a:ext cx="204449" cy="908214"/>
            </a:xfrm>
            <a:custGeom>
              <a:avLst/>
              <a:gdLst>
                <a:gd name="T0" fmla="*/ 100 w 114"/>
                <a:gd name="T1" fmla="*/ 18 h 536"/>
                <a:gd name="T2" fmla="*/ 108 w 114"/>
                <a:gd name="T3" fmla="*/ 12 h 536"/>
                <a:gd name="T4" fmla="*/ 108 w 114"/>
                <a:gd name="T5" fmla="*/ 464 h 536"/>
                <a:gd name="T6" fmla="*/ 104 w 114"/>
                <a:gd name="T7" fmla="*/ 490 h 536"/>
                <a:gd name="T8" fmla="*/ 94 w 114"/>
                <a:gd name="T9" fmla="*/ 510 h 536"/>
                <a:gd name="T10" fmla="*/ 80 w 114"/>
                <a:gd name="T11" fmla="*/ 522 h 536"/>
                <a:gd name="T12" fmla="*/ 58 w 114"/>
                <a:gd name="T13" fmla="*/ 526 h 536"/>
                <a:gd name="T14" fmla="*/ 46 w 114"/>
                <a:gd name="T15" fmla="*/ 526 h 536"/>
                <a:gd name="T16" fmla="*/ 28 w 114"/>
                <a:gd name="T17" fmla="*/ 518 h 536"/>
                <a:gd name="T18" fmla="*/ 16 w 114"/>
                <a:gd name="T19" fmla="*/ 502 h 536"/>
                <a:gd name="T20" fmla="*/ 8 w 114"/>
                <a:gd name="T21" fmla="*/ 478 h 536"/>
                <a:gd name="T22" fmla="*/ 8 w 114"/>
                <a:gd name="T23" fmla="*/ 10 h 536"/>
                <a:gd name="T24" fmla="*/ 24 w 114"/>
                <a:gd name="T25" fmla="*/ 18 h 536"/>
                <a:gd name="T26" fmla="*/ 54 w 114"/>
                <a:gd name="T27" fmla="*/ 24 h 536"/>
                <a:gd name="T28" fmla="*/ 56 w 114"/>
                <a:gd name="T29" fmla="*/ 24 h 536"/>
                <a:gd name="T30" fmla="*/ 38 w 114"/>
                <a:gd name="T31" fmla="*/ 22 h 536"/>
                <a:gd name="T32" fmla="*/ 12 w 114"/>
                <a:gd name="T33" fmla="*/ 16 h 536"/>
                <a:gd name="T34" fmla="*/ 2 w 114"/>
                <a:gd name="T35" fmla="*/ 6 h 536"/>
                <a:gd name="T36" fmla="*/ 0 w 114"/>
                <a:gd name="T37" fmla="*/ 464 h 536"/>
                <a:gd name="T38" fmla="*/ 2 w 114"/>
                <a:gd name="T39" fmla="*/ 480 h 536"/>
                <a:gd name="T40" fmla="*/ 10 w 114"/>
                <a:gd name="T41" fmla="*/ 506 h 536"/>
                <a:gd name="T42" fmla="*/ 24 w 114"/>
                <a:gd name="T43" fmla="*/ 526 h 536"/>
                <a:gd name="T44" fmla="*/ 46 w 114"/>
                <a:gd name="T45" fmla="*/ 536 h 536"/>
                <a:gd name="T46" fmla="*/ 58 w 114"/>
                <a:gd name="T47" fmla="*/ 536 h 536"/>
                <a:gd name="T48" fmla="*/ 82 w 114"/>
                <a:gd name="T49" fmla="*/ 532 h 536"/>
                <a:gd name="T50" fmla="*/ 100 w 114"/>
                <a:gd name="T51" fmla="*/ 518 h 536"/>
                <a:gd name="T52" fmla="*/ 110 w 114"/>
                <a:gd name="T53" fmla="*/ 494 h 536"/>
                <a:gd name="T54" fmla="*/ 114 w 114"/>
                <a:gd name="T55" fmla="*/ 464 h 536"/>
                <a:gd name="T56" fmla="*/ 114 w 114"/>
                <a:gd name="T57" fmla="*/ 0 h 536"/>
                <a:gd name="T58" fmla="*/ 114 w 114"/>
                <a:gd name="T59" fmla="*/ 6 h 536"/>
                <a:gd name="T60" fmla="*/ 106 w 114"/>
                <a:gd name="T61" fmla="*/ 14 h 536"/>
                <a:gd name="T62" fmla="*/ 100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100" y="18"/>
                  </a:moveTo>
                  <a:lnTo>
                    <a:pt x="100" y="18"/>
                  </a:lnTo>
                  <a:lnTo>
                    <a:pt x="104" y="14"/>
                  </a:lnTo>
                  <a:lnTo>
                    <a:pt x="108" y="12"/>
                  </a:lnTo>
                  <a:lnTo>
                    <a:pt x="108" y="464"/>
                  </a:lnTo>
                  <a:lnTo>
                    <a:pt x="108" y="464"/>
                  </a:lnTo>
                  <a:lnTo>
                    <a:pt x="106" y="478"/>
                  </a:lnTo>
                  <a:lnTo>
                    <a:pt x="104" y="490"/>
                  </a:lnTo>
                  <a:lnTo>
                    <a:pt x="100" y="502"/>
                  </a:lnTo>
                  <a:lnTo>
                    <a:pt x="94" y="510"/>
                  </a:lnTo>
                  <a:lnTo>
                    <a:pt x="88" y="518"/>
                  </a:lnTo>
                  <a:lnTo>
                    <a:pt x="80" y="522"/>
                  </a:lnTo>
                  <a:lnTo>
                    <a:pt x="70" y="526"/>
                  </a:lnTo>
                  <a:lnTo>
                    <a:pt x="58" y="526"/>
                  </a:lnTo>
                  <a:lnTo>
                    <a:pt x="58" y="526"/>
                  </a:lnTo>
                  <a:lnTo>
                    <a:pt x="46" y="526"/>
                  </a:lnTo>
                  <a:lnTo>
                    <a:pt x="36" y="522"/>
                  </a:lnTo>
                  <a:lnTo>
                    <a:pt x="28" y="518"/>
                  </a:lnTo>
                  <a:lnTo>
                    <a:pt x="22" y="510"/>
                  </a:lnTo>
                  <a:lnTo>
                    <a:pt x="16" y="502"/>
                  </a:lnTo>
                  <a:lnTo>
                    <a:pt x="12" y="490"/>
                  </a:lnTo>
                  <a:lnTo>
                    <a:pt x="8" y="478"/>
                  </a:lnTo>
                  <a:lnTo>
                    <a:pt x="8" y="464"/>
                  </a:lnTo>
                  <a:lnTo>
                    <a:pt x="8" y="10"/>
                  </a:lnTo>
                  <a:lnTo>
                    <a:pt x="8" y="10"/>
                  </a:lnTo>
                  <a:lnTo>
                    <a:pt x="24" y="18"/>
                  </a:lnTo>
                  <a:lnTo>
                    <a:pt x="38" y="22"/>
                  </a:lnTo>
                  <a:lnTo>
                    <a:pt x="54" y="24"/>
                  </a:lnTo>
                  <a:lnTo>
                    <a:pt x="54" y="24"/>
                  </a:lnTo>
                  <a:lnTo>
                    <a:pt x="56" y="24"/>
                  </a:lnTo>
                  <a:lnTo>
                    <a:pt x="56" y="24"/>
                  </a:lnTo>
                  <a:lnTo>
                    <a:pt x="38" y="22"/>
                  </a:lnTo>
                  <a:lnTo>
                    <a:pt x="20" y="20"/>
                  </a:lnTo>
                  <a:lnTo>
                    <a:pt x="12" y="16"/>
                  </a:lnTo>
                  <a:lnTo>
                    <a:pt x="6" y="12"/>
                  </a:lnTo>
                  <a:lnTo>
                    <a:pt x="2" y="6"/>
                  </a:lnTo>
                  <a:lnTo>
                    <a:pt x="0" y="0"/>
                  </a:lnTo>
                  <a:lnTo>
                    <a:pt x="0" y="464"/>
                  </a:lnTo>
                  <a:lnTo>
                    <a:pt x="0" y="464"/>
                  </a:lnTo>
                  <a:lnTo>
                    <a:pt x="2" y="480"/>
                  </a:lnTo>
                  <a:lnTo>
                    <a:pt x="4" y="494"/>
                  </a:lnTo>
                  <a:lnTo>
                    <a:pt x="10" y="506"/>
                  </a:lnTo>
                  <a:lnTo>
                    <a:pt x="16" y="518"/>
                  </a:lnTo>
                  <a:lnTo>
                    <a:pt x="24" y="526"/>
                  </a:lnTo>
                  <a:lnTo>
                    <a:pt x="34" y="532"/>
                  </a:lnTo>
                  <a:lnTo>
                    <a:pt x="46" y="536"/>
                  </a:lnTo>
                  <a:lnTo>
                    <a:pt x="58" y="536"/>
                  </a:lnTo>
                  <a:lnTo>
                    <a:pt x="58" y="536"/>
                  </a:lnTo>
                  <a:lnTo>
                    <a:pt x="70" y="536"/>
                  </a:lnTo>
                  <a:lnTo>
                    <a:pt x="82" y="532"/>
                  </a:lnTo>
                  <a:lnTo>
                    <a:pt x="92" y="526"/>
                  </a:lnTo>
                  <a:lnTo>
                    <a:pt x="100" y="518"/>
                  </a:lnTo>
                  <a:lnTo>
                    <a:pt x="106" y="506"/>
                  </a:lnTo>
                  <a:lnTo>
                    <a:pt x="110" y="494"/>
                  </a:lnTo>
                  <a:lnTo>
                    <a:pt x="114" y="480"/>
                  </a:lnTo>
                  <a:lnTo>
                    <a:pt x="114" y="464"/>
                  </a:lnTo>
                  <a:lnTo>
                    <a:pt x="114" y="8"/>
                  </a:lnTo>
                  <a:lnTo>
                    <a:pt x="114" y="0"/>
                  </a:lnTo>
                  <a:lnTo>
                    <a:pt x="114" y="0"/>
                  </a:lnTo>
                  <a:lnTo>
                    <a:pt x="114" y="6"/>
                  </a:lnTo>
                  <a:lnTo>
                    <a:pt x="110" y="10"/>
                  </a:lnTo>
                  <a:lnTo>
                    <a:pt x="106" y="14"/>
                  </a:lnTo>
                  <a:lnTo>
                    <a:pt x="100" y="18"/>
                  </a:lnTo>
                  <a:lnTo>
                    <a:pt x="100"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4" name="Rectangle 249"/>
            <p:cNvSpPr>
              <a:spLocks noChangeArrowheads="1"/>
            </p:cNvSpPr>
            <p:nvPr/>
          </p:nvSpPr>
          <p:spPr bwMode="auto">
            <a:xfrm>
              <a:off x="6352169" y="1529772"/>
              <a:ext cx="1794" cy="1695"/>
            </a:xfrm>
            <a:prstGeom prst="rect">
              <a:avLst/>
            </a:prstGeom>
            <a:solidFill>
              <a:srgbClr val="534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5" name="Freeform 250"/>
            <p:cNvSpPr>
              <a:spLocks/>
            </p:cNvSpPr>
            <p:nvPr/>
          </p:nvSpPr>
          <p:spPr bwMode="auto">
            <a:xfrm>
              <a:off x="6452600" y="1560271"/>
              <a:ext cx="78910" cy="10167"/>
            </a:xfrm>
            <a:custGeom>
              <a:avLst/>
              <a:gdLst>
                <a:gd name="T0" fmla="*/ 2 w 44"/>
                <a:gd name="T1" fmla="*/ 6 h 6"/>
                <a:gd name="T2" fmla="*/ 2 w 44"/>
                <a:gd name="T3" fmla="*/ 6 h 6"/>
                <a:gd name="T4" fmla="*/ 22 w 44"/>
                <a:gd name="T5" fmla="*/ 4 h 6"/>
                <a:gd name="T6" fmla="*/ 34 w 44"/>
                <a:gd name="T7" fmla="*/ 2 h 6"/>
                <a:gd name="T8" fmla="*/ 44 w 44"/>
                <a:gd name="T9" fmla="*/ 0 h 6"/>
                <a:gd name="T10" fmla="*/ 44 w 44"/>
                <a:gd name="T11" fmla="*/ 0 h 6"/>
                <a:gd name="T12" fmla="*/ 26 w 44"/>
                <a:gd name="T13" fmla="*/ 4 h 6"/>
                <a:gd name="T14" fmla="*/ 0 w 44"/>
                <a:gd name="T15" fmla="*/ 6 h 6"/>
                <a:gd name="T16" fmla="*/ 0 w 44"/>
                <a:gd name="T17" fmla="*/ 6 h 6"/>
                <a:gd name="T18" fmla="*/ 2 w 44"/>
                <a:gd name="T19" fmla="*/ 6 h 6"/>
                <a:gd name="T20" fmla="*/ 2 w 4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
                  <a:moveTo>
                    <a:pt x="2" y="6"/>
                  </a:moveTo>
                  <a:lnTo>
                    <a:pt x="2" y="6"/>
                  </a:lnTo>
                  <a:lnTo>
                    <a:pt x="22" y="4"/>
                  </a:lnTo>
                  <a:lnTo>
                    <a:pt x="34" y="2"/>
                  </a:lnTo>
                  <a:lnTo>
                    <a:pt x="44" y="0"/>
                  </a:lnTo>
                  <a:lnTo>
                    <a:pt x="44" y="0"/>
                  </a:lnTo>
                  <a:lnTo>
                    <a:pt x="26" y="4"/>
                  </a:lnTo>
                  <a:lnTo>
                    <a:pt x="0" y="6"/>
                  </a:lnTo>
                  <a:lnTo>
                    <a:pt x="0" y="6"/>
                  </a:lnTo>
                  <a:lnTo>
                    <a:pt x="2" y="6"/>
                  </a:lnTo>
                  <a:lnTo>
                    <a:pt x="2"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6" name="Freeform 251"/>
            <p:cNvSpPr>
              <a:spLocks noEditPoints="1"/>
            </p:cNvSpPr>
            <p:nvPr/>
          </p:nvSpPr>
          <p:spPr bwMode="auto">
            <a:xfrm>
              <a:off x="6352169" y="1489105"/>
              <a:ext cx="204449" cy="81333"/>
            </a:xfrm>
            <a:custGeom>
              <a:avLst/>
              <a:gdLst>
                <a:gd name="T0" fmla="*/ 114 w 114"/>
                <a:gd name="T1" fmla="*/ 24 h 48"/>
                <a:gd name="T2" fmla="*/ 114 w 114"/>
                <a:gd name="T3" fmla="*/ 24 h 48"/>
                <a:gd name="T4" fmla="*/ 112 w 114"/>
                <a:gd name="T5" fmla="*/ 18 h 48"/>
                <a:gd name="T6" fmla="*/ 108 w 114"/>
                <a:gd name="T7" fmla="*/ 12 h 48"/>
                <a:gd name="T8" fmla="*/ 102 w 114"/>
                <a:gd name="T9" fmla="*/ 8 h 48"/>
                <a:gd name="T10" fmla="*/ 94 w 114"/>
                <a:gd name="T11" fmla="*/ 6 h 48"/>
                <a:gd name="T12" fmla="*/ 76 w 114"/>
                <a:gd name="T13" fmla="*/ 2 h 48"/>
                <a:gd name="T14" fmla="*/ 58 w 114"/>
                <a:gd name="T15" fmla="*/ 0 h 48"/>
                <a:gd name="T16" fmla="*/ 58 w 114"/>
                <a:gd name="T17" fmla="*/ 0 h 48"/>
                <a:gd name="T18" fmla="*/ 40 w 114"/>
                <a:gd name="T19" fmla="*/ 2 h 48"/>
                <a:gd name="T20" fmla="*/ 22 w 114"/>
                <a:gd name="T21" fmla="*/ 6 h 48"/>
                <a:gd name="T22" fmla="*/ 14 w 114"/>
                <a:gd name="T23" fmla="*/ 8 h 48"/>
                <a:gd name="T24" fmla="*/ 8 w 114"/>
                <a:gd name="T25" fmla="*/ 12 h 48"/>
                <a:gd name="T26" fmla="*/ 2 w 114"/>
                <a:gd name="T27" fmla="*/ 18 h 48"/>
                <a:gd name="T28" fmla="*/ 0 w 114"/>
                <a:gd name="T29" fmla="*/ 24 h 48"/>
                <a:gd name="T30" fmla="*/ 0 w 114"/>
                <a:gd name="T31" fmla="*/ 24 h 48"/>
                <a:gd name="T32" fmla="*/ 0 w 114"/>
                <a:gd name="T33" fmla="*/ 24 h 48"/>
                <a:gd name="T34" fmla="*/ 0 w 114"/>
                <a:gd name="T35" fmla="*/ 24 h 48"/>
                <a:gd name="T36" fmla="*/ 2 w 114"/>
                <a:gd name="T37" fmla="*/ 30 h 48"/>
                <a:gd name="T38" fmla="*/ 6 w 114"/>
                <a:gd name="T39" fmla="*/ 36 h 48"/>
                <a:gd name="T40" fmla="*/ 12 w 114"/>
                <a:gd name="T41" fmla="*/ 40 h 48"/>
                <a:gd name="T42" fmla="*/ 20 w 114"/>
                <a:gd name="T43" fmla="*/ 44 h 48"/>
                <a:gd name="T44" fmla="*/ 38 w 114"/>
                <a:gd name="T45" fmla="*/ 46 h 48"/>
                <a:gd name="T46" fmla="*/ 56 w 114"/>
                <a:gd name="T47" fmla="*/ 48 h 48"/>
                <a:gd name="T48" fmla="*/ 56 w 114"/>
                <a:gd name="T49" fmla="*/ 48 h 48"/>
                <a:gd name="T50" fmla="*/ 82 w 114"/>
                <a:gd name="T51" fmla="*/ 46 h 48"/>
                <a:gd name="T52" fmla="*/ 100 w 114"/>
                <a:gd name="T53" fmla="*/ 42 h 48"/>
                <a:gd name="T54" fmla="*/ 100 w 114"/>
                <a:gd name="T55" fmla="*/ 42 h 48"/>
                <a:gd name="T56" fmla="*/ 106 w 114"/>
                <a:gd name="T57" fmla="*/ 38 h 48"/>
                <a:gd name="T58" fmla="*/ 110 w 114"/>
                <a:gd name="T59" fmla="*/ 34 h 48"/>
                <a:gd name="T60" fmla="*/ 114 w 114"/>
                <a:gd name="T61" fmla="*/ 30 h 48"/>
                <a:gd name="T62" fmla="*/ 114 w 114"/>
                <a:gd name="T63" fmla="*/ 24 h 48"/>
                <a:gd name="T64" fmla="*/ 114 w 114"/>
                <a:gd name="T65" fmla="*/ 24 h 48"/>
                <a:gd name="T66" fmla="*/ 114 w 114"/>
                <a:gd name="T67" fmla="*/ 24 h 48"/>
                <a:gd name="T68" fmla="*/ 114 w 114"/>
                <a:gd name="T69" fmla="*/ 24 h 48"/>
                <a:gd name="T70" fmla="*/ 114 w 114"/>
                <a:gd name="T71" fmla="*/ 24 h 48"/>
                <a:gd name="T72" fmla="*/ 58 w 114"/>
                <a:gd name="T73" fmla="*/ 38 h 48"/>
                <a:gd name="T74" fmla="*/ 58 w 114"/>
                <a:gd name="T75" fmla="*/ 38 h 48"/>
                <a:gd name="T76" fmla="*/ 56 w 114"/>
                <a:gd name="T77" fmla="*/ 38 h 48"/>
                <a:gd name="T78" fmla="*/ 56 w 114"/>
                <a:gd name="T79" fmla="*/ 38 h 48"/>
                <a:gd name="T80" fmla="*/ 36 w 114"/>
                <a:gd name="T81" fmla="*/ 36 h 48"/>
                <a:gd name="T82" fmla="*/ 22 w 114"/>
                <a:gd name="T83" fmla="*/ 32 h 48"/>
                <a:gd name="T84" fmla="*/ 12 w 114"/>
                <a:gd name="T85" fmla="*/ 28 h 48"/>
                <a:gd name="T86" fmla="*/ 8 w 114"/>
                <a:gd name="T87" fmla="*/ 24 h 48"/>
                <a:gd name="T88" fmla="*/ 8 w 114"/>
                <a:gd name="T89" fmla="*/ 24 h 48"/>
                <a:gd name="T90" fmla="*/ 12 w 114"/>
                <a:gd name="T91" fmla="*/ 20 h 48"/>
                <a:gd name="T92" fmla="*/ 22 w 114"/>
                <a:gd name="T93" fmla="*/ 16 h 48"/>
                <a:gd name="T94" fmla="*/ 38 w 114"/>
                <a:gd name="T95" fmla="*/ 12 h 48"/>
                <a:gd name="T96" fmla="*/ 58 w 114"/>
                <a:gd name="T97" fmla="*/ 10 h 48"/>
                <a:gd name="T98" fmla="*/ 58 w 114"/>
                <a:gd name="T99" fmla="*/ 10 h 48"/>
                <a:gd name="T100" fmla="*/ 78 w 114"/>
                <a:gd name="T101" fmla="*/ 12 h 48"/>
                <a:gd name="T102" fmla="*/ 94 w 114"/>
                <a:gd name="T103" fmla="*/ 16 h 48"/>
                <a:gd name="T104" fmla="*/ 104 w 114"/>
                <a:gd name="T105" fmla="*/ 20 h 48"/>
                <a:gd name="T106" fmla="*/ 108 w 114"/>
                <a:gd name="T107" fmla="*/ 24 h 48"/>
                <a:gd name="T108" fmla="*/ 108 w 114"/>
                <a:gd name="T109" fmla="*/ 24 h 48"/>
                <a:gd name="T110" fmla="*/ 104 w 114"/>
                <a:gd name="T111" fmla="*/ 28 h 48"/>
                <a:gd name="T112" fmla="*/ 98 w 114"/>
                <a:gd name="T113" fmla="*/ 32 h 48"/>
                <a:gd name="T114" fmla="*/ 98 w 114"/>
                <a:gd name="T115" fmla="*/ 32 h 48"/>
                <a:gd name="T116" fmla="*/ 82 w 114"/>
                <a:gd name="T117" fmla="*/ 36 h 48"/>
                <a:gd name="T118" fmla="*/ 58 w 114"/>
                <a:gd name="T119" fmla="*/ 38 h 48"/>
                <a:gd name="T120" fmla="*/ 58 w 114"/>
                <a:gd name="T1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48">
                  <a:moveTo>
                    <a:pt x="114" y="24"/>
                  </a:moveTo>
                  <a:lnTo>
                    <a:pt x="114" y="24"/>
                  </a:lnTo>
                  <a:lnTo>
                    <a:pt x="112" y="18"/>
                  </a:lnTo>
                  <a:lnTo>
                    <a:pt x="108" y="12"/>
                  </a:lnTo>
                  <a:lnTo>
                    <a:pt x="102" y="8"/>
                  </a:lnTo>
                  <a:lnTo>
                    <a:pt x="94" y="6"/>
                  </a:lnTo>
                  <a:lnTo>
                    <a:pt x="76" y="2"/>
                  </a:lnTo>
                  <a:lnTo>
                    <a:pt x="58" y="0"/>
                  </a:lnTo>
                  <a:lnTo>
                    <a:pt x="58" y="0"/>
                  </a:lnTo>
                  <a:lnTo>
                    <a:pt x="40" y="2"/>
                  </a:lnTo>
                  <a:lnTo>
                    <a:pt x="22" y="6"/>
                  </a:lnTo>
                  <a:lnTo>
                    <a:pt x="14" y="8"/>
                  </a:lnTo>
                  <a:lnTo>
                    <a:pt x="8" y="12"/>
                  </a:lnTo>
                  <a:lnTo>
                    <a:pt x="2" y="18"/>
                  </a:lnTo>
                  <a:lnTo>
                    <a:pt x="0" y="24"/>
                  </a:lnTo>
                  <a:lnTo>
                    <a:pt x="0" y="24"/>
                  </a:lnTo>
                  <a:lnTo>
                    <a:pt x="0" y="24"/>
                  </a:lnTo>
                  <a:lnTo>
                    <a:pt x="0" y="24"/>
                  </a:lnTo>
                  <a:lnTo>
                    <a:pt x="2" y="30"/>
                  </a:lnTo>
                  <a:lnTo>
                    <a:pt x="6" y="36"/>
                  </a:lnTo>
                  <a:lnTo>
                    <a:pt x="12" y="40"/>
                  </a:lnTo>
                  <a:lnTo>
                    <a:pt x="20" y="44"/>
                  </a:lnTo>
                  <a:lnTo>
                    <a:pt x="38" y="46"/>
                  </a:lnTo>
                  <a:lnTo>
                    <a:pt x="56" y="48"/>
                  </a:lnTo>
                  <a:lnTo>
                    <a:pt x="56" y="48"/>
                  </a:lnTo>
                  <a:lnTo>
                    <a:pt x="82" y="46"/>
                  </a:lnTo>
                  <a:lnTo>
                    <a:pt x="100" y="42"/>
                  </a:lnTo>
                  <a:lnTo>
                    <a:pt x="100" y="42"/>
                  </a:lnTo>
                  <a:lnTo>
                    <a:pt x="106" y="38"/>
                  </a:lnTo>
                  <a:lnTo>
                    <a:pt x="110" y="34"/>
                  </a:lnTo>
                  <a:lnTo>
                    <a:pt x="114" y="30"/>
                  </a:lnTo>
                  <a:lnTo>
                    <a:pt x="114" y="24"/>
                  </a:lnTo>
                  <a:lnTo>
                    <a:pt x="114" y="24"/>
                  </a:lnTo>
                  <a:lnTo>
                    <a:pt x="114" y="24"/>
                  </a:lnTo>
                  <a:lnTo>
                    <a:pt x="114" y="24"/>
                  </a:lnTo>
                  <a:lnTo>
                    <a:pt x="114" y="24"/>
                  </a:lnTo>
                  <a:close/>
                  <a:moveTo>
                    <a:pt x="58" y="38"/>
                  </a:moveTo>
                  <a:lnTo>
                    <a:pt x="58" y="38"/>
                  </a:lnTo>
                  <a:lnTo>
                    <a:pt x="56" y="38"/>
                  </a:lnTo>
                  <a:lnTo>
                    <a:pt x="56" y="38"/>
                  </a:lnTo>
                  <a:lnTo>
                    <a:pt x="36" y="36"/>
                  </a:lnTo>
                  <a:lnTo>
                    <a:pt x="22" y="32"/>
                  </a:lnTo>
                  <a:lnTo>
                    <a:pt x="12" y="28"/>
                  </a:lnTo>
                  <a:lnTo>
                    <a:pt x="8" y="24"/>
                  </a:lnTo>
                  <a:lnTo>
                    <a:pt x="8" y="24"/>
                  </a:lnTo>
                  <a:lnTo>
                    <a:pt x="12" y="20"/>
                  </a:lnTo>
                  <a:lnTo>
                    <a:pt x="22" y="16"/>
                  </a:lnTo>
                  <a:lnTo>
                    <a:pt x="38" y="12"/>
                  </a:lnTo>
                  <a:lnTo>
                    <a:pt x="58" y="10"/>
                  </a:lnTo>
                  <a:lnTo>
                    <a:pt x="58" y="10"/>
                  </a:lnTo>
                  <a:lnTo>
                    <a:pt x="78" y="12"/>
                  </a:lnTo>
                  <a:lnTo>
                    <a:pt x="94" y="16"/>
                  </a:lnTo>
                  <a:lnTo>
                    <a:pt x="104" y="20"/>
                  </a:lnTo>
                  <a:lnTo>
                    <a:pt x="108" y="24"/>
                  </a:lnTo>
                  <a:lnTo>
                    <a:pt x="108" y="24"/>
                  </a:lnTo>
                  <a:lnTo>
                    <a:pt x="104" y="28"/>
                  </a:lnTo>
                  <a:lnTo>
                    <a:pt x="98" y="32"/>
                  </a:lnTo>
                  <a:lnTo>
                    <a:pt x="98" y="32"/>
                  </a:lnTo>
                  <a:lnTo>
                    <a:pt x="82" y="36"/>
                  </a:lnTo>
                  <a:lnTo>
                    <a:pt x="58" y="38"/>
                  </a:lnTo>
                  <a:lnTo>
                    <a:pt x="58" y="3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7" name="Freeform 252"/>
            <p:cNvSpPr>
              <a:spLocks/>
            </p:cNvSpPr>
            <p:nvPr/>
          </p:nvSpPr>
          <p:spPr bwMode="auto">
            <a:xfrm>
              <a:off x="6359343" y="1689048"/>
              <a:ext cx="193689" cy="742160"/>
            </a:xfrm>
            <a:custGeom>
              <a:avLst/>
              <a:gdLst>
                <a:gd name="T0" fmla="*/ 0 w 108"/>
                <a:gd name="T1" fmla="*/ 0 h 438"/>
                <a:gd name="T2" fmla="*/ 0 w 108"/>
                <a:gd name="T3" fmla="*/ 362 h 438"/>
                <a:gd name="T4" fmla="*/ 0 w 108"/>
                <a:gd name="T5" fmla="*/ 362 h 438"/>
                <a:gd name="T6" fmla="*/ 0 w 108"/>
                <a:gd name="T7" fmla="*/ 362 h 438"/>
                <a:gd name="T8" fmla="*/ 2 w 108"/>
                <a:gd name="T9" fmla="*/ 380 h 438"/>
                <a:gd name="T10" fmla="*/ 4 w 108"/>
                <a:gd name="T11" fmla="*/ 394 h 438"/>
                <a:gd name="T12" fmla="*/ 8 w 108"/>
                <a:gd name="T13" fmla="*/ 408 h 438"/>
                <a:gd name="T14" fmla="*/ 14 w 108"/>
                <a:gd name="T15" fmla="*/ 418 h 438"/>
                <a:gd name="T16" fmla="*/ 22 w 108"/>
                <a:gd name="T17" fmla="*/ 426 h 438"/>
                <a:gd name="T18" fmla="*/ 32 w 108"/>
                <a:gd name="T19" fmla="*/ 432 h 438"/>
                <a:gd name="T20" fmla="*/ 42 w 108"/>
                <a:gd name="T21" fmla="*/ 436 h 438"/>
                <a:gd name="T22" fmla="*/ 54 w 108"/>
                <a:gd name="T23" fmla="*/ 438 h 438"/>
                <a:gd name="T24" fmla="*/ 54 w 108"/>
                <a:gd name="T25" fmla="*/ 438 h 438"/>
                <a:gd name="T26" fmla="*/ 66 w 108"/>
                <a:gd name="T27" fmla="*/ 436 h 438"/>
                <a:gd name="T28" fmla="*/ 76 w 108"/>
                <a:gd name="T29" fmla="*/ 432 h 438"/>
                <a:gd name="T30" fmla="*/ 86 w 108"/>
                <a:gd name="T31" fmla="*/ 426 h 438"/>
                <a:gd name="T32" fmla="*/ 92 w 108"/>
                <a:gd name="T33" fmla="*/ 418 h 438"/>
                <a:gd name="T34" fmla="*/ 100 w 108"/>
                <a:gd name="T35" fmla="*/ 408 h 438"/>
                <a:gd name="T36" fmla="*/ 104 w 108"/>
                <a:gd name="T37" fmla="*/ 394 h 438"/>
                <a:gd name="T38" fmla="*/ 106 w 108"/>
                <a:gd name="T39" fmla="*/ 380 h 438"/>
                <a:gd name="T40" fmla="*/ 108 w 108"/>
                <a:gd name="T41" fmla="*/ 362 h 438"/>
                <a:gd name="T42" fmla="*/ 108 w 108"/>
                <a:gd name="T43" fmla="*/ 362 h 438"/>
                <a:gd name="T44" fmla="*/ 108 w 108"/>
                <a:gd name="T45" fmla="*/ 0 h 438"/>
                <a:gd name="T46" fmla="*/ 0 w 108"/>
                <a:gd name="T4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438">
                  <a:moveTo>
                    <a:pt x="0" y="0"/>
                  </a:moveTo>
                  <a:lnTo>
                    <a:pt x="0" y="362"/>
                  </a:lnTo>
                  <a:lnTo>
                    <a:pt x="0" y="362"/>
                  </a:lnTo>
                  <a:lnTo>
                    <a:pt x="0" y="362"/>
                  </a:lnTo>
                  <a:lnTo>
                    <a:pt x="2" y="380"/>
                  </a:lnTo>
                  <a:lnTo>
                    <a:pt x="4" y="394"/>
                  </a:lnTo>
                  <a:lnTo>
                    <a:pt x="8" y="408"/>
                  </a:lnTo>
                  <a:lnTo>
                    <a:pt x="14" y="418"/>
                  </a:lnTo>
                  <a:lnTo>
                    <a:pt x="22" y="426"/>
                  </a:lnTo>
                  <a:lnTo>
                    <a:pt x="32" y="432"/>
                  </a:lnTo>
                  <a:lnTo>
                    <a:pt x="42" y="436"/>
                  </a:lnTo>
                  <a:lnTo>
                    <a:pt x="54" y="438"/>
                  </a:lnTo>
                  <a:lnTo>
                    <a:pt x="54" y="438"/>
                  </a:lnTo>
                  <a:lnTo>
                    <a:pt x="66" y="436"/>
                  </a:lnTo>
                  <a:lnTo>
                    <a:pt x="76" y="432"/>
                  </a:lnTo>
                  <a:lnTo>
                    <a:pt x="86" y="426"/>
                  </a:lnTo>
                  <a:lnTo>
                    <a:pt x="92" y="418"/>
                  </a:lnTo>
                  <a:lnTo>
                    <a:pt x="100" y="408"/>
                  </a:lnTo>
                  <a:lnTo>
                    <a:pt x="104" y="394"/>
                  </a:lnTo>
                  <a:lnTo>
                    <a:pt x="106" y="380"/>
                  </a:lnTo>
                  <a:lnTo>
                    <a:pt x="108" y="362"/>
                  </a:lnTo>
                  <a:lnTo>
                    <a:pt x="108" y="362"/>
                  </a:lnTo>
                  <a:lnTo>
                    <a:pt x="108" y="0"/>
                  </a:lnTo>
                  <a:lnTo>
                    <a:pt x="0" y="0"/>
                  </a:lnTo>
                  <a:close/>
                </a:path>
              </a:pathLst>
            </a:custGeom>
            <a:solidFill>
              <a:srgbClr val="26A6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8" name="Freeform 253"/>
            <p:cNvSpPr>
              <a:spLocks/>
            </p:cNvSpPr>
            <p:nvPr/>
          </p:nvSpPr>
          <p:spPr bwMode="auto">
            <a:xfrm>
              <a:off x="6380864" y="2173654"/>
              <a:ext cx="129126" cy="247387"/>
            </a:xfrm>
            <a:custGeom>
              <a:avLst/>
              <a:gdLst>
                <a:gd name="T0" fmla="*/ 72 w 72"/>
                <a:gd name="T1" fmla="*/ 124 h 146"/>
                <a:gd name="T2" fmla="*/ 72 w 72"/>
                <a:gd name="T3" fmla="*/ 124 h 146"/>
                <a:gd name="T4" fmla="*/ 72 w 72"/>
                <a:gd name="T5" fmla="*/ 130 h 146"/>
                <a:gd name="T6" fmla="*/ 70 w 72"/>
                <a:gd name="T7" fmla="*/ 136 h 146"/>
                <a:gd name="T8" fmla="*/ 66 w 72"/>
                <a:gd name="T9" fmla="*/ 142 h 146"/>
                <a:gd name="T10" fmla="*/ 60 w 72"/>
                <a:gd name="T11" fmla="*/ 146 h 146"/>
                <a:gd name="T12" fmla="*/ 60 w 72"/>
                <a:gd name="T13" fmla="*/ 146 h 146"/>
                <a:gd name="T14" fmla="*/ 60 w 72"/>
                <a:gd name="T15" fmla="*/ 146 h 146"/>
                <a:gd name="T16" fmla="*/ 54 w 72"/>
                <a:gd name="T17" fmla="*/ 146 h 146"/>
                <a:gd name="T18" fmla="*/ 46 w 72"/>
                <a:gd name="T19" fmla="*/ 144 h 146"/>
                <a:gd name="T20" fmla="*/ 42 w 72"/>
                <a:gd name="T21" fmla="*/ 140 h 146"/>
                <a:gd name="T22" fmla="*/ 38 w 72"/>
                <a:gd name="T23" fmla="*/ 134 h 146"/>
                <a:gd name="T24" fmla="*/ 2 w 72"/>
                <a:gd name="T25" fmla="*/ 24 h 146"/>
                <a:gd name="T26" fmla="*/ 2 w 72"/>
                <a:gd name="T27" fmla="*/ 24 h 146"/>
                <a:gd name="T28" fmla="*/ 0 w 72"/>
                <a:gd name="T29" fmla="*/ 16 h 146"/>
                <a:gd name="T30" fmla="*/ 2 w 72"/>
                <a:gd name="T31" fmla="*/ 10 h 146"/>
                <a:gd name="T32" fmla="*/ 6 w 72"/>
                <a:gd name="T33" fmla="*/ 4 h 146"/>
                <a:gd name="T34" fmla="*/ 12 w 72"/>
                <a:gd name="T35" fmla="*/ 0 h 146"/>
                <a:gd name="T36" fmla="*/ 12 w 72"/>
                <a:gd name="T37" fmla="*/ 0 h 146"/>
                <a:gd name="T38" fmla="*/ 12 w 72"/>
                <a:gd name="T39" fmla="*/ 0 h 146"/>
                <a:gd name="T40" fmla="*/ 20 w 72"/>
                <a:gd name="T41" fmla="*/ 0 h 146"/>
                <a:gd name="T42" fmla="*/ 26 w 72"/>
                <a:gd name="T43" fmla="*/ 2 h 146"/>
                <a:gd name="T44" fmla="*/ 32 w 72"/>
                <a:gd name="T45" fmla="*/ 6 h 146"/>
                <a:gd name="T46" fmla="*/ 34 w 72"/>
                <a:gd name="T47" fmla="*/ 12 h 146"/>
                <a:gd name="T48" fmla="*/ 72 w 72"/>
                <a:gd name="T49"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6">
                  <a:moveTo>
                    <a:pt x="72" y="124"/>
                  </a:moveTo>
                  <a:lnTo>
                    <a:pt x="72" y="124"/>
                  </a:lnTo>
                  <a:lnTo>
                    <a:pt x="72" y="130"/>
                  </a:lnTo>
                  <a:lnTo>
                    <a:pt x="70" y="136"/>
                  </a:lnTo>
                  <a:lnTo>
                    <a:pt x="66" y="142"/>
                  </a:lnTo>
                  <a:lnTo>
                    <a:pt x="60" y="146"/>
                  </a:lnTo>
                  <a:lnTo>
                    <a:pt x="60" y="146"/>
                  </a:lnTo>
                  <a:lnTo>
                    <a:pt x="60" y="146"/>
                  </a:lnTo>
                  <a:lnTo>
                    <a:pt x="54" y="146"/>
                  </a:lnTo>
                  <a:lnTo>
                    <a:pt x="46" y="144"/>
                  </a:lnTo>
                  <a:lnTo>
                    <a:pt x="42" y="140"/>
                  </a:lnTo>
                  <a:lnTo>
                    <a:pt x="38" y="134"/>
                  </a:lnTo>
                  <a:lnTo>
                    <a:pt x="2" y="24"/>
                  </a:lnTo>
                  <a:lnTo>
                    <a:pt x="2" y="24"/>
                  </a:lnTo>
                  <a:lnTo>
                    <a:pt x="0" y="16"/>
                  </a:lnTo>
                  <a:lnTo>
                    <a:pt x="2" y="10"/>
                  </a:lnTo>
                  <a:lnTo>
                    <a:pt x="6" y="4"/>
                  </a:lnTo>
                  <a:lnTo>
                    <a:pt x="12" y="0"/>
                  </a:lnTo>
                  <a:lnTo>
                    <a:pt x="12" y="0"/>
                  </a:lnTo>
                  <a:lnTo>
                    <a:pt x="12" y="0"/>
                  </a:lnTo>
                  <a:lnTo>
                    <a:pt x="20" y="0"/>
                  </a:lnTo>
                  <a:lnTo>
                    <a:pt x="26" y="2"/>
                  </a:lnTo>
                  <a:lnTo>
                    <a:pt x="32" y="6"/>
                  </a:lnTo>
                  <a:lnTo>
                    <a:pt x="34" y="12"/>
                  </a:lnTo>
                  <a:lnTo>
                    <a:pt x="72" y="124"/>
                  </a:lnTo>
                  <a:close/>
                </a:path>
              </a:pathLst>
            </a:custGeom>
            <a:solidFill>
              <a:srgbClr val="0089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89" name="Freeform 254"/>
            <p:cNvSpPr>
              <a:spLocks/>
            </p:cNvSpPr>
            <p:nvPr/>
          </p:nvSpPr>
          <p:spPr bwMode="auto">
            <a:xfrm>
              <a:off x="6352169" y="1529772"/>
              <a:ext cx="204449" cy="908214"/>
            </a:xfrm>
            <a:custGeom>
              <a:avLst/>
              <a:gdLst>
                <a:gd name="T0" fmla="*/ 100 w 114"/>
                <a:gd name="T1" fmla="*/ 18 h 536"/>
                <a:gd name="T2" fmla="*/ 108 w 114"/>
                <a:gd name="T3" fmla="*/ 12 h 536"/>
                <a:gd name="T4" fmla="*/ 108 w 114"/>
                <a:gd name="T5" fmla="*/ 464 h 536"/>
                <a:gd name="T6" fmla="*/ 104 w 114"/>
                <a:gd name="T7" fmla="*/ 490 h 536"/>
                <a:gd name="T8" fmla="*/ 94 w 114"/>
                <a:gd name="T9" fmla="*/ 510 h 536"/>
                <a:gd name="T10" fmla="*/ 78 w 114"/>
                <a:gd name="T11" fmla="*/ 522 h 536"/>
                <a:gd name="T12" fmla="*/ 58 w 114"/>
                <a:gd name="T13" fmla="*/ 526 h 536"/>
                <a:gd name="T14" fmla="*/ 46 w 114"/>
                <a:gd name="T15" fmla="*/ 526 h 536"/>
                <a:gd name="T16" fmla="*/ 28 w 114"/>
                <a:gd name="T17" fmla="*/ 518 h 536"/>
                <a:gd name="T18" fmla="*/ 16 w 114"/>
                <a:gd name="T19" fmla="*/ 502 h 536"/>
                <a:gd name="T20" fmla="*/ 8 w 114"/>
                <a:gd name="T21" fmla="*/ 478 h 536"/>
                <a:gd name="T22" fmla="*/ 8 w 114"/>
                <a:gd name="T23" fmla="*/ 10 h 536"/>
                <a:gd name="T24" fmla="*/ 24 w 114"/>
                <a:gd name="T25" fmla="*/ 18 h 536"/>
                <a:gd name="T26" fmla="*/ 54 w 114"/>
                <a:gd name="T27" fmla="*/ 24 h 536"/>
                <a:gd name="T28" fmla="*/ 56 w 114"/>
                <a:gd name="T29" fmla="*/ 24 h 536"/>
                <a:gd name="T30" fmla="*/ 38 w 114"/>
                <a:gd name="T31" fmla="*/ 22 h 536"/>
                <a:gd name="T32" fmla="*/ 12 w 114"/>
                <a:gd name="T33" fmla="*/ 16 h 536"/>
                <a:gd name="T34" fmla="*/ 2 w 114"/>
                <a:gd name="T35" fmla="*/ 6 h 536"/>
                <a:gd name="T36" fmla="*/ 0 w 114"/>
                <a:gd name="T37" fmla="*/ 464 h 536"/>
                <a:gd name="T38" fmla="*/ 2 w 114"/>
                <a:gd name="T39" fmla="*/ 480 h 536"/>
                <a:gd name="T40" fmla="*/ 10 w 114"/>
                <a:gd name="T41" fmla="*/ 506 h 536"/>
                <a:gd name="T42" fmla="*/ 24 w 114"/>
                <a:gd name="T43" fmla="*/ 526 h 536"/>
                <a:gd name="T44" fmla="*/ 46 w 114"/>
                <a:gd name="T45" fmla="*/ 536 h 536"/>
                <a:gd name="T46" fmla="*/ 58 w 114"/>
                <a:gd name="T47" fmla="*/ 536 h 536"/>
                <a:gd name="T48" fmla="*/ 82 w 114"/>
                <a:gd name="T49" fmla="*/ 532 h 536"/>
                <a:gd name="T50" fmla="*/ 100 w 114"/>
                <a:gd name="T51" fmla="*/ 518 h 536"/>
                <a:gd name="T52" fmla="*/ 110 w 114"/>
                <a:gd name="T53" fmla="*/ 494 h 536"/>
                <a:gd name="T54" fmla="*/ 114 w 114"/>
                <a:gd name="T55" fmla="*/ 464 h 536"/>
                <a:gd name="T56" fmla="*/ 114 w 114"/>
                <a:gd name="T57" fmla="*/ 0 h 536"/>
                <a:gd name="T58" fmla="*/ 114 w 114"/>
                <a:gd name="T59" fmla="*/ 6 h 536"/>
                <a:gd name="T60" fmla="*/ 106 w 114"/>
                <a:gd name="T61" fmla="*/ 14 h 536"/>
                <a:gd name="T62" fmla="*/ 100 w 114"/>
                <a:gd name="T63" fmla="*/ 1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36">
                  <a:moveTo>
                    <a:pt x="100" y="18"/>
                  </a:moveTo>
                  <a:lnTo>
                    <a:pt x="100" y="18"/>
                  </a:lnTo>
                  <a:lnTo>
                    <a:pt x="104" y="14"/>
                  </a:lnTo>
                  <a:lnTo>
                    <a:pt x="108" y="12"/>
                  </a:lnTo>
                  <a:lnTo>
                    <a:pt x="108" y="464"/>
                  </a:lnTo>
                  <a:lnTo>
                    <a:pt x="108" y="464"/>
                  </a:lnTo>
                  <a:lnTo>
                    <a:pt x="106" y="478"/>
                  </a:lnTo>
                  <a:lnTo>
                    <a:pt x="104" y="490"/>
                  </a:lnTo>
                  <a:lnTo>
                    <a:pt x="100" y="502"/>
                  </a:lnTo>
                  <a:lnTo>
                    <a:pt x="94" y="510"/>
                  </a:lnTo>
                  <a:lnTo>
                    <a:pt x="88" y="518"/>
                  </a:lnTo>
                  <a:lnTo>
                    <a:pt x="78" y="522"/>
                  </a:lnTo>
                  <a:lnTo>
                    <a:pt x="70" y="526"/>
                  </a:lnTo>
                  <a:lnTo>
                    <a:pt x="58" y="526"/>
                  </a:lnTo>
                  <a:lnTo>
                    <a:pt x="58" y="526"/>
                  </a:lnTo>
                  <a:lnTo>
                    <a:pt x="46" y="526"/>
                  </a:lnTo>
                  <a:lnTo>
                    <a:pt x="36" y="522"/>
                  </a:lnTo>
                  <a:lnTo>
                    <a:pt x="28" y="518"/>
                  </a:lnTo>
                  <a:lnTo>
                    <a:pt x="20" y="510"/>
                  </a:lnTo>
                  <a:lnTo>
                    <a:pt x="16" y="502"/>
                  </a:lnTo>
                  <a:lnTo>
                    <a:pt x="12" y="490"/>
                  </a:lnTo>
                  <a:lnTo>
                    <a:pt x="8" y="478"/>
                  </a:lnTo>
                  <a:lnTo>
                    <a:pt x="8" y="464"/>
                  </a:lnTo>
                  <a:lnTo>
                    <a:pt x="8" y="10"/>
                  </a:lnTo>
                  <a:lnTo>
                    <a:pt x="8" y="10"/>
                  </a:lnTo>
                  <a:lnTo>
                    <a:pt x="24" y="18"/>
                  </a:lnTo>
                  <a:lnTo>
                    <a:pt x="38" y="22"/>
                  </a:lnTo>
                  <a:lnTo>
                    <a:pt x="54" y="24"/>
                  </a:lnTo>
                  <a:lnTo>
                    <a:pt x="54" y="24"/>
                  </a:lnTo>
                  <a:lnTo>
                    <a:pt x="56" y="24"/>
                  </a:lnTo>
                  <a:lnTo>
                    <a:pt x="56" y="24"/>
                  </a:lnTo>
                  <a:lnTo>
                    <a:pt x="38" y="22"/>
                  </a:lnTo>
                  <a:lnTo>
                    <a:pt x="20" y="20"/>
                  </a:lnTo>
                  <a:lnTo>
                    <a:pt x="12" y="16"/>
                  </a:lnTo>
                  <a:lnTo>
                    <a:pt x="6" y="12"/>
                  </a:lnTo>
                  <a:lnTo>
                    <a:pt x="2" y="6"/>
                  </a:lnTo>
                  <a:lnTo>
                    <a:pt x="0" y="0"/>
                  </a:lnTo>
                  <a:lnTo>
                    <a:pt x="0" y="464"/>
                  </a:lnTo>
                  <a:lnTo>
                    <a:pt x="0" y="464"/>
                  </a:lnTo>
                  <a:lnTo>
                    <a:pt x="2" y="480"/>
                  </a:lnTo>
                  <a:lnTo>
                    <a:pt x="4" y="494"/>
                  </a:lnTo>
                  <a:lnTo>
                    <a:pt x="10" y="506"/>
                  </a:lnTo>
                  <a:lnTo>
                    <a:pt x="16" y="518"/>
                  </a:lnTo>
                  <a:lnTo>
                    <a:pt x="24" y="526"/>
                  </a:lnTo>
                  <a:lnTo>
                    <a:pt x="34" y="532"/>
                  </a:lnTo>
                  <a:lnTo>
                    <a:pt x="46" y="536"/>
                  </a:lnTo>
                  <a:lnTo>
                    <a:pt x="58" y="536"/>
                  </a:lnTo>
                  <a:lnTo>
                    <a:pt x="58" y="536"/>
                  </a:lnTo>
                  <a:lnTo>
                    <a:pt x="70" y="536"/>
                  </a:lnTo>
                  <a:lnTo>
                    <a:pt x="82" y="532"/>
                  </a:lnTo>
                  <a:lnTo>
                    <a:pt x="92" y="526"/>
                  </a:lnTo>
                  <a:lnTo>
                    <a:pt x="100" y="518"/>
                  </a:lnTo>
                  <a:lnTo>
                    <a:pt x="106" y="506"/>
                  </a:lnTo>
                  <a:lnTo>
                    <a:pt x="110" y="494"/>
                  </a:lnTo>
                  <a:lnTo>
                    <a:pt x="114" y="480"/>
                  </a:lnTo>
                  <a:lnTo>
                    <a:pt x="114" y="464"/>
                  </a:lnTo>
                  <a:lnTo>
                    <a:pt x="114" y="8"/>
                  </a:lnTo>
                  <a:lnTo>
                    <a:pt x="114" y="0"/>
                  </a:lnTo>
                  <a:lnTo>
                    <a:pt x="114" y="0"/>
                  </a:lnTo>
                  <a:lnTo>
                    <a:pt x="114" y="6"/>
                  </a:lnTo>
                  <a:lnTo>
                    <a:pt x="110" y="10"/>
                  </a:lnTo>
                  <a:lnTo>
                    <a:pt x="106" y="14"/>
                  </a:lnTo>
                  <a:lnTo>
                    <a:pt x="100" y="18"/>
                  </a:lnTo>
                  <a:lnTo>
                    <a:pt x="100"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90" name="Line 255"/>
            <p:cNvSpPr>
              <a:spLocks noChangeShapeType="1"/>
            </p:cNvSpPr>
            <p:nvPr/>
          </p:nvSpPr>
          <p:spPr bwMode="auto">
            <a:xfrm>
              <a:off x="3579549" y="5538789"/>
              <a:ext cx="0" cy="20672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91" name="Freeform 256"/>
            <p:cNvSpPr>
              <a:spLocks/>
            </p:cNvSpPr>
            <p:nvPr/>
          </p:nvSpPr>
          <p:spPr bwMode="auto">
            <a:xfrm>
              <a:off x="3306950" y="4959295"/>
              <a:ext cx="581066" cy="545606"/>
            </a:xfrm>
            <a:custGeom>
              <a:avLst/>
              <a:gdLst>
                <a:gd name="T0" fmla="*/ 324 w 324"/>
                <a:gd name="T1" fmla="*/ 160 h 322"/>
                <a:gd name="T2" fmla="*/ 320 w 324"/>
                <a:gd name="T3" fmla="*/ 194 h 322"/>
                <a:gd name="T4" fmla="*/ 310 w 324"/>
                <a:gd name="T5" fmla="*/ 224 h 322"/>
                <a:gd name="T6" fmla="*/ 296 w 324"/>
                <a:gd name="T7" fmla="*/ 250 h 322"/>
                <a:gd name="T8" fmla="*/ 276 w 324"/>
                <a:gd name="T9" fmla="*/ 274 h 322"/>
                <a:gd name="T10" fmla="*/ 252 w 324"/>
                <a:gd name="T11" fmla="*/ 294 h 322"/>
                <a:gd name="T12" fmla="*/ 224 w 324"/>
                <a:gd name="T13" fmla="*/ 310 h 322"/>
                <a:gd name="T14" fmla="*/ 194 w 324"/>
                <a:gd name="T15" fmla="*/ 318 h 322"/>
                <a:gd name="T16" fmla="*/ 162 w 324"/>
                <a:gd name="T17" fmla="*/ 322 h 322"/>
                <a:gd name="T18" fmla="*/ 146 w 324"/>
                <a:gd name="T19" fmla="*/ 322 h 322"/>
                <a:gd name="T20" fmla="*/ 114 w 324"/>
                <a:gd name="T21" fmla="*/ 314 h 322"/>
                <a:gd name="T22" fmla="*/ 86 w 324"/>
                <a:gd name="T23" fmla="*/ 302 h 322"/>
                <a:gd name="T24" fmla="*/ 60 w 324"/>
                <a:gd name="T25" fmla="*/ 286 h 322"/>
                <a:gd name="T26" fmla="*/ 38 w 324"/>
                <a:gd name="T27" fmla="*/ 264 h 322"/>
                <a:gd name="T28" fmla="*/ 20 w 324"/>
                <a:gd name="T29" fmla="*/ 238 h 322"/>
                <a:gd name="T30" fmla="*/ 8 w 324"/>
                <a:gd name="T31" fmla="*/ 208 h 322"/>
                <a:gd name="T32" fmla="*/ 2 w 324"/>
                <a:gd name="T33" fmla="*/ 178 h 322"/>
                <a:gd name="T34" fmla="*/ 0 w 324"/>
                <a:gd name="T35" fmla="*/ 160 h 322"/>
                <a:gd name="T36" fmla="*/ 4 w 324"/>
                <a:gd name="T37" fmla="*/ 128 h 322"/>
                <a:gd name="T38" fmla="*/ 14 w 324"/>
                <a:gd name="T39" fmla="*/ 98 h 322"/>
                <a:gd name="T40" fmla="*/ 28 w 324"/>
                <a:gd name="T41" fmla="*/ 70 h 322"/>
                <a:gd name="T42" fmla="*/ 48 w 324"/>
                <a:gd name="T43" fmla="*/ 46 h 322"/>
                <a:gd name="T44" fmla="*/ 72 w 324"/>
                <a:gd name="T45" fmla="*/ 26 h 322"/>
                <a:gd name="T46" fmla="*/ 100 w 324"/>
                <a:gd name="T47" fmla="*/ 12 h 322"/>
                <a:gd name="T48" fmla="*/ 130 w 324"/>
                <a:gd name="T49" fmla="*/ 2 h 322"/>
                <a:gd name="T50" fmla="*/ 162 w 324"/>
                <a:gd name="T51" fmla="*/ 0 h 322"/>
                <a:gd name="T52" fmla="*/ 178 w 324"/>
                <a:gd name="T53" fmla="*/ 0 h 322"/>
                <a:gd name="T54" fmla="*/ 210 w 324"/>
                <a:gd name="T55" fmla="*/ 6 h 322"/>
                <a:gd name="T56" fmla="*/ 238 w 324"/>
                <a:gd name="T57" fmla="*/ 18 h 322"/>
                <a:gd name="T58" fmla="*/ 264 w 324"/>
                <a:gd name="T59" fmla="*/ 36 h 322"/>
                <a:gd name="T60" fmla="*/ 286 w 324"/>
                <a:gd name="T61" fmla="*/ 58 h 322"/>
                <a:gd name="T62" fmla="*/ 304 w 324"/>
                <a:gd name="T63" fmla="*/ 84 h 322"/>
                <a:gd name="T64" fmla="*/ 316 w 324"/>
                <a:gd name="T65" fmla="*/ 112 h 322"/>
                <a:gd name="T66" fmla="*/ 322 w 324"/>
                <a:gd name="T67" fmla="*/ 144 h 322"/>
                <a:gd name="T68" fmla="*/ 324 w 324"/>
                <a:gd name="T69" fmla="*/ 16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22">
                  <a:moveTo>
                    <a:pt x="324" y="160"/>
                  </a:moveTo>
                  <a:lnTo>
                    <a:pt x="324" y="160"/>
                  </a:lnTo>
                  <a:lnTo>
                    <a:pt x="322" y="178"/>
                  </a:lnTo>
                  <a:lnTo>
                    <a:pt x="320" y="194"/>
                  </a:lnTo>
                  <a:lnTo>
                    <a:pt x="316" y="208"/>
                  </a:lnTo>
                  <a:lnTo>
                    <a:pt x="310" y="224"/>
                  </a:lnTo>
                  <a:lnTo>
                    <a:pt x="304" y="238"/>
                  </a:lnTo>
                  <a:lnTo>
                    <a:pt x="296" y="250"/>
                  </a:lnTo>
                  <a:lnTo>
                    <a:pt x="286" y="264"/>
                  </a:lnTo>
                  <a:lnTo>
                    <a:pt x="276" y="274"/>
                  </a:lnTo>
                  <a:lnTo>
                    <a:pt x="264" y="286"/>
                  </a:lnTo>
                  <a:lnTo>
                    <a:pt x="252" y="294"/>
                  </a:lnTo>
                  <a:lnTo>
                    <a:pt x="238" y="302"/>
                  </a:lnTo>
                  <a:lnTo>
                    <a:pt x="224" y="310"/>
                  </a:lnTo>
                  <a:lnTo>
                    <a:pt x="210" y="314"/>
                  </a:lnTo>
                  <a:lnTo>
                    <a:pt x="194" y="318"/>
                  </a:lnTo>
                  <a:lnTo>
                    <a:pt x="178" y="322"/>
                  </a:lnTo>
                  <a:lnTo>
                    <a:pt x="162" y="322"/>
                  </a:lnTo>
                  <a:lnTo>
                    <a:pt x="162" y="322"/>
                  </a:lnTo>
                  <a:lnTo>
                    <a:pt x="146" y="322"/>
                  </a:lnTo>
                  <a:lnTo>
                    <a:pt x="130" y="318"/>
                  </a:lnTo>
                  <a:lnTo>
                    <a:pt x="114" y="314"/>
                  </a:lnTo>
                  <a:lnTo>
                    <a:pt x="100" y="310"/>
                  </a:lnTo>
                  <a:lnTo>
                    <a:pt x="86" y="302"/>
                  </a:lnTo>
                  <a:lnTo>
                    <a:pt x="72" y="294"/>
                  </a:lnTo>
                  <a:lnTo>
                    <a:pt x="60" y="286"/>
                  </a:lnTo>
                  <a:lnTo>
                    <a:pt x="48" y="274"/>
                  </a:lnTo>
                  <a:lnTo>
                    <a:pt x="38" y="264"/>
                  </a:lnTo>
                  <a:lnTo>
                    <a:pt x="28" y="250"/>
                  </a:lnTo>
                  <a:lnTo>
                    <a:pt x="20" y="238"/>
                  </a:lnTo>
                  <a:lnTo>
                    <a:pt x="14" y="224"/>
                  </a:lnTo>
                  <a:lnTo>
                    <a:pt x="8" y="208"/>
                  </a:lnTo>
                  <a:lnTo>
                    <a:pt x="4" y="194"/>
                  </a:lnTo>
                  <a:lnTo>
                    <a:pt x="2" y="178"/>
                  </a:lnTo>
                  <a:lnTo>
                    <a:pt x="0" y="160"/>
                  </a:lnTo>
                  <a:lnTo>
                    <a:pt x="0" y="160"/>
                  </a:lnTo>
                  <a:lnTo>
                    <a:pt x="2" y="144"/>
                  </a:lnTo>
                  <a:lnTo>
                    <a:pt x="4" y="128"/>
                  </a:lnTo>
                  <a:lnTo>
                    <a:pt x="8" y="112"/>
                  </a:lnTo>
                  <a:lnTo>
                    <a:pt x="14" y="98"/>
                  </a:lnTo>
                  <a:lnTo>
                    <a:pt x="20" y="84"/>
                  </a:lnTo>
                  <a:lnTo>
                    <a:pt x="28" y="70"/>
                  </a:lnTo>
                  <a:lnTo>
                    <a:pt x="38" y="58"/>
                  </a:lnTo>
                  <a:lnTo>
                    <a:pt x="48" y="46"/>
                  </a:lnTo>
                  <a:lnTo>
                    <a:pt x="60" y="36"/>
                  </a:lnTo>
                  <a:lnTo>
                    <a:pt x="72" y="26"/>
                  </a:lnTo>
                  <a:lnTo>
                    <a:pt x="86" y="18"/>
                  </a:lnTo>
                  <a:lnTo>
                    <a:pt x="100" y="12"/>
                  </a:lnTo>
                  <a:lnTo>
                    <a:pt x="114" y="6"/>
                  </a:lnTo>
                  <a:lnTo>
                    <a:pt x="130" y="2"/>
                  </a:lnTo>
                  <a:lnTo>
                    <a:pt x="146" y="0"/>
                  </a:lnTo>
                  <a:lnTo>
                    <a:pt x="162" y="0"/>
                  </a:lnTo>
                  <a:lnTo>
                    <a:pt x="162" y="0"/>
                  </a:lnTo>
                  <a:lnTo>
                    <a:pt x="178" y="0"/>
                  </a:lnTo>
                  <a:lnTo>
                    <a:pt x="194" y="2"/>
                  </a:lnTo>
                  <a:lnTo>
                    <a:pt x="210" y="6"/>
                  </a:lnTo>
                  <a:lnTo>
                    <a:pt x="224" y="12"/>
                  </a:lnTo>
                  <a:lnTo>
                    <a:pt x="238" y="18"/>
                  </a:lnTo>
                  <a:lnTo>
                    <a:pt x="252" y="26"/>
                  </a:lnTo>
                  <a:lnTo>
                    <a:pt x="264" y="36"/>
                  </a:lnTo>
                  <a:lnTo>
                    <a:pt x="276" y="46"/>
                  </a:lnTo>
                  <a:lnTo>
                    <a:pt x="286" y="58"/>
                  </a:lnTo>
                  <a:lnTo>
                    <a:pt x="296" y="70"/>
                  </a:lnTo>
                  <a:lnTo>
                    <a:pt x="304" y="84"/>
                  </a:lnTo>
                  <a:lnTo>
                    <a:pt x="310" y="98"/>
                  </a:lnTo>
                  <a:lnTo>
                    <a:pt x="316" y="112"/>
                  </a:lnTo>
                  <a:lnTo>
                    <a:pt x="320" y="128"/>
                  </a:lnTo>
                  <a:lnTo>
                    <a:pt x="322" y="144"/>
                  </a:lnTo>
                  <a:lnTo>
                    <a:pt x="324" y="160"/>
                  </a:lnTo>
                  <a:lnTo>
                    <a:pt x="324" y="160"/>
                  </a:lnTo>
                  <a:close/>
                </a:path>
              </a:pathLst>
            </a:custGeom>
            <a:solidFill>
              <a:srgbClr val="D9E021"/>
            </a:solidFill>
            <a:ln w="12700">
              <a:solidFill>
                <a:srgbClr val="39B54A"/>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7192" name="Freeform 257"/>
            <p:cNvSpPr>
              <a:spLocks/>
            </p:cNvSpPr>
            <p:nvPr/>
          </p:nvSpPr>
          <p:spPr bwMode="auto">
            <a:xfrm>
              <a:off x="3400208" y="5047405"/>
              <a:ext cx="416072" cy="342275"/>
            </a:xfrm>
            <a:custGeom>
              <a:avLst/>
              <a:gdLst>
                <a:gd name="T0" fmla="*/ 60 w 232"/>
                <a:gd name="T1" fmla="*/ 0 h 202"/>
                <a:gd name="T2" fmla="*/ 76 w 232"/>
                <a:gd name="T3" fmla="*/ 12 h 202"/>
                <a:gd name="T4" fmla="*/ 96 w 232"/>
                <a:gd name="T5" fmla="*/ 20 h 202"/>
                <a:gd name="T6" fmla="*/ 136 w 232"/>
                <a:gd name="T7" fmla="*/ 28 h 202"/>
                <a:gd name="T8" fmla="*/ 168 w 232"/>
                <a:gd name="T9" fmla="*/ 32 h 202"/>
                <a:gd name="T10" fmla="*/ 198 w 232"/>
                <a:gd name="T11" fmla="*/ 38 h 202"/>
                <a:gd name="T12" fmla="*/ 224 w 232"/>
                <a:gd name="T13" fmla="*/ 50 h 202"/>
                <a:gd name="T14" fmla="*/ 230 w 232"/>
                <a:gd name="T15" fmla="*/ 60 h 202"/>
                <a:gd name="T16" fmla="*/ 232 w 232"/>
                <a:gd name="T17" fmla="*/ 74 h 202"/>
                <a:gd name="T18" fmla="*/ 218 w 232"/>
                <a:gd name="T19" fmla="*/ 76 h 202"/>
                <a:gd name="T20" fmla="*/ 180 w 232"/>
                <a:gd name="T21" fmla="*/ 68 h 202"/>
                <a:gd name="T22" fmla="*/ 160 w 232"/>
                <a:gd name="T23" fmla="*/ 66 h 202"/>
                <a:gd name="T24" fmla="*/ 148 w 232"/>
                <a:gd name="T25" fmla="*/ 68 h 202"/>
                <a:gd name="T26" fmla="*/ 146 w 232"/>
                <a:gd name="T27" fmla="*/ 70 h 202"/>
                <a:gd name="T28" fmla="*/ 150 w 232"/>
                <a:gd name="T29" fmla="*/ 82 h 202"/>
                <a:gd name="T30" fmla="*/ 164 w 232"/>
                <a:gd name="T31" fmla="*/ 86 h 202"/>
                <a:gd name="T32" fmla="*/ 194 w 232"/>
                <a:gd name="T33" fmla="*/ 86 h 202"/>
                <a:gd name="T34" fmla="*/ 206 w 232"/>
                <a:gd name="T35" fmla="*/ 86 h 202"/>
                <a:gd name="T36" fmla="*/ 216 w 232"/>
                <a:gd name="T37" fmla="*/ 92 h 202"/>
                <a:gd name="T38" fmla="*/ 218 w 232"/>
                <a:gd name="T39" fmla="*/ 96 h 202"/>
                <a:gd name="T40" fmla="*/ 214 w 232"/>
                <a:gd name="T41" fmla="*/ 106 h 202"/>
                <a:gd name="T42" fmla="*/ 208 w 232"/>
                <a:gd name="T43" fmla="*/ 110 h 202"/>
                <a:gd name="T44" fmla="*/ 186 w 232"/>
                <a:gd name="T45" fmla="*/ 112 h 202"/>
                <a:gd name="T46" fmla="*/ 156 w 232"/>
                <a:gd name="T47" fmla="*/ 104 h 202"/>
                <a:gd name="T48" fmla="*/ 130 w 232"/>
                <a:gd name="T49" fmla="*/ 96 h 202"/>
                <a:gd name="T50" fmla="*/ 104 w 232"/>
                <a:gd name="T51" fmla="*/ 92 h 202"/>
                <a:gd name="T52" fmla="*/ 98 w 232"/>
                <a:gd name="T53" fmla="*/ 94 h 202"/>
                <a:gd name="T54" fmla="*/ 92 w 232"/>
                <a:gd name="T55" fmla="*/ 98 h 202"/>
                <a:gd name="T56" fmla="*/ 72 w 232"/>
                <a:gd name="T57" fmla="*/ 104 h 202"/>
                <a:gd name="T58" fmla="*/ 62 w 232"/>
                <a:gd name="T59" fmla="*/ 102 h 202"/>
                <a:gd name="T60" fmla="*/ 40 w 232"/>
                <a:gd name="T61" fmla="*/ 96 h 202"/>
                <a:gd name="T62" fmla="*/ 28 w 232"/>
                <a:gd name="T63" fmla="*/ 92 h 202"/>
                <a:gd name="T64" fmla="*/ 10 w 232"/>
                <a:gd name="T65" fmla="*/ 92 h 202"/>
                <a:gd name="T66" fmla="*/ 4 w 232"/>
                <a:gd name="T67" fmla="*/ 96 h 202"/>
                <a:gd name="T68" fmla="*/ 0 w 232"/>
                <a:gd name="T69" fmla="*/ 104 h 202"/>
                <a:gd name="T70" fmla="*/ 0 w 232"/>
                <a:gd name="T71" fmla="*/ 112 h 202"/>
                <a:gd name="T72" fmla="*/ 10 w 232"/>
                <a:gd name="T73" fmla="*/ 120 h 202"/>
                <a:gd name="T74" fmla="*/ 34 w 232"/>
                <a:gd name="T75" fmla="*/ 122 h 202"/>
                <a:gd name="T76" fmla="*/ 48 w 232"/>
                <a:gd name="T77" fmla="*/ 122 h 202"/>
                <a:gd name="T78" fmla="*/ 58 w 232"/>
                <a:gd name="T79" fmla="*/ 122 h 202"/>
                <a:gd name="T80" fmla="*/ 60 w 232"/>
                <a:gd name="T81" fmla="*/ 128 h 202"/>
                <a:gd name="T82" fmla="*/ 56 w 232"/>
                <a:gd name="T83" fmla="*/ 134 h 202"/>
                <a:gd name="T84" fmla="*/ 46 w 232"/>
                <a:gd name="T85" fmla="*/ 136 h 202"/>
                <a:gd name="T86" fmla="*/ 12 w 232"/>
                <a:gd name="T87" fmla="*/ 138 h 202"/>
                <a:gd name="T88" fmla="*/ 4 w 232"/>
                <a:gd name="T89" fmla="*/ 140 h 202"/>
                <a:gd name="T90" fmla="*/ 0 w 232"/>
                <a:gd name="T91" fmla="*/ 148 h 202"/>
                <a:gd name="T92" fmla="*/ 2 w 232"/>
                <a:gd name="T93" fmla="*/ 154 h 202"/>
                <a:gd name="T94" fmla="*/ 14 w 232"/>
                <a:gd name="T95" fmla="*/ 164 h 202"/>
                <a:gd name="T96" fmla="*/ 30 w 232"/>
                <a:gd name="T97" fmla="*/ 166 h 202"/>
                <a:gd name="T98" fmla="*/ 60 w 232"/>
                <a:gd name="T99" fmla="*/ 170 h 202"/>
                <a:gd name="T100" fmla="*/ 74 w 232"/>
                <a:gd name="T101" fmla="*/ 174 h 202"/>
                <a:gd name="T102" fmla="*/ 88 w 232"/>
                <a:gd name="T103" fmla="*/ 182 h 202"/>
                <a:gd name="T104" fmla="*/ 98 w 232"/>
                <a:gd name="T105" fmla="*/ 186 h 202"/>
                <a:gd name="T106" fmla="*/ 108 w 232"/>
                <a:gd name="T107" fmla="*/ 186 h 202"/>
                <a:gd name="T108" fmla="*/ 142 w 232"/>
                <a:gd name="T109" fmla="*/ 194 h 202"/>
                <a:gd name="T110" fmla="*/ 164 w 232"/>
                <a:gd name="T111"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202">
                  <a:moveTo>
                    <a:pt x="60" y="0"/>
                  </a:moveTo>
                  <a:lnTo>
                    <a:pt x="60" y="0"/>
                  </a:lnTo>
                  <a:lnTo>
                    <a:pt x="66" y="6"/>
                  </a:lnTo>
                  <a:lnTo>
                    <a:pt x="76" y="12"/>
                  </a:lnTo>
                  <a:lnTo>
                    <a:pt x="84" y="16"/>
                  </a:lnTo>
                  <a:lnTo>
                    <a:pt x="96" y="20"/>
                  </a:lnTo>
                  <a:lnTo>
                    <a:pt x="116" y="24"/>
                  </a:lnTo>
                  <a:lnTo>
                    <a:pt x="136" y="28"/>
                  </a:lnTo>
                  <a:lnTo>
                    <a:pt x="136" y="28"/>
                  </a:lnTo>
                  <a:lnTo>
                    <a:pt x="168" y="32"/>
                  </a:lnTo>
                  <a:lnTo>
                    <a:pt x="198" y="38"/>
                  </a:lnTo>
                  <a:lnTo>
                    <a:pt x="198" y="38"/>
                  </a:lnTo>
                  <a:lnTo>
                    <a:pt x="212" y="42"/>
                  </a:lnTo>
                  <a:lnTo>
                    <a:pt x="224" y="50"/>
                  </a:lnTo>
                  <a:lnTo>
                    <a:pt x="228" y="54"/>
                  </a:lnTo>
                  <a:lnTo>
                    <a:pt x="230" y="60"/>
                  </a:lnTo>
                  <a:lnTo>
                    <a:pt x="232" y="66"/>
                  </a:lnTo>
                  <a:lnTo>
                    <a:pt x="232" y="74"/>
                  </a:lnTo>
                  <a:lnTo>
                    <a:pt x="232" y="74"/>
                  </a:lnTo>
                  <a:lnTo>
                    <a:pt x="218" y="76"/>
                  </a:lnTo>
                  <a:lnTo>
                    <a:pt x="206" y="74"/>
                  </a:lnTo>
                  <a:lnTo>
                    <a:pt x="180" y="68"/>
                  </a:lnTo>
                  <a:lnTo>
                    <a:pt x="180" y="68"/>
                  </a:lnTo>
                  <a:lnTo>
                    <a:pt x="160" y="66"/>
                  </a:lnTo>
                  <a:lnTo>
                    <a:pt x="152" y="66"/>
                  </a:lnTo>
                  <a:lnTo>
                    <a:pt x="148" y="68"/>
                  </a:lnTo>
                  <a:lnTo>
                    <a:pt x="146" y="70"/>
                  </a:lnTo>
                  <a:lnTo>
                    <a:pt x="146" y="70"/>
                  </a:lnTo>
                  <a:lnTo>
                    <a:pt x="146" y="78"/>
                  </a:lnTo>
                  <a:lnTo>
                    <a:pt x="150" y="82"/>
                  </a:lnTo>
                  <a:lnTo>
                    <a:pt x="156" y="84"/>
                  </a:lnTo>
                  <a:lnTo>
                    <a:pt x="164" y="86"/>
                  </a:lnTo>
                  <a:lnTo>
                    <a:pt x="182" y="86"/>
                  </a:lnTo>
                  <a:lnTo>
                    <a:pt x="194" y="86"/>
                  </a:lnTo>
                  <a:lnTo>
                    <a:pt x="194" y="86"/>
                  </a:lnTo>
                  <a:lnTo>
                    <a:pt x="206" y="86"/>
                  </a:lnTo>
                  <a:lnTo>
                    <a:pt x="212" y="88"/>
                  </a:lnTo>
                  <a:lnTo>
                    <a:pt x="216" y="92"/>
                  </a:lnTo>
                  <a:lnTo>
                    <a:pt x="216" y="92"/>
                  </a:lnTo>
                  <a:lnTo>
                    <a:pt x="218" y="96"/>
                  </a:lnTo>
                  <a:lnTo>
                    <a:pt x="218" y="100"/>
                  </a:lnTo>
                  <a:lnTo>
                    <a:pt x="214" y="106"/>
                  </a:lnTo>
                  <a:lnTo>
                    <a:pt x="214" y="106"/>
                  </a:lnTo>
                  <a:lnTo>
                    <a:pt x="208" y="110"/>
                  </a:lnTo>
                  <a:lnTo>
                    <a:pt x="202" y="112"/>
                  </a:lnTo>
                  <a:lnTo>
                    <a:pt x="186" y="112"/>
                  </a:lnTo>
                  <a:lnTo>
                    <a:pt x="170" y="108"/>
                  </a:lnTo>
                  <a:lnTo>
                    <a:pt x="156" y="104"/>
                  </a:lnTo>
                  <a:lnTo>
                    <a:pt x="156" y="104"/>
                  </a:lnTo>
                  <a:lnTo>
                    <a:pt x="130" y="96"/>
                  </a:lnTo>
                  <a:lnTo>
                    <a:pt x="118" y="94"/>
                  </a:lnTo>
                  <a:lnTo>
                    <a:pt x="104" y="92"/>
                  </a:lnTo>
                  <a:lnTo>
                    <a:pt x="104" y="92"/>
                  </a:lnTo>
                  <a:lnTo>
                    <a:pt x="98" y="94"/>
                  </a:lnTo>
                  <a:lnTo>
                    <a:pt x="92" y="98"/>
                  </a:lnTo>
                  <a:lnTo>
                    <a:pt x="92" y="98"/>
                  </a:lnTo>
                  <a:lnTo>
                    <a:pt x="84" y="104"/>
                  </a:lnTo>
                  <a:lnTo>
                    <a:pt x="72" y="104"/>
                  </a:lnTo>
                  <a:lnTo>
                    <a:pt x="72" y="104"/>
                  </a:lnTo>
                  <a:lnTo>
                    <a:pt x="62" y="102"/>
                  </a:lnTo>
                  <a:lnTo>
                    <a:pt x="50" y="100"/>
                  </a:lnTo>
                  <a:lnTo>
                    <a:pt x="40" y="96"/>
                  </a:lnTo>
                  <a:lnTo>
                    <a:pt x="28" y="92"/>
                  </a:lnTo>
                  <a:lnTo>
                    <a:pt x="28" y="92"/>
                  </a:lnTo>
                  <a:lnTo>
                    <a:pt x="20" y="92"/>
                  </a:lnTo>
                  <a:lnTo>
                    <a:pt x="10" y="92"/>
                  </a:lnTo>
                  <a:lnTo>
                    <a:pt x="8" y="94"/>
                  </a:lnTo>
                  <a:lnTo>
                    <a:pt x="4" y="96"/>
                  </a:lnTo>
                  <a:lnTo>
                    <a:pt x="2" y="100"/>
                  </a:lnTo>
                  <a:lnTo>
                    <a:pt x="0" y="104"/>
                  </a:lnTo>
                  <a:lnTo>
                    <a:pt x="0" y="104"/>
                  </a:lnTo>
                  <a:lnTo>
                    <a:pt x="0" y="112"/>
                  </a:lnTo>
                  <a:lnTo>
                    <a:pt x="4" y="116"/>
                  </a:lnTo>
                  <a:lnTo>
                    <a:pt x="10" y="120"/>
                  </a:lnTo>
                  <a:lnTo>
                    <a:pt x="18" y="122"/>
                  </a:lnTo>
                  <a:lnTo>
                    <a:pt x="34" y="122"/>
                  </a:lnTo>
                  <a:lnTo>
                    <a:pt x="48" y="122"/>
                  </a:lnTo>
                  <a:lnTo>
                    <a:pt x="48" y="122"/>
                  </a:lnTo>
                  <a:lnTo>
                    <a:pt x="54" y="122"/>
                  </a:lnTo>
                  <a:lnTo>
                    <a:pt x="58" y="122"/>
                  </a:lnTo>
                  <a:lnTo>
                    <a:pt x="60" y="128"/>
                  </a:lnTo>
                  <a:lnTo>
                    <a:pt x="60" y="128"/>
                  </a:lnTo>
                  <a:lnTo>
                    <a:pt x="58" y="132"/>
                  </a:lnTo>
                  <a:lnTo>
                    <a:pt x="56" y="134"/>
                  </a:lnTo>
                  <a:lnTo>
                    <a:pt x="46" y="136"/>
                  </a:lnTo>
                  <a:lnTo>
                    <a:pt x="46" y="136"/>
                  </a:lnTo>
                  <a:lnTo>
                    <a:pt x="24" y="136"/>
                  </a:lnTo>
                  <a:lnTo>
                    <a:pt x="12" y="138"/>
                  </a:lnTo>
                  <a:lnTo>
                    <a:pt x="4" y="140"/>
                  </a:lnTo>
                  <a:lnTo>
                    <a:pt x="4" y="140"/>
                  </a:lnTo>
                  <a:lnTo>
                    <a:pt x="2" y="144"/>
                  </a:lnTo>
                  <a:lnTo>
                    <a:pt x="0" y="148"/>
                  </a:lnTo>
                  <a:lnTo>
                    <a:pt x="0" y="150"/>
                  </a:lnTo>
                  <a:lnTo>
                    <a:pt x="2" y="154"/>
                  </a:lnTo>
                  <a:lnTo>
                    <a:pt x="8" y="160"/>
                  </a:lnTo>
                  <a:lnTo>
                    <a:pt x="14" y="164"/>
                  </a:lnTo>
                  <a:lnTo>
                    <a:pt x="14" y="164"/>
                  </a:lnTo>
                  <a:lnTo>
                    <a:pt x="30" y="166"/>
                  </a:lnTo>
                  <a:lnTo>
                    <a:pt x="46" y="168"/>
                  </a:lnTo>
                  <a:lnTo>
                    <a:pt x="60" y="170"/>
                  </a:lnTo>
                  <a:lnTo>
                    <a:pt x="74" y="174"/>
                  </a:lnTo>
                  <a:lnTo>
                    <a:pt x="74" y="174"/>
                  </a:lnTo>
                  <a:lnTo>
                    <a:pt x="82" y="178"/>
                  </a:lnTo>
                  <a:lnTo>
                    <a:pt x="88" y="182"/>
                  </a:lnTo>
                  <a:lnTo>
                    <a:pt x="88" y="182"/>
                  </a:lnTo>
                  <a:lnTo>
                    <a:pt x="98" y="186"/>
                  </a:lnTo>
                  <a:lnTo>
                    <a:pt x="108" y="186"/>
                  </a:lnTo>
                  <a:lnTo>
                    <a:pt x="108" y="186"/>
                  </a:lnTo>
                  <a:lnTo>
                    <a:pt x="126" y="190"/>
                  </a:lnTo>
                  <a:lnTo>
                    <a:pt x="142" y="194"/>
                  </a:lnTo>
                  <a:lnTo>
                    <a:pt x="142" y="194"/>
                  </a:lnTo>
                  <a:lnTo>
                    <a:pt x="164" y="198"/>
                  </a:lnTo>
                  <a:lnTo>
                    <a:pt x="184" y="202"/>
                  </a:lnTo>
                </a:path>
              </a:pathLst>
            </a:custGeom>
            <a:noFill/>
            <a:ln w="12700">
              <a:solidFill>
                <a:srgbClr val="93278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93" name="Freeform 258"/>
            <p:cNvSpPr>
              <a:spLocks/>
            </p:cNvSpPr>
            <p:nvPr/>
          </p:nvSpPr>
          <p:spPr bwMode="auto">
            <a:xfrm>
              <a:off x="3536507" y="5084683"/>
              <a:ext cx="225970" cy="328719"/>
            </a:xfrm>
            <a:custGeom>
              <a:avLst/>
              <a:gdLst>
                <a:gd name="T0" fmla="*/ 24 w 126"/>
                <a:gd name="T1" fmla="*/ 112 h 194"/>
                <a:gd name="T2" fmla="*/ 24 w 126"/>
                <a:gd name="T3" fmla="*/ 112 h 194"/>
                <a:gd name="T4" fmla="*/ 18 w 126"/>
                <a:gd name="T5" fmla="*/ 116 h 194"/>
                <a:gd name="T6" fmla="*/ 12 w 126"/>
                <a:gd name="T7" fmla="*/ 124 h 194"/>
                <a:gd name="T8" fmla="*/ 8 w 126"/>
                <a:gd name="T9" fmla="*/ 134 h 194"/>
                <a:gd name="T10" fmla="*/ 4 w 126"/>
                <a:gd name="T11" fmla="*/ 144 h 194"/>
                <a:gd name="T12" fmla="*/ 2 w 126"/>
                <a:gd name="T13" fmla="*/ 154 h 194"/>
                <a:gd name="T14" fmla="*/ 0 w 126"/>
                <a:gd name="T15" fmla="*/ 166 h 194"/>
                <a:gd name="T16" fmla="*/ 2 w 126"/>
                <a:gd name="T17" fmla="*/ 174 h 194"/>
                <a:gd name="T18" fmla="*/ 4 w 126"/>
                <a:gd name="T19" fmla="*/ 180 h 194"/>
                <a:gd name="T20" fmla="*/ 4 w 126"/>
                <a:gd name="T21" fmla="*/ 180 h 194"/>
                <a:gd name="T22" fmla="*/ 8 w 126"/>
                <a:gd name="T23" fmla="*/ 184 h 194"/>
                <a:gd name="T24" fmla="*/ 12 w 126"/>
                <a:gd name="T25" fmla="*/ 184 h 194"/>
                <a:gd name="T26" fmla="*/ 16 w 126"/>
                <a:gd name="T27" fmla="*/ 184 h 194"/>
                <a:gd name="T28" fmla="*/ 20 w 126"/>
                <a:gd name="T29" fmla="*/ 182 h 194"/>
                <a:gd name="T30" fmla="*/ 28 w 126"/>
                <a:gd name="T31" fmla="*/ 178 h 194"/>
                <a:gd name="T32" fmla="*/ 34 w 126"/>
                <a:gd name="T33" fmla="*/ 170 h 194"/>
                <a:gd name="T34" fmla="*/ 34 w 126"/>
                <a:gd name="T35" fmla="*/ 170 h 194"/>
                <a:gd name="T36" fmla="*/ 42 w 126"/>
                <a:gd name="T37" fmla="*/ 150 h 194"/>
                <a:gd name="T38" fmla="*/ 44 w 126"/>
                <a:gd name="T39" fmla="*/ 146 h 194"/>
                <a:gd name="T40" fmla="*/ 48 w 126"/>
                <a:gd name="T41" fmla="*/ 144 h 194"/>
                <a:gd name="T42" fmla="*/ 52 w 126"/>
                <a:gd name="T43" fmla="*/ 144 h 194"/>
                <a:gd name="T44" fmla="*/ 56 w 126"/>
                <a:gd name="T45" fmla="*/ 146 h 194"/>
                <a:gd name="T46" fmla="*/ 56 w 126"/>
                <a:gd name="T47" fmla="*/ 146 h 194"/>
                <a:gd name="T48" fmla="*/ 56 w 126"/>
                <a:gd name="T49" fmla="*/ 150 h 194"/>
                <a:gd name="T50" fmla="*/ 56 w 126"/>
                <a:gd name="T51" fmla="*/ 156 h 194"/>
                <a:gd name="T52" fmla="*/ 56 w 126"/>
                <a:gd name="T53" fmla="*/ 166 h 194"/>
                <a:gd name="T54" fmla="*/ 54 w 126"/>
                <a:gd name="T55" fmla="*/ 176 h 194"/>
                <a:gd name="T56" fmla="*/ 56 w 126"/>
                <a:gd name="T57" fmla="*/ 186 h 194"/>
                <a:gd name="T58" fmla="*/ 56 w 126"/>
                <a:gd name="T59" fmla="*/ 186 h 194"/>
                <a:gd name="T60" fmla="*/ 58 w 126"/>
                <a:gd name="T61" fmla="*/ 188 h 194"/>
                <a:gd name="T62" fmla="*/ 62 w 126"/>
                <a:gd name="T63" fmla="*/ 192 h 194"/>
                <a:gd name="T64" fmla="*/ 70 w 126"/>
                <a:gd name="T65" fmla="*/ 194 h 194"/>
                <a:gd name="T66" fmla="*/ 78 w 126"/>
                <a:gd name="T67" fmla="*/ 194 h 194"/>
                <a:gd name="T68" fmla="*/ 82 w 126"/>
                <a:gd name="T69" fmla="*/ 192 h 194"/>
                <a:gd name="T70" fmla="*/ 84 w 126"/>
                <a:gd name="T71" fmla="*/ 188 h 194"/>
                <a:gd name="T72" fmla="*/ 84 w 126"/>
                <a:gd name="T73" fmla="*/ 188 h 194"/>
                <a:gd name="T74" fmla="*/ 90 w 126"/>
                <a:gd name="T75" fmla="*/ 180 h 194"/>
                <a:gd name="T76" fmla="*/ 92 w 126"/>
                <a:gd name="T77" fmla="*/ 168 h 194"/>
                <a:gd name="T78" fmla="*/ 96 w 126"/>
                <a:gd name="T79" fmla="*/ 144 h 194"/>
                <a:gd name="T80" fmla="*/ 96 w 126"/>
                <a:gd name="T81" fmla="*/ 144 h 194"/>
                <a:gd name="T82" fmla="*/ 104 w 126"/>
                <a:gd name="T83" fmla="*/ 110 h 194"/>
                <a:gd name="T84" fmla="*/ 108 w 126"/>
                <a:gd name="T85" fmla="*/ 76 h 194"/>
                <a:gd name="T86" fmla="*/ 108 w 126"/>
                <a:gd name="T87" fmla="*/ 76 h 194"/>
                <a:gd name="T88" fmla="*/ 114 w 126"/>
                <a:gd name="T89" fmla="*/ 38 h 194"/>
                <a:gd name="T90" fmla="*/ 120 w 126"/>
                <a:gd name="T91" fmla="*/ 18 h 194"/>
                <a:gd name="T92" fmla="*/ 126 w 126"/>
                <a:gd name="T9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194">
                  <a:moveTo>
                    <a:pt x="24" y="112"/>
                  </a:moveTo>
                  <a:lnTo>
                    <a:pt x="24" y="112"/>
                  </a:lnTo>
                  <a:lnTo>
                    <a:pt x="18" y="116"/>
                  </a:lnTo>
                  <a:lnTo>
                    <a:pt x="12" y="124"/>
                  </a:lnTo>
                  <a:lnTo>
                    <a:pt x="8" y="134"/>
                  </a:lnTo>
                  <a:lnTo>
                    <a:pt x="4" y="144"/>
                  </a:lnTo>
                  <a:lnTo>
                    <a:pt x="2" y="154"/>
                  </a:lnTo>
                  <a:lnTo>
                    <a:pt x="0" y="166"/>
                  </a:lnTo>
                  <a:lnTo>
                    <a:pt x="2" y="174"/>
                  </a:lnTo>
                  <a:lnTo>
                    <a:pt x="4" y="180"/>
                  </a:lnTo>
                  <a:lnTo>
                    <a:pt x="4" y="180"/>
                  </a:lnTo>
                  <a:lnTo>
                    <a:pt x="8" y="184"/>
                  </a:lnTo>
                  <a:lnTo>
                    <a:pt x="12" y="184"/>
                  </a:lnTo>
                  <a:lnTo>
                    <a:pt x="16" y="184"/>
                  </a:lnTo>
                  <a:lnTo>
                    <a:pt x="20" y="182"/>
                  </a:lnTo>
                  <a:lnTo>
                    <a:pt x="28" y="178"/>
                  </a:lnTo>
                  <a:lnTo>
                    <a:pt x="34" y="170"/>
                  </a:lnTo>
                  <a:lnTo>
                    <a:pt x="34" y="170"/>
                  </a:lnTo>
                  <a:lnTo>
                    <a:pt x="42" y="150"/>
                  </a:lnTo>
                  <a:lnTo>
                    <a:pt x="44" y="146"/>
                  </a:lnTo>
                  <a:lnTo>
                    <a:pt x="48" y="144"/>
                  </a:lnTo>
                  <a:lnTo>
                    <a:pt x="52" y="144"/>
                  </a:lnTo>
                  <a:lnTo>
                    <a:pt x="56" y="146"/>
                  </a:lnTo>
                  <a:lnTo>
                    <a:pt x="56" y="146"/>
                  </a:lnTo>
                  <a:lnTo>
                    <a:pt x="56" y="150"/>
                  </a:lnTo>
                  <a:lnTo>
                    <a:pt x="56" y="156"/>
                  </a:lnTo>
                  <a:lnTo>
                    <a:pt x="56" y="166"/>
                  </a:lnTo>
                  <a:lnTo>
                    <a:pt x="54" y="176"/>
                  </a:lnTo>
                  <a:lnTo>
                    <a:pt x="56" y="186"/>
                  </a:lnTo>
                  <a:lnTo>
                    <a:pt x="56" y="186"/>
                  </a:lnTo>
                  <a:lnTo>
                    <a:pt x="58" y="188"/>
                  </a:lnTo>
                  <a:lnTo>
                    <a:pt x="62" y="192"/>
                  </a:lnTo>
                  <a:lnTo>
                    <a:pt x="70" y="194"/>
                  </a:lnTo>
                  <a:lnTo>
                    <a:pt x="78" y="194"/>
                  </a:lnTo>
                  <a:lnTo>
                    <a:pt x="82" y="192"/>
                  </a:lnTo>
                  <a:lnTo>
                    <a:pt x="84" y="188"/>
                  </a:lnTo>
                  <a:lnTo>
                    <a:pt x="84" y="188"/>
                  </a:lnTo>
                  <a:lnTo>
                    <a:pt x="90" y="180"/>
                  </a:lnTo>
                  <a:lnTo>
                    <a:pt x="92" y="168"/>
                  </a:lnTo>
                  <a:lnTo>
                    <a:pt x="96" y="144"/>
                  </a:lnTo>
                  <a:lnTo>
                    <a:pt x="96" y="144"/>
                  </a:lnTo>
                  <a:lnTo>
                    <a:pt x="104" y="110"/>
                  </a:lnTo>
                  <a:lnTo>
                    <a:pt x="108" y="76"/>
                  </a:lnTo>
                  <a:lnTo>
                    <a:pt x="108" y="76"/>
                  </a:lnTo>
                  <a:lnTo>
                    <a:pt x="114" y="38"/>
                  </a:lnTo>
                  <a:lnTo>
                    <a:pt x="120" y="18"/>
                  </a:lnTo>
                  <a:lnTo>
                    <a:pt x="126" y="0"/>
                  </a:lnTo>
                </a:path>
              </a:pathLst>
            </a:custGeom>
            <a:noFill/>
            <a:ln w="12700">
              <a:solidFill>
                <a:srgbClr val="93278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94" name="Freeform 259"/>
            <p:cNvSpPr>
              <a:spLocks/>
            </p:cNvSpPr>
            <p:nvPr/>
          </p:nvSpPr>
          <p:spPr bwMode="auto">
            <a:xfrm>
              <a:off x="3385860" y="5047405"/>
              <a:ext cx="211623" cy="94888"/>
            </a:xfrm>
            <a:custGeom>
              <a:avLst/>
              <a:gdLst>
                <a:gd name="T0" fmla="*/ 118 w 118"/>
                <a:gd name="T1" fmla="*/ 0 h 56"/>
                <a:gd name="T2" fmla="*/ 118 w 118"/>
                <a:gd name="T3" fmla="*/ 0 h 56"/>
                <a:gd name="T4" fmla="*/ 104 w 118"/>
                <a:gd name="T5" fmla="*/ 6 h 56"/>
                <a:gd name="T6" fmla="*/ 90 w 118"/>
                <a:gd name="T7" fmla="*/ 14 h 56"/>
                <a:gd name="T8" fmla="*/ 90 w 118"/>
                <a:gd name="T9" fmla="*/ 14 h 56"/>
                <a:gd name="T10" fmla="*/ 68 w 118"/>
                <a:gd name="T11" fmla="*/ 24 h 56"/>
                <a:gd name="T12" fmla="*/ 46 w 118"/>
                <a:gd name="T13" fmla="*/ 34 h 56"/>
                <a:gd name="T14" fmla="*/ 46 w 118"/>
                <a:gd name="T15" fmla="*/ 34 h 56"/>
                <a:gd name="T16" fmla="*/ 24 w 118"/>
                <a:gd name="T17" fmla="*/ 46 h 56"/>
                <a:gd name="T18" fmla="*/ 12 w 118"/>
                <a:gd name="T19" fmla="*/ 52 h 56"/>
                <a:gd name="T20" fmla="*/ 0 w 118"/>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56">
                  <a:moveTo>
                    <a:pt x="118" y="0"/>
                  </a:moveTo>
                  <a:lnTo>
                    <a:pt x="118" y="0"/>
                  </a:lnTo>
                  <a:lnTo>
                    <a:pt x="104" y="6"/>
                  </a:lnTo>
                  <a:lnTo>
                    <a:pt x="90" y="14"/>
                  </a:lnTo>
                  <a:lnTo>
                    <a:pt x="90" y="14"/>
                  </a:lnTo>
                  <a:lnTo>
                    <a:pt x="68" y="24"/>
                  </a:lnTo>
                  <a:lnTo>
                    <a:pt x="46" y="34"/>
                  </a:lnTo>
                  <a:lnTo>
                    <a:pt x="46" y="34"/>
                  </a:lnTo>
                  <a:lnTo>
                    <a:pt x="24" y="46"/>
                  </a:lnTo>
                  <a:lnTo>
                    <a:pt x="12" y="52"/>
                  </a:lnTo>
                  <a:lnTo>
                    <a:pt x="0" y="56"/>
                  </a:lnTo>
                </a:path>
              </a:pathLst>
            </a:custGeom>
            <a:noFill/>
            <a:ln w="12700">
              <a:solidFill>
                <a:srgbClr val="93278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95" name="Freeform 260"/>
            <p:cNvSpPr>
              <a:spLocks/>
            </p:cNvSpPr>
            <p:nvPr/>
          </p:nvSpPr>
          <p:spPr bwMode="auto">
            <a:xfrm>
              <a:off x="4318436" y="4959295"/>
              <a:ext cx="581066" cy="545606"/>
            </a:xfrm>
            <a:custGeom>
              <a:avLst/>
              <a:gdLst>
                <a:gd name="T0" fmla="*/ 324 w 324"/>
                <a:gd name="T1" fmla="*/ 160 h 322"/>
                <a:gd name="T2" fmla="*/ 320 w 324"/>
                <a:gd name="T3" fmla="*/ 194 h 322"/>
                <a:gd name="T4" fmla="*/ 310 w 324"/>
                <a:gd name="T5" fmla="*/ 224 h 322"/>
                <a:gd name="T6" fmla="*/ 296 w 324"/>
                <a:gd name="T7" fmla="*/ 250 h 322"/>
                <a:gd name="T8" fmla="*/ 276 w 324"/>
                <a:gd name="T9" fmla="*/ 274 h 322"/>
                <a:gd name="T10" fmla="*/ 252 w 324"/>
                <a:gd name="T11" fmla="*/ 294 h 322"/>
                <a:gd name="T12" fmla="*/ 224 w 324"/>
                <a:gd name="T13" fmla="*/ 310 h 322"/>
                <a:gd name="T14" fmla="*/ 194 w 324"/>
                <a:gd name="T15" fmla="*/ 318 h 322"/>
                <a:gd name="T16" fmla="*/ 162 w 324"/>
                <a:gd name="T17" fmla="*/ 322 h 322"/>
                <a:gd name="T18" fmla="*/ 146 w 324"/>
                <a:gd name="T19" fmla="*/ 322 h 322"/>
                <a:gd name="T20" fmla="*/ 114 w 324"/>
                <a:gd name="T21" fmla="*/ 314 h 322"/>
                <a:gd name="T22" fmla="*/ 84 w 324"/>
                <a:gd name="T23" fmla="*/ 302 h 322"/>
                <a:gd name="T24" fmla="*/ 60 w 324"/>
                <a:gd name="T25" fmla="*/ 286 h 322"/>
                <a:gd name="T26" fmla="*/ 38 w 324"/>
                <a:gd name="T27" fmla="*/ 264 h 322"/>
                <a:gd name="T28" fmla="*/ 20 w 324"/>
                <a:gd name="T29" fmla="*/ 238 h 322"/>
                <a:gd name="T30" fmla="*/ 8 w 324"/>
                <a:gd name="T31" fmla="*/ 208 h 322"/>
                <a:gd name="T32" fmla="*/ 2 w 324"/>
                <a:gd name="T33" fmla="*/ 178 h 322"/>
                <a:gd name="T34" fmla="*/ 0 w 324"/>
                <a:gd name="T35" fmla="*/ 160 h 322"/>
                <a:gd name="T36" fmla="*/ 4 w 324"/>
                <a:gd name="T37" fmla="*/ 128 h 322"/>
                <a:gd name="T38" fmla="*/ 14 w 324"/>
                <a:gd name="T39" fmla="*/ 98 h 322"/>
                <a:gd name="T40" fmla="*/ 28 w 324"/>
                <a:gd name="T41" fmla="*/ 70 h 322"/>
                <a:gd name="T42" fmla="*/ 48 w 324"/>
                <a:gd name="T43" fmla="*/ 46 h 322"/>
                <a:gd name="T44" fmla="*/ 72 w 324"/>
                <a:gd name="T45" fmla="*/ 26 h 322"/>
                <a:gd name="T46" fmla="*/ 100 w 324"/>
                <a:gd name="T47" fmla="*/ 12 h 322"/>
                <a:gd name="T48" fmla="*/ 130 w 324"/>
                <a:gd name="T49" fmla="*/ 2 h 322"/>
                <a:gd name="T50" fmla="*/ 162 w 324"/>
                <a:gd name="T51" fmla="*/ 0 h 322"/>
                <a:gd name="T52" fmla="*/ 178 w 324"/>
                <a:gd name="T53" fmla="*/ 0 h 322"/>
                <a:gd name="T54" fmla="*/ 210 w 324"/>
                <a:gd name="T55" fmla="*/ 6 h 322"/>
                <a:gd name="T56" fmla="*/ 238 w 324"/>
                <a:gd name="T57" fmla="*/ 18 h 322"/>
                <a:gd name="T58" fmla="*/ 264 w 324"/>
                <a:gd name="T59" fmla="*/ 36 h 322"/>
                <a:gd name="T60" fmla="*/ 286 w 324"/>
                <a:gd name="T61" fmla="*/ 58 h 322"/>
                <a:gd name="T62" fmla="*/ 304 w 324"/>
                <a:gd name="T63" fmla="*/ 84 h 322"/>
                <a:gd name="T64" fmla="*/ 316 w 324"/>
                <a:gd name="T65" fmla="*/ 112 h 322"/>
                <a:gd name="T66" fmla="*/ 322 w 324"/>
                <a:gd name="T67" fmla="*/ 144 h 322"/>
                <a:gd name="T68" fmla="*/ 324 w 324"/>
                <a:gd name="T69" fmla="*/ 16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22">
                  <a:moveTo>
                    <a:pt x="324" y="160"/>
                  </a:moveTo>
                  <a:lnTo>
                    <a:pt x="324" y="160"/>
                  </a:lnTo>
                  <a:lnTo>
                    <a:pt x="322" y="178"/>
                  </a:lnTo>
                  <a:lnTo>
                    <a:pt x="320" y="194"/>
                  </a:lnTo>
                  <a:lnTo>
                    <a:pt x="316" y="208"/>
                  </a:lnTo>
                  <a:lnTo>
                    <a:pt x="310" y="224"/>
                  </a:lnTo>
                  <a:lnTo>
                    <a:pt x="304" y="238"/>
                  </a:lnTo>
                  <a:lnTo>
                    <a:pt x="296" y="250"/>
                  </a:lnTo>
                  <a:lnTo>
                    <a:pt x="286" y="264"/>
                  </a:lnTo>
                  <a:lnTo>
                    <a:pt x="276" y="274"/>
                  </a:lnTo>
                  <a:lnTo>
                    <a:pt x="264" y="286"/>
                  </a:lnTo>
                  <a:lnTo>
                    <a:pt x="252" y="294"/>
                  </a:lnTo>
                  <a:lnTo>
                    <a:pt x="238" y="302"/>
                  </a:lnTo>
                  <a:lnTo>
                    <a:pt x="224" y="310"/>
                  </a:lnTo>
                  <a:lnTo>
                    <a:pt x="210" y="314"/>
                  </a:lnTo>
                  <a:lnTo>
                    <a:pt x="194" y="318"/>
                  </a:lnTo>
                  <a:lnTo>
                    <a:pt x="178" y="322"/>
                  </a:lnTo>
                  <a:lnTo>
                    <a:pt x="162" y="322"/>
                  </a:lnTo>
                  <a:lnTo>
                    <a:pt x="162" y="322"/>
                  </a:lnTo>
                  <a:lnTo>
                    <a:pt x="146" y="322"/>
                  </a:lnTo>
                  <a:lnTo>
                    <a:pt x="130" y="318"/>
                  </a:lnTo>
                  <a:lnTo>
                    <a:pt x="114" y="314"/>
                  </a:lnTo>
                  <a:lnTo>
                    <a:pt x="100" y="310"/>
                  </a:lnTo>
                  <a:lnTo>
                    <a:pt x="84" y="302"/>
                  </a:lnTo>
                  <a:lnTo>
                    <a:pt x="72" y="294"/>
                  </a:lnTo>
                  <a:lnTo>
                    <a:pt x="60" y="286"/>
                  </a:lnTo>
                  <a:lnTo>
                    <a:pt x="48" y="274"/>
                  </a:lnTo>
                  <a:lnTo>
                    <a:pt x="38" y="264"/>
                  </a:lnTo>
                  <a:lnTo>
                    <a:pt x="28" y="250"/>
                  </a:lnTo>
                  <a:lnTo>
                    <a:pt x="20" y="238"/>
                  </a:lnTo>
                  <a:lnTo>
                    <a:pt x="14" y="224"/>
                  </a:lnTo>
                  <a:lnTo>
                    <a:pt x="8" y="208"/>
                  </a:lnTo>
                  <a:lnTo>
                    <a:pt x="4" y="194"/>
                  </a:lnTo>
                  <a:lnTo>
                    <a:pt x="2" y="178"/>
                  </a:lnTo>
                  <a:lnTo>
                    <a:pt x="0" y="160"/>
                  </a:lnTo>
                  <a:lnTo>
                    <a:pt x="0" y="160"/>
                  </a:lnTo>
                  <a:lnTo>
                    <a:pt x="2" y="144"/>
                  </a:lnTo>
                  <a:lnTo>
                    <a:pt x="4" y="128"/>
                  </a:lnTo>
                  <a:lnTo>
                    <a:pt x="8" y="112"/>
                  </a:lnTo>
                  <a:lnTo>
                    <a:pt x="14" y="98"/>
                  </a:lnTo>
                  <a:lnTo>
                    <a:pt x="20" y="84"/>
                  </a:lnTo>
                  <a:lnTo>
                    <a:pt x="28" y="70"/>
                  </a:lnTo>
                  <a:lnTo>
                    <a:pt x="38" y="58"/>
                  </a:lnTo>
                  <a:lnTo>
                    <a:pt x="48" y="46"/>
                  </a:lnTo>
                  <a:lnTo>
                    <a:pt x="60" y="36"/>
                  </a:lnTo>
                  <a:lnTo>
                    <a:pt x="72" y="26"/>
                  </a:lnTo>
                  <a:lnTo>
                    <a:pt x="84" y="18"/>
                  </a:lnTo>
                  <a:lnTo>
                    <a:pt x="100" y="12"/>
                  </a:lnTo>
                  <a:lnTo>
                    <a:pt x="114" y="6"/>
                  </a:lnTo>
                  <a:lnTo>
                    <a:pt x="130" y="2"/>
                  </a:lnTo>
                  <a:lnTo>
                    <a:pt x="146" y="0"/>
                  </a:lnTo>
                  <a:lnTo>
                    <a:pt x="162" y="0"/>
                  </a:lnTo>
                  <a:lnTo>
                    <a:pt x="162" y="0"/>
                  </a:lnTo>
                  <a:lnTo>
                    <a:pt x="178" y="0"/>
                  </a:lnTo>
                  <a:lnTo>
                    <a:pt x="194" y="2"/>
                  </a:lnTo>
                  <a:lnTo>
                    <a:pt x="210" y="6"/>
                  </a:lnTo>
                  <a:lnTo>
                    <a:pt x="224" y="12"/>
                  </a:lnTo>
                  <a:lnTo>
                    <a:pt x="238" y="18"/>
                  </a:lnTo>
                  <a:lnTo>
                    <a:pt x="252" y="26"/>
                  </a:lnTo>
                  <a:lnTo>
                    <a:pt x="264" y="36"/>
                  </a:lnTo>
                  <a:lnTo>
                    <a:pt x="276" y="46"/>
                  </a:lnTo>
                  <a:lnTo>
                    <a:pt x="286" y="58"/>
                  </a:lnTo>
                  <a:lnTo>
                    <a:pt x="296" y="70"/>
                  </a:lnTo>
                  <a:lnTo>
                    <a:pt x="304" y="84"/>
                  </a:lnTo>
                  <a:lnTo>
                    <a:pt x="310" y="98"/>
                  </a:lnTo>
                  <a:lnTo>
                    <a:pt x="316" y="112"/>
                  </a:lnTo>
                  <a:lnTo>
                    <a:pt x="320" y="128"/>
                  </a:lnTo>
                  <a:lnTo>
                    <a:pt x="322" y="144"/>
                  </a:lnTo>
                  <a:lnTo>
                    <a:pt x="324" y="160"/>
                  </a:lnTo>
                  <a:lnTo>
                    <a:pt x="324" y="160"/>
                  </a:lnTo>
                  <a:close/>
                </a:path>
              </a:pathLst>
            </a:custGeom>
            <a:solidFill>
              <a:srgbClr val="D9E021"/>
            </a:solidFill>
            <a:ln w="12700">
              <a:solidFill>
                <a:srgbClr val="39B54A"/>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2400"/>
            </a:p>
          </p:txBody>
        </p:sp>
        <p:sp>
          <p:nvSpPr>
            <p:cNvPr id="7196" name="Freeform 261"/>
            <p:cNvSpPr>
              <a:spLocks/>
            </p:cNvSpPr>
            <p:nvPr/>
          </p:nvSpPr>
          <p:spPr bwMode="auto">
            <a:xfrm>
              <a:off x="4411694" y="5047405"/>
              <a:ext cx="416072" cy="342275"/>
            </a:xfrm>
            <a:custGeom>
              <a:avLst/>
              <a:gdLst>
                <a:gd name="T0" fmla="*/ 60 w 232"/>
                <a:gd name="T1" fmla="*/ 0 h 202"/>
                <a:gd name="T2" fmla="*/ 76 w 232"/>
                <a:gd name="T3" fmla="*/ 12 h 202"/>
                <a:gd name="T4" fmla="*/ 96 w 232"/>
                <a:gd name="T5" fmla="*/ 20 h 202"/>
                <a:gd name="T6" fmla="*/ 136 w 232"/>
                <a:gd name="T7" fmla="*/ 28 h 202"/>
                <a:gd name="T8" fmla="*/ 168 w 232"/>
                <a:gd name="T9" fmla="*/ 32 h 202"/>
                <a:gd name="T10" fmla="*/ 198 w 232"/>
                <a:gd name="T11" fmla="*/ 38 h 202"/>
                <a:gd name="T12" fmla="*/ 224 w 232"/>
                <a:gd name="T13" fmla="*/ 50 h 202"/>
                <a:gd name="T14" fmla="*/ 230 w 232"/>
                <a:gd name="T15" fmla="*/ 60 h 202"/>
                <a:gd name="T16" fmla="*/ 232 w 232"/>
                <a:gd name="T17" fmla="*/ 74 h 202"/>
                <a:gd name="T18" fmla="*/ 218 w 232"/>
                <a:gd name="T19" fmla="*/ 76 h 202"/>
                <a:gd name="T20" fmla="*/ 180 w 232"/>
                <a:gd name="T21" fmla="*/ 68 h 202"/>
                <a:gd name="T22" fmla="*/ 160 w 232"/>
                <a:gd name="T23" fmla="*/ 66 h 202"/>
                <a:gd name="T24" fmla="*/ 148 w 232"/>
                <a:gd name="T25" fmla="*/ 68 h 202"/>
                <a:gd name="T26" fmla="*/ 146 w 232"/>
                <a:gd name="T27" fmla="*/ 70 h 202"/>
                <a:gd name="T28" fmla="*/ 150 w 232"/>
                <a:gd name="T29" fmla="*/ 82 h 202"/>
                <a:gd name="T30" fmla="*/ 164 w 232"/>
                <a:gd name="T31" fmla="*/ 86 h 202"/>
                <a:gd name="T32" fmla="*/ 194 w 232"/>
                <a:gd name="T33" fmla="*/ 86 h 202"/>
                <a:gd name="T34" fmla="*/ 206 w 232"/>
                <a:gd name="T35" fmla="*/ 86 h 202"/>
                <a:gd name="T36" fmla="*/ 216 w 232"/>
                <a:gd name="T37" fmla="*/ 92 h 202"/>
                <a:gd name="T38" fmla="*/ 218 w 232"/>
                <a:gd name="T39" fmla="*/ 96 h 202"/>
                <a:gd name="T40" fmla="*/ 214 w 232"/>
                <a:gd name="T41" fmla="*/ 106 h 202"/>
                <a:gd name="T42" fmla="*/ 208 w 232"/>
                <a:gd name="T43" fmla="*/ 110 h 202"/>
                <a:gd name="T44" fmla="*/ 186 w 232"/>
                <a:gd name="T45" fmla="*/ 112 h 202"/>
                <a:gd name="T46" fmla="*/ 156 w 232"/>
                <a:gd name="T47" fmla="*/ 104 h 202"/>
                <a:gd name="T48" fmla="*/ 130 w 232"/>
                <a:gd name="T49" fmla="*/ 96 h 202"/>
                <a:gd name="T50" fmla="*/ 104 w 232"/>
                <a:gd name="T51" fmla="*/ 92 h 202"/>
                <a:gd name="T52" fmla="*/ 98 w 232"/>
                <a:gd name="T53" fmla="*/ 94 h 202"/>
                <a:gd name="T54" fmla="*/ 92 w 232"/>
                <a:gd name="T55" fmla="*/ 98 h 202"/>
                <a:gd name="T56" fmla="*/ 72 w 232"/>
                <a:gd name="T57" fmla="*/ 104 h 202"/>
                <a:gd name="T58" fmla="*/ 62 w 232"/>
                <a:gd name="T59" fmla="*/ 102 h 202"/>
                <a:gd name="T60" fmla="*/ 40 w 232"/>
                <a:gd name="T61" fmla="*/ 96 h 202"/>
                <a:gd name="T62" fmla="*/ 28 w 232"/>
                <a:gd name="T63" fmla="*/ 92 h 202"/>
                <a:gd name="T64" fmla="*/ 10 w 232"/>
                <a:gd name="T65" fmla="*/ 92 h 202"/>
                <a:gd name="T66" fmla="*/ 4 w 232"/>
                <a:gd name="T67" fmla="*/ 96 h 202"/>
                <a:gd name="T68" fmla="*/ 0 w 232"/>
                <a:gd name="T69" fmla="*/ 104 h 202"/>
                <a:gd name="T70" fmla="*/ 0 w 232"/>
                <a:gd name="T71" fmla="*/ 112 h 202"/>
                <a:gd name="T72" fmla="*/ 10 w 232"/>
                <a:gd name="T73" fmla="*/ 120 h 202"/>
                <a:gd name="T74" fmla="*/ 34 w 232"/>
                <a:gd name="T75" fmla="*/ 122 h 202"/>
                <a:gd name="T76" fmla="*/ 46 w 232"/>
                <a:gd name="T77" fmla="*/ 122 h 202"/>
                <a:gd name="T78" fmla="*/ 58 w 232"/>
                <a:gd name="T79" fmla="*/ 122 h 202"/>
                <a:gd name="T80" fmla="*/ 58 w 232"/>
                <a:gd name="T81" fmla="*/ 128 h 202"/>
                <a:gd name="T82" fmla="*/ 56 w 232"/>
                <a:gd name="T83" fmla="*/ 134 h 202"/>
                <a:gd name="T84" fmla="*/ 46 w 232"/>
                <a:gd name="T85" fmla="*/ 136 h 202"/>
                <a:gd name="T86" fmla="*/ 12 w 232"/>
                <a:gd name="T87" fmla="*/ 138 h 202"/>
                <a:gd name="T88" fmla="*/ 4 w 232"/>
                <a:gd name="T89" fmla="*/ 140 h 202"/>
                <a:gd name="T90" fmla="*/ 0 w 232"/>
                <a:gd name="T91" fmla="*/ 148 h 202"/>
                <a:gd name="T92" fmla="*/ 2 w 232"/>
                <a:gd name="T93" fmla="*/ 154 h 202"/>
                <a:gd name="T94" fmla="*/ 14 w 232"/>
                <a:gd name="T95" fmla="*/ 164 h 202"/>
                <a:gd name="T96" fmla="*/ 30 w 232"/>
                <a:gd name="T97" fmla="*/ 166 h 202"/>
                <a:gd name="T98" fmla="*/ 60 w 232"/>
                <a:gd name="T99" fmla="*/ 170 h 202"/>
                <a:gd name="T100" fmla="*/ 74 w 232"/>
                <a:gd name="T101" fmla="*/ 174 h 202"/>
                <a:gd name="T102" fmla="*/ 88 w 232"/>
                <a:gd name="T103" fmla="*/ 182 h 202"/>
                <a:gd name="T104" fmla="*/ 98 w 232"/>
                <a:gd name="T105" fmla="*/ 186 h 202"/>
                <a:gd name="T106" fmla="*/ 108 w 232"/>
                <a:gd name="T107" fmla="*/ 186 h 202"/>
                <a:gd name="T108" fmla="*/ 142 w 232"/>
                <a:gd name="T109" fmla="*/ 194 h 202"/>
                <a:gd name="T110" fmla="*/ 164 w 232"/>
                <a:gd name="T111"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 h="202">
                  <a:moveTo>
                    <a:pt x="60" y="0"/>
                  </a:moveTo>
                  <a:lnTo>
                    <a:pt x="60" y="0"/>
                  </a:lnTo>
                  <a:lnTo>
                    <a:pt x="66" y="6"/>
                  </a:lnTo>
                  <a:lnTo>
                    <a:pt x="76" y="12"/>
                  </a:lnTo>
                  <a:lnTo>
                    <a:pt x="84" y="16"/>
                  </a:lnTo>
                  <a:lnTo>
                    <a:pt x="96" y="20"/>
                  </a:lnTo>
                  <a:lnTo>
                    <a:pt x="116" y="24"/>
                  </a:lnTo>
                  <a:lnTo>
                    <a:pt x="136" y="28"/>
                  </a:lnTo>
                  <a:lnTo>
                    <a:pt x="136" y="28"/>
                  </a:lnTo>
                  <a:lnTo>
                    <a:pt x="168" y="32"/>
                  </a:lnTo>
                  <a:lnTo>
                    <a:pt x="198" y="38"/>
                  </a:lnTo>
                  <a:lnTo>
                    <a:pt x="198" y="38"/>
                  </a:lnTo>
                  <a:lnTo>
                    <a:pt x="212" y="42"/>
                  </a:lnTo>
                  <a:lnTo>
                    <a:pt x="224" y="50"/>
                  </a:lnTo>
                  <a:lnTo>
                    <a:pt x="228" y="54"/>
                  </a:lnTo>
                  <a:lnTo>
                    <a:pt x="230" y="60"/>
                  </a:lnTo>
                  <a:lnTo>
                    <a:pt x="232" y="66"/>
                  </a:lnTo>
                  <a:lnTo>
                    <a:pt x="232" y="74"/>
                  </a:lnTo>
                  <a:lnTo>
                    <a:pt x="232" y="74"/>
                  </a:lnTo>
                  <a:lnTo>
                    <a:pt x="218" y="76"/>
                  </a:lnTo>
                  <a:lnTo>
                    <a:pt x="206" y="74"/>
                  </a:lnTo>
                  <a:lnTo>
                    <a:pt x="180" y="68"/>
                  </a:lnTo>
                  <a:lnTo>
                    <a:pt x="180" y="68"/>
                  </a:lnTo>
                  <a:lnTo>
                    <a:pt x="160" y="66"/>
                  </a:lnTo>
                  <a:lnTo>
                    <a:pt x="152" y="66"/>
                  </a:lnTo>
                  <a:lnTo>
                    <a:pt x="148" y="68"/>
                  </a:lnTo>
                  <a:lnTo>
                    <a:pt x="146" y="70"/>
                  </a:lnTo>
                  <a:lnTo>
                    <a:pt x="146" y="70"/>
                  </a:lnTo>
                  <a:lnTo>
                    <a:pt x="146" y="78"/>
                  </a:lnTo>
                  <a:lnTo>
                    <a:pt x="150" y="82"/>
                  </a:lnTo>
                  <a:lnTo>
                    <a:pt x="156" y="84"/>
                  </a:lnTo>
                  <a:lnTo>
                    <a:pt x="164" y="86"/>
                  </a:lnTo>
                  <a:lnTo>
                    <a:pt x="182" y="86"/>
                  </a:lnTo>
                  <a:lnTo>
                    <a:pt x="194" y="86"/>
                  </a:lnTo>
                  <a:lnTo>
                    <a:pt x="194" y="86"/>
                  </a:lnTo>
                  <a:lnTo>
                    <a:pt x="206" y="86"/>
                  </a:lnTo>
                  <a:lnTo>
                    <a:pt x="212" y="88"/>
                  </a:lnTo>
                  <a:lnTo>
                    <a:pt x="216" y="92"/>
                  </a:lnTo>
                  <a:lnTo>
                    <a:pt x="216" y="92"/>
                  </a:lnTo>
                  <a:lnTo>
                    <a:pt x="218" y="96"/>
                  </a:lnTo>
                  <a:lnTo>
                    <a:pt x="218" y="100"/>
                  </a:lnTo>
                  <a:lnTo>
                    <a:pt x="214" y="106"/>
                  </a:lnTo>
                  <a:lnTo>
                    <a:pt x="214" y="106"/>
                  </a:lnTo>
                  <a:lnTo>
                    <a:pt x="208" y="110"/>
                  </a:lnTo>
                  <a:lnTo>
                    <a:pt x="202" y="112"/>
                  </a:lnTo>
                  <a:lnTo>
                    <a:pt x="186" y="112"/>
                  </a:lnTo>
                  <a:lnTo>
                    <a:pt x="168" y="108"/>
                  </a:lnTo>
                  <a:lnTo>
                    <a:pt x="156" y="104"/>
                  </a:lnTo>
                  <a:lnTo>
                    <a:pt x="156" y="104"/>
                  </a:lnTo>
                  <a:lnTo>
                    <a:pt x="130" y="96"/>
                  </a:lnTo>
                  <a:lnTo>
                    <a:pt x="118" y="94"/>
                  </a:lnTo>
                  <a:lnTo>
                    <a:pt x="104" y="92"/>
                  </a:lnTo>
                  <a:lnTo>
                    <a:pt x="104" y="92"/>
                  </a:lnTo>
                  <a:lnTo>
                    <a:pt x="98" y="94"/>
                  </a:lnTo>
                  <a:lnTo>
                    <a:pt x="92" y="98"/>
                  </a:lnTo>
                  <a:lnTo>
                    <a:pt x="92" y="98"/>
                  </a:lnTo>
                  <a:lnTo>
                    <a:pt x="84" y="104"/>
                  </a:lnTo>
                  <a:lnTo>
                    <a:pt x="72" y="104"/>
                  </a:lnTo>
                  <a:lnTo>
                    <a:pt x="72" y="104"/>
                  </a:lnTo>
                  <a:lnTo>
                    <a:pt x="62" y="102"/>
                  </a:lnTo>
                  <a:lnTo>
                    <a:pt x="50" y="100"/>
                  </a:lnTo>
                  <a:lnTo>
                    <a:pt x="40" y="96"/>
                  </a:lnTo>
                  <a:lnTo>
                    <a:pt x="28" y="92"/>
                  </a:lnTo>
                  <a:lnTo>
                    <a:pt x="28" y="92"/>
                  </a:lnTo>
                  <a:lnTo>
                    <a:pt x="20" y="92"/>
                  </a:lnTo>
                  <a:lnTo>
                    <a:pt x="10" y="92"/>
                  </a:lnTo>
                  <a:lnTo>
                    <a:pt x="6" y="94"/>
                  </a:lnTo>
                  <a:lnTo>
                    <a:pt x="4" y="96"/>
                  </a:lnTo>
                  <a:lnTo>
                    <a:pt x="2" y="100"/>
                  </a:lnTo>
                  <a:lnTo>
                    <a:pt x="0" y="104"/>
                  </a:lnTo>
                  <a:lnTo>
                    <a:pt x="0" y="104"/>
                  </a:lnTo>
                  <a:lnTo>
                    <a:pt x="0" y="112"/>
                  </a:lnTo>
                  <a:lnTo>
                    <a:pt x="4" y="116"/>
                  </a:lnTo>
                  <a:lnTo>
                    <a:pt x="10" y="120"/>
                  </a:lnTo>
                  <a:lnTo>
                    <a:pt x="18" y="122"/>
                  </a:lnTo>
                  <a:lnTo>
                    <a:pt x="34" y="122"/>
                  </a:lnTo>
                  <a:lnTo>
                    <a:pt x="46" y="122"/>
                  </a:lnTo>
                  <a:lnTo>
                    <a:pt x="46" y="122"/>
                  </a:lnTo>
                  <a:lnTo>
                    <a:pt x="54" y="122"/>
                  </a:lnTo>
                  <a:lnTo>
                    <a:pt x="58" y="122"/>
                  </a:lnTo>
                  <a:lnTo>
                    <a:pt x="58" y="128"/>
                  </a:lnTo>
                  <a:lnTo>
                    <a:pt x="58" y="128"/>
                  </a:lnTo>
                  <a:lnTo>
                    <a:pt x="58" y="132"/>
                  </a:lnTo>
                  <a:lnTo>
                    <a:pt x="56" y="134"/>
                  </a:lnTo>
                  <a:lnTo>
                    <a:pt x="46" y="136"/>
                  </a:lnTo>
                  <a:lnTo>
                    <a:pt x="46" y="136"/>
                  </a:lnTo>
                  <a:lnTo>
                    <a:pt x="24" y="136"/>
                  </a:lnTo>
                  <a:lnTo>
                    <a:pt x="12" y="138"/>
                  </a:lnTo>
                  <a:lnTo>
                    <a:pt x="4" y="140"/>
                  </a:lnTo>
                  <a:lnTo>
                    <a:pt x="4" y="140"/>
                  </a:lnTo>
                  <a:lnTo>
                    <a:pt x="2" y="144"/>
                  </a:lnTo>
                  <a:lnTo>
                    <a:pt x="0" y="148"/>
                  </a:lnTo>
                  <a:lnTo>
                    <a:pt x="0" y="150"/>
                  </a:lnTo>
                  <a:lnTo>
                    <a:pt x="2" y="154"/>
                  </a:lnTo>
                  <a:lnTo>
                    <a:pt x="8" y="160"/>
                  </a:lnTo>
                  <a:lnTo>
                    <a:pt x="14" y="164"/>
                  </a:lnTo>
                  <a:lnTo>
                    <a:pt x="14" y="164"/>
                  </a:lnTo>
                  <a:lnTo>
                    <a:pt x="30" y="166"/>
                  </a:lnTo>
                  <a:lnTo>
                    <a:pt x="46" y="168"/>
                  </a:lnTo>
                  <a:lnTo>
                    <a:pt x="60" y="170"/>
                  </a:lnTo>
                  <a:lnTo>
                    <a:pt x="74" y="174"/>
                  </a:lnTo>
                  <a:lnTo>
                    <a:pt x="74" y="174"/>
                  </a:lnTo>
                  <a:lnTo>
                    <a:pt x="82" y="178"/>
                  </a:lnTo>
                  <a:lnTo>
                    <a:pt x="88" y="182"/>
                  </a:lnTo>
                  <a:lnTo>
                    <a:pt x="88" y="182"/>
                  </a:lnTo>
                  <a:lnTo>
                    <a:pt x="98" y="186"/>
                  </a:lnTo>
                  <a:lnTo>
                    <a:pt x="108" y="186"/>
                  </a:lnTo>
                  <a:lnTo>
                    <a:pt x="108" y="186"/>
                  </a:lnTo>
                  <a:lnTo>
                    <a:pt x="126" y="190"/>
                  </a:lnTo>
                  <a:lnTo>
                    <a:pt x="142" y="194"/>
                  </a:lnTo>
                  <a:lnTo>
                    <a:pt x="142" y="194"/>
                  </a:lnTo>
                  <a:lnTo>
                    <a:pt x="164" y="198"/>
                  </a:lnTo>
                  <a:lnTo>
                    <a:pt x="184" y="202"/>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97" name="Freeform 262"/>
            <p:cNvSpPr>
              <a:spLocks/>
            </p:cNvSpPr>
            <p:nvPr/>
          </p:nvSpPr>
          <p:spPr bwMode="auto">
            <a:xfrm>
              <a:off x="4547993" y="5084683"/>
              <a:ext cx="225970" cy="328719"/>
            </a:xfrm>
            <a:custGeom>
              <a:avLst/>
              <a:gdLst>
                <a:gd name="T0" fmla="*/ 22 w 126"/>
                <a:gd name="T1" fmla="*/ 112 h 194"/>
                <a:gd name="T2" fmla="*/ 22 w 126"/>
                <a:gd name="T3" fmla="*/ 112 h 194"/>
                <a:gd name="T4" fmla="*/ 18 w 126"/>
                <a:gd name="T5" fmla="*/ 116 h 194"/>
                <a:gd name="T6" fmla="*/ 12 w 126"/>
                <a:gd name="T7" fmla="*/ 124 h 194"/>
                <a:gd name="T8" fmla="*/ 8 w 126"/>
                <a:gd name="T9" fmla="*/ 134 h 194"/>
                <a:gd name="T10" fmla="*/ 4 w 126"/>
                <a:gd name="T11" fmla="*/ 144 h 194"/>
                <a:gd name="T12" fmla="*/ 2 w 126"/>
                <a:gd name="T13" fmla="*/ 154 h 194"/>
                <a:gd name="T14" fmla="*/ 0 w 126"/>
                <a:gd name="T15" fmla="*/ 166 h 194"/>
                <a:gd name="T16" fmla="*/ 2 w 126"/>
                <a:gd name="T17" fmla="*/ 174 h 194"/>
                <a:gd name="T18" fmla="*/ 4 w 126"/>
                <a:gd name="T19" fmla="*/ 180 h 194"/>
                <a:gd name="T20" fmla="*/ 4 w 126"/>
                <a:gd name="T21" fmla="*/ 180 h 194"/>
                <a:gd name="T22" fmla="*/ 8 w 126"/>
                <a:gd name="T23" fmla="*/ 184 h 194"/>
                <a:gd name="T24" fmla="*/ 12 w 126"/>
                <a:gd name="T25" fmla="*/ 184 h 194"/>
                <a:gd name="T26" fmla="*/ 16 w 126"/>
                <a:gd name="T27" fmla="*/ 184 h 194"/>
                <a:gd name="T28" fmla="*/ 20 w 126"/>
                <a:gd name="T29" fmla="*/ 182 h 194"/>
                <a:gd name="T30" fmla="*/ 28 w 126"/>
                <a:gd name="T31" fmla="*/ 178 h 194"/>
                <a:gd name="T32" fmla="*/ 34 w 126"/>
                <a:gd name="T33" fmla="*/ 170 h 194"/>
                <a:gd name="T34" fmla="*/ 34 w 126"/>
                <a:gd name="T35" fmla="*/ 170 h 194"/>
                <a:gd name="T36" fmla="*/ 42 w 126"/>
                <a:gd name="T37" fmla="*/ 150 h 194"/>
                <a:gd name="T38" fmla="*/ 44 w 126"/>
                <a:gd name="T39" fmla="*/ 146 h 194"/>
                <a:gd name="T40" fmla="*/ 48 w 126"/>
                <a:gd name="T41" fmla="*/ 144 h 194"/>
                <a:gd name="T42" fmla="*/ 52 w 126"/>
                <a:gd name="T43" fmla="*/ 144 h 194"/>
                <a:gd name="T44" fmla="*/ 54 w 126"/>
                <a:gd name="T45" fmla="*/ 146 h 194"/>
                <a:gd name="T46" fmla="*/ 54 w 126"/>
                <a:gd name="T47" fmla="*/ 146 h 194"/>
                <a:gd name="T48" fmla="*/ 56 w 126"/>
                <a:gd name="T49" fmla="*/ 150 h 194"/>
                <a:gd name="T50" fmla="*/ 56 w 126"/>
                <a:gd name="T51" fmla="*/ 156 h 194"/>
                <a:gd name="T52" fmla="*/ 56 w 126"/>
                <a:gd name="T53" fmla="*/ 166 h 194"/>
                <a:gd name="T54" fmla="*/ 54 w 126"/>
                <a:gd name="T55" fmla="*/ 176 h 194"/>
                <a:gd name="T56" fmla="*/ 56 w 126"/>
                <a:gd name="T57" fmla="*/ 186 h 194"/>
                <a:gd name="T58" fmla="*/ 56 w 126"/>
                <a:gd name="T59" fmla="*/ 186 h 194"/>
                <a:gd name="T60" fmla="*/ 58 w 126"/>
                <a:gd name="T61" fmla="*/ 188 h 194"/>
                <a:gd name="T62" fmla="*/ 62 w 126"/>
                <a:gd name="T63" fmla="*/ 192 h 194"/>
                <a:gd name="T64" fmla="*/ 70 w 126"/>
                <a:gd name="T65" fmla="*/ 194 h 194"/>
                <a:gd name="T66" fmla="*/ 78 w 126"/>
                <a:gd name="T67" fmla="*/ 194 h 194"/>
                <a:gd name="T68" fmla="*/ 82 w 126"/>
                <a:gd name="T69" fmla="*/ 192 h 194"/>
                <a:gd name="T70" fmla="*/ 84 w 126"/>
                <a:gd name="T71" fmla="*/ 188 h 194"/>
                <a:gd name="T72" fmla="*/ 84 w 126"/>
                <a:gd name="T73" fmla="*/ 188 h 194"/>
                <a:gd name="T74" fmla="*/ 90 w 126"/>
                <a:gd name="T75" fmla="*/ 180 h 194"/>
                <a:gd name="T76" fmla="*/ 92 w 126"/>
                <a:gd name="T77" fmla="*/ 168 h 194"/>
                <a:gd name="T78" fmla="*/ 96 w 126"/>
                <a:gd name="T79" fmla="*/ 144 h 194"/>
                <a:gd name="T80" fmla="*/ 96 w 126"/>
                <a:gd name="T81" fmla="*/ 144 h 194"/>
                <a:gd name="T82" fmla="*/ 102 w 126"/>
                <a:gd name="T83" fmla="*/ 110 h 194"/>
                <a:gd name="T84" fmla="*/ 108 w 126"/>
                <a:gd name="T85" fmla="*/ 76 h 194"/>
                <a:gd name="T86" fmla="*/ 108 w 126"/>
                <a:gd name="T87" fmla="*/ 76 h 194"/>
                <a:gd name="T88" fmla="*/ 114 w 126"/>
                <a:gd name="T89" fmla="*/ 38 h 194"/>
                <a:gd name="T90" fmla="*/ 120 w 126"/>
                <a:gd name="T91" fmla="*/ 18 h 194"/>
                <a:gd name="T92" fmla="*/ 126 w 126"/>
                <a:gd name="T9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194">
                  <a:moveTo>
                    <a:pt x="22" y="112"/>
                  </a:moveTo>
                  <a:lnTo>
                    <a:pt x="22" y="112"/>
                  </a:lnTo>
                  <a:lnTo>
                    <a:pt x="18" y="116"/>
                  </a:lnTo>
                  <a:lnTo>
                    <a:pt x="12" y="124"/>
                  </a:lnTo>
                  <a:lnTo>
                    <a:pt x="8" y="134"/>
                  </a:lnTo>
                  <a:lnTo>
                    <a:pt x="4" y="144"/>
                  </a:lnTo>
                  <a:lnTo>
                    <a:pt x="2" y="154"/>
                  </a:lnTo>
                  <a:lnTo>
                    <a:pt x="0" y="166"/>
                  </a:lnTo>
                  <a:lnTo>
                    <a:pt x="2" y="174"/>
                  </a:lnTo>
                  <a:lnTo>
                    <a:pt x="4" y="180"/>
                  </a:lnTo>
                  <a:lnTo>
                    <a:pt x="4" y="180"/>
                  </a:lnTo>
                  <a:lnTo>
                    <a:pt x="8" y="184"/>
                  </a:lnTo>
                  <a:lnTo>
                    <a:pt x="12" y="184"/>
                  </a:lnTo>
                  <a:lnTo>
                    <a:pt x="16" y="184"/>
                  </a:lnTo>
                  <a:lnTo>
                    <a:pt x="20" y="182"/>
                  </a:lnTo>
                  <a:lnTo>
                    <a:pt x="28" y="178"/>
                  </a:lnTo>
                  <a:lnTo>
                    <a:pt x="34" y="170"/>
                  </a:lnTo>
                  <a:lnTo>
                    <a:pt x="34" y="170"/>
                  </a:lnTo>
                  <a:lnTo>
                    <a:pt x="42" y="150"/>
                  </a:lnTo>
                  <a:lnTo>
                    <a:pt x="44" y="146"/>
                  </a:lnTo>
                  <a:lnTo>
                    <a:pt x="48" y="144"/>
                  </a:lnTo>
                  <a:lnTo>
                    <a:pt x="52" y="144"/>
                  </a:lnTo>
                  <a:lnTo>
                    <a:pt x="54" y="146"/>
                  </a:lnTo>
                  <a:lnTo>
                    <a:pt x="54" y="146"/>
                  </a:lnTo>
                  <a:lnTo>
                    <a:pt x="56" y="150"/>
                  </a:lnTo>
                  <a:lnTo>
                    <a:pt x="56" y="156"/>
                  </a:lnTo>
                  <a:lnTo>
                    <a:pt x="56" y="166"/>
                  </a:lnTo>
                  <a:lnTo>
                    <a:pt x="54" y="176"/>
                  </a:lnTo>
                  <a:lnTo>
                    <a:pt x="56" y="186"/>
                  </a:lnTo>
                  <a:lnTo>
                    <a:pt x="56" y="186"/>
                  </a:lnTo>
                  <a:lnTo>
                    <a:pt x="58" y="188"/>
                  </a:lnTo>
                  <a:lnTo>
                    <a:pt x="62" y="192"/>
                  </a:lnTo>
                  <a:lnTo>
                    <a:pt x="70" y="194"/>
                  </a:lnTo>
                  <a:lnTo>
                    <a:pt x="78" y="194"/>
                  </a:lnTo>
                  <a:lnTo>
                    <a:pt x="82" y="192"/>
                  </a:lnTo>
                  <a:lnTo>
                    <a:pt x="84" y="188"/>
                  </a:lnTo>
                  <a:lnTo>
                    <a:pt x="84" y="188"/>
                  </a:lnTo>
                  <a:lnTo>
                    <a:pt x="90" y="180"/>
                  </a:lnTo>
                  <a:lnTo>
                    <a:pt x="92" y="168"/>
                  </a:lnTo>
                  <a:lnTo>
                    <a:pt x="96" y="144"/>
                  </a:lnTo>
                  <a:lnTo>
                    <a:pt x="96" y="144"/>
                  </a:lnTo>
                  <a:lnTo>
                    <a:pt x="102" y="110"/>
                  </a:lnTo>
                  <a:lnTo>
                    <a:pt x="108" y="76"/>
                  </a:lnTo>
                  <a:lnTo>
                    <a:pt x="108" y="76"/>
                  </a:lnTo>
                  <a:lnTo>
                    <a:pt x="114" y="38"/>
                  </a:lnTo>
                  <a:lnTo>
                    <a:pt x="120" y="18"/>
                  </a:lnTo>
                  <a:lnTo>
                    <a:pt x="126"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198" name="Freeform 263"/>
            <p:cNvSpPr>
              <a:spLocks/>
            </p:cNvSpPr>
            <p:nvPr/>
          </p:nvSpPr>
          <p:spPr bwMode="auto">
            <a:xfrm>
              <a:off x="4397346" y="5047405"/>
              <a:ext cx="211623" cy="94888"/>
            </a:xfrm>
            <a:custGeom>
              <a:avLst/>
              <a:gdLst>
                <a:gd name="T0" fmla="*/ 118 w 118"/>
                <a:gd name="T1" fmla="*/ 0 h 56"/>
                <a:gd name="T2" fmla="*/ 118 w 118"/>
                <a:gd name="T3" fmla="*/ 0 h 56"/>
                <a:gd name="T4" fmla="*/ 104 w 118"/>
                <a:gd name="T5" fmla="*/ 6 h 56"/>
                <a:gd name="T6" fmla="*/ 90 w 118"/>
                <a:gd name="T7" fmla="*/ 14 h 56"/>
                <a:gd name="T8" fmla="*/ 90 w 118"/>
                <a:gd name="T9" fmla="*/ 14 h 56"/>
                <a:gd name="T10" fmla="*/ 68 w 118"/>
                <a:gd name="T11" fmla="*/ 24 h 56"/>
                <a:gd name="T12" fmla="*/ 46 w 118"/>
                <a:gd name="T13" fmla="*/ 34 h 56"/>
                <a:gd name="T14" fmla="*/ 46 w 118"/>
                <a:gd name="T15" fmla="*/ 34 h 56"/>
                <a:gd name="T16" fmla="*/ 24 w 118"/>
                <a:gd name="T17" fmla="*/ 46 h 56"/>
                <a:gd name="T18" fmla="*/ 12 w 118"/>
                <a:gd name="T19" fmla="*/ 52 h 56"/>
                <a:gd name="T20" fmla="*/ 0 w 118"/>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56">
                  <a:moveTo>
                    <a:pt x="118" y="0"/>
                  </a:moveTo>
                  <a:lnTo>
                    <a:pt x="118" y="0"/>
                  </a:lnTo>
                  <a:lnTo>
                    <a:pt x="104" y="6"/>
                  </a:lnTo>
                  <a:lnTo>
                    <a:pt x="90" y="14"/>
                  </a:lnTo>
                  <a:lnTo>
                    <a:pt x="90" y="14"/>
                  </a:lnTo>
                  <a:lnTo>
                    <a:pt x="68" y="24"/>
                  </a:lnTo>
                  <a:lnTo>
                    <a:pt x="46" y="34"/>
                  </a:lnTo>
                  <a:lnTo>
                    <a:pt x="46" y="34"/>
                  </a:lnTo>
                  <a:lnTo>
                    <a:pt x="24" y="46"/>
                  </a:lnTo>
                  <a:lnTo>
                    <a:pt x="12" y="52"/>
                  </a:lnTo>
                  <a:lnTo>
                    <a:pt x="0" y="56"/>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26" name="Line 270"/>
            <p:cNvSpPr>
              <a:spLocks noChangeShapeType="1"/>
            </p:cNvSpPr>
            <p:nvPr/>
          </p:nvSpPr>
          <p:spPr bwMode="auto">
            <a:xfrm>
              <a:off x="4494191" y="3014091"/>
              <a:ext cx="39455" cy="0"/>
            </a:xfrm>
            <a:prstGeom prst="line">
              <a:avLst/>
            </a:prstGeom>
            <a:noFill/>
            <a:ln w="635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27" name="Line 271"/>
            <p:cNvSpPr>
              <a:spLocks noChangeShapeType="1"/>
            </p:cNvSpPr>
            <p:nvPr/>
          </p:nvSpPr>
          <p:spPr bwMode="auto">
            <a:xfrm>
              <a:off x="2386115" y="5975952"/>
              <a:ext cx="10760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28" name="Line 272"/>
            <p:cNvSpPr>
              <a:spLocks noChangeShapeType="1"/>
            </p:cNvSpPr>
            <p:nvPr/>
          </p:nvSpPr>
          <p:spPr bwMode="auto">
            <a:xfrm>
              <a:off x="2386115" y="4667853"/>
              <a:ext cx="10760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29" name="Freeform 273"/>
            <p:cNvSpPr>
              <a:spLocks/>
            </p:cNvSpPr>
            <p:nvPr/>
          </p:nvSpPr>
          <p:spPr bwMode="auto">
            <a:xfrm>
              <a:off x="2400463" y="3498698"/>
              <a:ext cx="78910" cy="64388"/>
            </a:xfrm>
            <a:custGeom>
              <a:avLst/>
              <a:gdLst>
                <a:gd name="T0" fmla="*/ 44 w 44"/>
                <a:gd name="T1" fmla="*/ 0 h 38"/>
                <a:gd name="T2" fmla="*/ 22 w 44"/>
                <a:gd name="T3" fmla="*/ 38 h 38"/>
                <a:gd name="T4" fmla="*/ 0 w 44"/>
                <a:gd name="T5" fmla="*/ 0 h 38"/>
                <a:gd name="T6" fmla="*/ 44 w 44"/>
                <a:gd name="T7" fmla="*/ 0 h 38"/>
              </a:gdLst>
              <a:ahLst/>
              <a:cxnLst>
                <a:cxn ang="0">
                  <a:pos x="T0" y="T1"/>
                </a:cxn>
                <a:cxn ang="0">
                  <a:pos x="T2" y="T3"/>
                </a:cxn>
                <a:cxn ang="0">
                  <a:pos x="T4" y="T5"/>
                </a:cxn>
                <a:cxn ang="0">
                  <a:pos x="T6" y="T7"/>
                </a:cxn>
              </a:cxnLst>
              <a:rect l="0" t="0" r="r" b="b"/>
              <a:pathLst>
                <a:path w="44" h="38">
                  <a:moveTo>
                    <a:pt x="44" y="0"/>
                  </a:moveTo>
                  <a:lnTo>
                    <a:pt x="22" y="38"/>
                  </a:lnTo>
                  <a:lnTo>
                    <a:pt x="0" y="0"/>
                  </a:lnTo>
                  <a:lnTo>
                    <a:pt x="4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30" name="Line 274"/>
            <p:cNvSpPr>
              <a:spLocks noChangeShapeType="1"/>
            </p:cNvSpPr>
            <p:nvPr/>
          </p:nvSpPr>
          <p:spPr bwMode="auto">
            <a:xfrm flipV="1">
              <a:off x="2439918" y="2793815"/>
              <a:ext cx="0" cy="704882"/>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31" name="Freeform 275"/>
            <p:cNvSpPr>
              <a:spLocks/>
            </p:cNvSpPr>
            <p:nvPr/>
          </p:nvSpPr>
          <p:spPr bwMode="auto">
            <a:xfrm>
              <a:off x="2400463" y="3573252"/>
              <a:ext cx="78910" cy="64388"/>
            </a:xfrm>
            <a:custGeom>
              <a:avLst/>
              <a:gdLst>
                <a:gd name="T0" fmla="*/ 0 w 44"/>
                <a:gd name="T1" fmla="*/ 38 h 38"/>
                <a:gd name="T2" fmla="*/ 22 w 44"/>
                <a:gd name="T3" fmla="*/ 0 h 38"/>
                <a:gd name="T4" fmla="*/ 44 w 44"/>
                <a:gd name="T5" fmla="*/ 38 h 38"/>
                <a:gd name="T6" fmla="*/ 0 w 44"/>
                <a:gd name="T7" fmla="*/ 38 h 38"/>
              </a:gdLst>
              <a:ahLst/>
              <a:cxnLst>
                <a:cxn ang="0">
                  <a:pos x="T0" y="T1"/>
                </a:cxn>
                <a:cxn ang="0">
                  <a:pos x="T2" y="T3"/>
                </a:cxn>
                <a:cxn ang="0">
                  <a:pos x="T4" y="T5"/>
                </a:cxn>
                <a:cxn ang="0">
                  <a:pos x="T6" y="T7"/>
                </a:cxn>
              </a:cxnLst>
              <a:rect l="0" t="0" r="r" b="b"/>
              <a:pathLst>
                <a:path w="44" h="38">
                  <a:moveTo>
                    <a:pt x="0" y="38"/>
                  </a:moveTo>
                  <a:lnTo>
                    <a:pt x="22" y="0"/>
                  </a:lnTo>
                  <a:lnTo>
                    <a:pt x="44" y="38"/>
                  </a:lnTo>
                  <a:lnTo>
                    <a:pt x="0" y="38"/>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33" name="Line 276"/>
            <p:cNvSpPr>
              <a:spLocks noChangeShapeType="1"/>
            </p:cNvSpPr>
            <p:nvPr/>
          </p:nvSpPr>
          <p:spPr bwMode="auto">
            <a:xfrm>
              <a:off x="2439918" y="3637641"/>
              <a:ext cx="0" cy="277886"/>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36" name="Line 277"/>
            <p:cNvSpPr>
              <a:spLocks noChangeShapeType="1"/>
            </p:cNvSpPr>
            <p:nvPr/>
          </p:nvSpPr>
          <p:spPr bwMode="auto">
            <a:xfrm>
              <a:off x="2386115" y="3573252"/>
              <a:ext cx="10760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37" name="Freeform 278"/>
            <p:cNvSpPr>
              <a:spLocks/>
            </p:cNvSpPr>
            <p:nvPr/>
          </p:nvSpPr>
          <p:spPr bwMode="auto">
            <a:xfrm>
              <a:off x="2400463" y="1506050"/>
              <a:ext cx="78910" cy="64388"/>
            </a:xfrm>
            <a:custGeom>
              <a:avLst/>
              <a:gdLst>
                <a:gd name="T0" fmla="*/ 0 w 44"/>
                <a:gd name="T1" fmla="*/ 38 h 38"/>
                <a:gd name="T2" fmla="*/ 22 w 44"/>
                <a:gd name="T3" fmla="*/ 0 h 38"/>
                <a:gd name="T4" fmla="*/ 44 w 44"/>
                <a:gd name="T5" fmla="*/ 38 h 38"/>
                <a:gd name="T6" fmla="*/ 0 w 44"/>
                <a:gd name="T7" fmla="*/ 38 h 38"/>
              </a:gdLst>
              <a:ahLst/>
              <a:cxnLst>
                <a:cxn ang="0">
                  <a:pos x="T0" y="T1"/>
                </a:cxn>
                <a:cxn ang="0">
                  <a:pos x="T2" y="T3"/>
                </a:cxn>
                <a:cxn ang="0">
                  <a:pos x="T4" y="T5"/>
                </a:cxn>
                <a:cxn ang="0">
                  <a:pos x="T6" y="T7"/>
                </a:cxn>
              </a:cxnLst>
              <a:rect l="0" t="0" r="r" b="b"/>
              <a:pathLst>
                <a:path w="44" h="38">
                  <a:moveTo>
                    <a:pt x="0" y="38"/>
                  </a:moveTo>
                  <a:lnTo>
                    <a:pt x="22" y="0"/>
                  </a:lnTo>
                  <a:lnTo>
                    <a:pt x="44" y="38"/>
                  </a:lnTo>
                  <a:lnTo>
                    <a:pt x="0" y="38"/>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38" name="Line 279"/>
            <p:cNvSpPr>
              <a:spLocks noChangeShapeType="1"/>
            </p:cNvSpPr>
            <p:nvPr/>
          </p:nvSpPr>
          <p:spPr bwMode="auto">
            <a:xfrm>
              <a:off x="2439918" y="1570438"/>
              <a:ext cx="0" cy="616772"/>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7439" name="Line 280"/>
            <p:cNvSpPr>
              <a:spLocks noChangeShapeType="1"/>
            </p:cNvSpPr>
            <p:nvPr/>
          </p:nvSpPr>
          <p:spPr bwMode="auto">
            <a:xfrm>
              <a:off x="2386115" y="1506050"/>
              <a:ext cx="107605"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65" name="Freeform 169"/>
            <p:cNvSpPr>
              <a:spLocks/>
            </p:cNvSpPr>
            <p:nvPr/>
          </p:nvSpPr>
          <p:spPr bwMode="auto">
            <a:xfrm>
              <a:off x="3066632" y="5291403"/>
              <a:ext cx="60976" cy="10167"/>
            </a:xfrm>
            <a:custGeom>
              <a:avLst/>
              <a:gdLst>
                <a:gd name="T0" fmla="*/ 0 w 34"/>
                <a:gd name="T1" fmla="*/ 6 h 6"/>
                <a:gd name="T2" fmla="*/ 0 w 34"/>
                <a:gd name="T3" fmla="*/ 6 h 6"/>
                <a:gd name="T4" fmla="*/ 18 w 34"/>
                <a:gd name="T5" fmla="*/ 4 h 6"/>
                <a:gd name="T6" fmla="*/ 34 w 34"/>
                <a:gd name="T7" fmla="*/ 0 h 6"/>
                <a:gd name="T8" fmla="*/ 34 w 34"/>
                <a:gd name="T9" fmla="*/ 0 h 6"/>
                <a:gd name="T10" fmla="*/ 20 w 34"/>
                <a:gd name="T11" fmla="*/ 4 h 6"/>
                <a:gd name="T12" fmla="*/ 0 w 34"/>
                <a:gd name="T13" fmla="*/ 6 h 6"/>
                <a:gd name="T14" fmla="*/ 0 w 34"/>
                <a:gd name="T15" fmla="*/ 6 h 6"/>
                <a:gd name="T16" fmla="*/ 0 w 34"/>
                <a:gd name="T17" fmla="*/ 6 h 6"/>
                <a:gd name="T18" fmla="*/ 0 w 34"/>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6">
                  <a:moveTo>
                    <a:pt x="0" y="6"/>
                  </a:moveTo>
                  <a:lnTo>
                    <a:pt x="0" y="6"/>
                  </a:lnTo>
                  <a:lnTo>
                    <a:pt x="18" y="4"/>
                  </a:lnTo>
                  <a:lnTo>
                    <a:pt x="34" y="0"/>
                  </a:lnTo>
                  <a:lnTo>
                    <a:pt x="34" y="0"/>
                  </a:lnTo>
                  <a:lnTo>
                    <a:pt x="20" y="4"/>
                  </a:lnTo>
                  <a:lnTo>
                    <a:pt x="0" y="6"/>
                  </a:lnTo>
                  <a:lnTo>
                    <a:pt x="0" y="6"/>
                  </a:lnTo>
                  <a:lnTo>
                    <a:pt x="0" y="6"/>
                  </a:lnTo>
                  <a:lnTo>
                    <a:pt x="0" y="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66" name="Freeform 170"/>
            <p:cNvSpPr>
              <a:spLocks noEditPoints="1"/>
            </p:cNvSpPr>
            <p:nvPr/>
          </p:nvSpPr>
          <p:spPr bwMode="auto">
            <a:xfrm>
              <a:off x="2987722" y="5240570"/>
              <a:ext cx="161407" cy="60999"/>
            </a:xfrm>
            <a:custGeom>
              <a:avLst/>
              <a:gdLst>
                <a:gd name="T0" fmla="*/ 90 w 90"/>
                <a:gd name="T1" fmla="*/ 18 h 36"/>
                <a:gd name="T2" fmla="*/ 90 w 90"/>
                <a:gd name="T3" fmla="*/ 18 h 36"/>
                <a:gd name="T4" fmla="*/ 88 w 90"/>
                <a:gd name="T5" fmla="*/ 12 h 36"/>
                <a:gd name="T6" fmla="*/ 84 w 90"/>
                <a:gd name="T7" fmla="*/ 8 h 36"/>
                <a:gd name="T8" fmla="*/ 80 w 90"/>
                <a:gd name="T9" fmla="*/ 6 h 36"/>
                <a:gd name="T10" fmla="*/ 72 w 90"/>
                <a:gd name="T11" fmla="*/ 2 h 36"/>
                <a:gd name="T12" fmla="*/ 58 w 90"/>
                <a:gd name="T13" fmla="*/ 0 h 36"/>
                <a:gd name="T14" fmla="*/ 44 w 90"/>
                <a:gd name="T15" fmla="*/ 0 h 36"/>
                <a:gd name="T16" fmla="*/ 44 w 90"/>
                <a:gd name="T17" fmla="*/ 0 h 36"/>
                <a:gd name="T18" fmla="*/ 32 w 90"/>
                <a:gd name="T19" fmla="*/ 0 h 36"/>
                <a:gd name="T20" fmla="*/ 16 w 90"/>
                <a:gd name="T21" fmla="*/ 2 h 36"/>
                <a:gd name="T22" fmla="*/ 10 w 90"/>
                <a:gd name="T23" fmla="*/ 6 h 36"/>
                <a:gd name="T24" fmla="*/ 6 w 90"/>
                <a:gd name="T25" fmla="*/ 8 h 36"/>
                <a:gd name="T26" fmla="*/ 2 w 90"/>
                <a:gd name="T27" fmla="*/ 12 h 36"/>
                <a:gd name="T28" fmla="*/ 0 w 90"/>
                <a:gd name="T29" fmla="*/ 18 h 36"/>
                <a:gd name="T30" fmla="*/ 0 w 90"/>
                <a:gd name="T31" fmla="*/ 18 h 36"/>
                <a:gd name="T32" fmla="*/ 0 w 90"/>
                <a:gd name="T33" fmla="*/ 18 h 36"/>
                <a:gd name="T34" fmla="*/ 0 w 90"/>
                <a:gd name="T35" fmla="*/ 18 h 36"/>
                <a:gd name="T36" fmla="*/ 2 w 90"/>
                <a:gd name="T37" fmla="*/ 22 h 36"/>
                <a:gd name="T38" fmla="*/ 4 w 90"/>
                <a:gd name="T39" fmla="*/ 26 h 36"/>
                <a:gd name="T40" fmla="*/ 10 w 90"/>
                <a:gd name="T41" fmla="*/ 30 h 36"/>
                <a:gd name="T42" fmla="*/ 16 w 90"/>
                <a:gd name="T43" fmla="*/ 32 h 36"/>
                <a:gd name="T44" fmla="*/ 30 w 90"/>
                <a:gd name="T45" fmla="*/ 36 h 36"/>
                <a:gd name="T46" fmla="*/ 44 w 90"/>
                <a:gd name="T47" fmla="*/ 36 h 36"/>
                <a:gd name="T48" fmla="*/ 44 w 90"/>
                <a:gd name="T49" fmla="*/ 36 h 36"/>
                <a:gd name="T50" fmla="*/ 64 w 90"/>
                <a:gd name="T51" fmla="*/ 34 h 36"/>
                <a:gd name="T52" fmla="*/ 78 w 90"/>
                <a:gd name="T53" fmla="*/ 30 h 36"/>
                <a:gd name="T54" fmla="*/ 78 w 90"/>
                <a:gd name="T55" fmla="*/ 30 h 36"/>
                <a:gd name="T56" fmla="*/ 86 w 90"/>
                <a:gd name="T57" fmla="*/ 26 h 36"/>
                <a:gd name="T58" fmla="*/ 88 w 90"/>
                <a:gd name="T59" fmla="*/ 22 h 36"/>
                <a:gd name="T60" fmla="*/ 90 w 90"/>
                <a:gd name="T61" fmla="*/ 18 h 36"/>
                <a:gd name="T62" fmla="*/ 90 w 90"/>
                <a:gd name="T63" fmla="*/ 18 h 36"/>
                <a:gd name="T64" fmla="*/ 90 w 90"/>
                <a:gd name="T65" fmla="*/ 18 h 36"/>
                <a:gd name="T66" fmla="*/ 90 w 90"/>
                <a:gd name="T67" fmla="*/ 18 h 36"/>
                <a:gd name="T68" fmla="*/ 90 w 90"/>
                <a:gd name="T69" fmla="*/ 18 h 36"/>
                <a:gd name="T70" fmla="*/ 44 w 90"/>
                <a:gd name="T71" fmla="*/ 28 h 36"/>
                <a:gd name="T72" fmla="*/ 44 w 90"/>
                <a:gd name="T73" fmla="*/ 28 h 36"/>
                <a:gd name="T74" fmla="*/ 44 w 90"/>
                <a:gd name="T75" fmla="*/ 28 h 36"/>
                <a:gd name="T76" fmla="*/ 44 w 90"/>
                <a:gd name="T77" fmla="*/ 28 h 36"/>
                <a:gd name="T78" fmla="*/ 28 w 90"/>
                <a:gd name="T79" fmla="*/ 26 h 36"/>
                <a:gd name="T80" fmla="*/ 16 w 90"/>
                <a:gd name="T81" fmla="*/ 24 h 36"/>
                <a:gd name="T82" fmla="*/ 8 w 90"/>
                <a:gd name="T83" fmla="*/ 20 h 36"/>
                <a:gd name="T84" fmla="*/ 6 w 90"/>
                <a:gd name="T85" fmla="*/ 18 h 36"/>
                <a:gd name="T86" fmla="*/ 6 w 90"/>
                <a:gd name="T87" fmla="*/ 18 h 36"/>
                <a:gd name="T88" fmla="*/ 8 w 90"/>
                <a:gd name="T89" fmla="*/ 14 h 36"/>
                <a:gd name="T90" fmla="*/ 16 w 90"/>
                <a:gd name="T91" fmla="*/ 10 h 36"/>
                <a:gd name="T92" fmla="*/ 28 w 90"/>
                <a:gd name="T93" fmla="*/ 8 h 36"/>
                <a:gd name="T94" fmla="*/ 44 w 90"/>
                <a:gd name="T95" fmla="*/ 6 h 36"/>
                <a:gd name="T96" fmla="*/ 44 w 90"/>
                <a:gd name="T97" fmla="*/ 6 h 36"/>
                <a:gd name="T98" fmla="*/ 60 w 90"/>
                <a:gd name="T99" fmla="*/ 8 h 36"/>
                <a:gd name="T100" fmla="*/ 72 w 90"/>
                <a:gd name="T101" fmla="*/ 10 h 36"/>
                <a:gd name="T102" fmla="*/ 80 w 90"/>
                <a:gd name="T103" fmla="*/ 14 h 36"/>
                <a:gd name="T104" fmla="*/ 84 w 90"/>
                <a:gd name="T105" fmla="*/ 18 h 36"/>
                <a:gd name="T106" fmla="*/ 84 w 90"/>
                <a:gd name="T107" fmla="*/ 18 h 36"/>
                <a:gd name="T108" fmla="*/ 82 w 90"/>
                <a:gd name="T109" fmla="*/ 20 h 36"/>
                <a:gd name="T110" fmla="*/ 76 w 90"/>
                <a:gd name="T111" fmla="*/ 24 h 36"/>
                <a:gd name="T112" fmla="*/ 76 w 90"/>
                <a:gd name="T113" fmla="*/ 24 h 36"/>
                <a:gd name="T114" fmla="*/ 62 w 90"/>
                <a:gd name="T115" fmla="*/ 26 h 36"/>
                <a:gd name="T116" fmla="*/ 44 w 90"/>
                <a:gd name="T117" fmla="*/ 28 h 36"/>
                <a:gd name="T118" fmla="*/ 44 w 90"/>
                <a:gd name="T119"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36">
                  <a:moveTo>
                    <a:pt x="90" y="18"/>
                  </a:moveTo>
                  <a:lnTo>
                    <a:pt x="90" y="18"/>
                  </a:lnTo>
                  <a:lnTo>
                    <a:pt x="88" y="12"/>
                  </a:lnTo>
                  <a:lnTo>
                    <a:pt x="84" y="8"/>
                  </a:lnTo>
                  <a:lnTo>
                    <a:pt x="80" y="6"/>
                  </a:lnTo>
                  <a:lnTo>
                    <a:pt x="72" y="2"/>
                  </a:lnTo>
                  <a:lnTo>
                    <a:pt x="58" y="0"/>
                  </a:lnTo>
                  <a:lnTo>
                    <a:pt x="44" y="0"/>
                  </a:lnTo>
                  <a:lnTo>
                    <a:pt x="44" y="0"/>
                  </a:lnTo>
                  <a:lnTo>
                    <a:pt x="32" y="0"/>
                  </a:lnTo>
                  <a:lnTo>
                    <a:pt x="16" y="2"/>
                  </a:lnTo>
                  <a:lnTo>
                    <a:pt x="10" y="6"/>
                  </a:lnTo>
                  <a:lnTo>
                    <a:pt x="6" y="8"/>
                  </a:lnTo>
                  <a:lnTo>
                    <a:pt x="2" y="12"/>
                  </a:lnTo>
                  <a:lnTo>
                    <a:pt x="0" y="18"/>
                  </a:lnTo>
                  <a:lnTo>
                    <a:pt x="0" y="18"/>
                  </a:lnTo>
                  <a:lnTo>
                    <a:pt x="0" y="18"/>
                  </a:lnTo>
                  <a:lnTo>
                    <a:pt x="0" y="18"/>
                  </a:lnTo>
                  <a:lnTo>
                    <a:pt x="2" y="22"/>
                  </a:lnTo>
                  <a:lnTo>
                    <a:pt x="4" y="26"/>
                  </a:lnTo>
                  <a:lnTo>
                    <a:pt x="10" y="30"/>
                  </a:lnTo>
                  <a:lnTo>
                    <a:pt x="16" y="32"/>
                  </a:lnTo>
                  <a:lnTo>
                    <a:pt x="30" y="36"/>
                  </a:lnTo>
                  <a:lnTo>
                    <a:pt x="44" y="36"/>
                  </a:lnTo>
                  <a:lnTo>
                    <a:pt x="44" y="36"/>
                  </a:lnTo>
                  <a:lnTo>
                    <a:pt x="64" y="34"/>
                  </a:lnTo>
                  <a:lnTo>
                    <a:pt x="78" y="30"/>
                  </a:lnTo>
                  <a:lnTo>
                    <a:pt x="78" y="30"/>
                  </a:lnTo>
                  <a:lnTo>
                    <a:pt x="86" y="26"/>
                  </a:lnTo>
                  <a:lnTo>
                    <a:pt x="88" y="22"/>
                  </a:lnTo>
                  <a:lnTo>
                    <a:pt x="90" y="18"/>
                  </a:lnTo>
                  <a:lnTo>
                    <a:pt x="90" y="18"/>
                  </a:lnTo>
                  <a:lnTo>
                    <a:pt x="90" y="18"/>
                  </a:lnTo>
                  <a:lnTo>
                    <a:pt x="90" y="18"/>
                  </a:lnTo>
                  <a:lnTo>
                    <a:pt x="90" y="18"/>
                  </a:lnTo>
                  <a:close/>
                  <a:moveTo>
                    <a:pt x="44" y="28"/>
                  </a:moveTo>
                  <a:lnTo>
                    <a:pt x="44" y="28"/>
                  </a:lnTo>
                  <a:lnTo>
                    <a:pt x="44" y="28"/>
                  </a:lnTo>
                  <a:lnTo>
                    <a:pt x="44" y="28"/>
                  </a:lnTo>
                  <a:lnTo>
                    <a:pt x="28" y="26"/>
                  </a:lnTo>
                  <a:lnTo>
                    <a:pt x="16" y="24"/>
                  </a:lnTo>
                  <a:lnTo>
                    <a:pt x="8" y="20"/>
                  </a:lnTo>
                  <a:lnTo>
                    <a:pt x="6" y="18"/>
                  </a:lnTo>
                  <a:lnTo>
                    <a:pt x="6" y="18"/>
                  </a:lnTo>
                  <a:lnTo>
                    <a:pt x="8" y="14"/>
                  </a:lnTo>
                  <a:lnTo>
                    <a:pt x="16" y="10"/>
                  </a:lnTo>
                  <a:lnTo>
                    <a:pt x="28" y="8"/>
                  </a:lnTo>
                  <a:lnTo>
                    <a:pt x="44" y="6"/>
                  </a:lnTo>
                  <a:lnTo>
                    <a:pt x="44" y="6"/>
                  </a:lnTo>
                  <a:lnTo>
                    <a:pt x="60" y="8"/>
                  </a:lnTo>
                  <a:lnTo>
                    <a:pt x="72" y="10"/>
                  </a:lnTo>
                  <a:lnTo>
                    <a:pt x="80" y="14"/>
                  </a:lnTo>
                  <a:lnTo>
                    <a:pt x="84" y="18"/>
                  </a:lnTo>
                  <a:lnTo>
                    <a:pt x="84" y="18"/>
                  </a:lnTo>
                  <a:lnTo>
                    <a:pt x="82" y="20"/>
                  </a:lnTo>
                  <a:lnTo>
                    <a:pt x="76" y="24"/>
                  </a:lnTo>
                  <a:lnTo>
                    <a:pt x="76" y="24"/>
                  </a:lnTo>
                  <a:lnTo>
                    <a:pt x="62" y="26"/>
                  </a:lnTo>
                  <a:lnTo>
                    <a:pt x="44" y="28"/>
                  </a:lnTo>
                  <a:lnTo>
                    <a:pt x="44" y="2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67" name="Freeform 171"/>
            <p:cNvSpPr>
              <a:spLocks/>
            </p:cNvSpPr>
            <p:nvPr/>
          </p:nvSpPr>
          <p:spPr bwMode="auto">
            <a:xfrm>
              <a:off x="2994895" y="5721788"/>
              <a:ext cx="147060" cy="247387"/>
            </a:xfrm>
            <a:custGeom>
              <a:avLst/>
              <a:gdLst>
                <a:gd name="T0" fmla="*/ 0 w 82"/>
                <a:gd name="T1" fmla="*/ 0 h 146"/>
                <a:gd name="T2" fmla="*/ 0 w 82"/>
                <a:gd name="T3" fmla="*/ 122 h 146"/>
                <a:gd name="T4" fmla="*/ 0 w 82"/>
                <a:gd name="T5" fmla="*/ 122 h 146"/>
                <a:gd name="T6" fmla="*/ 0 w 82"/>
                <a:gd name="T7" fmla="*/ 122 h 146"/>
                <a:gd name="T8" fmla="*/ 0 w 82"/>
                <a:gd name="T9" fmla="*/ 126 h 146"/>
                <a:gd name="T10" fmla="*/ 2 w 82"/>
                <a:gd name="T11" fmla="*/ 132 h 146"/>
                <a:gd name="T12" fmla="*/ 6 w 82"/>
                <a:gd name="T13" fmla="*/ 136 h 146"/>
                <a:gd name="T14" fmla="*/ 10 w 82"/>
                <a:gd name="T15" fmla="*/ 140 h 146"/>
                <a:gd name="T16" fmla="*/ 24 w 82"/>
                <a:gd name="T17" fmla="*/ 144 h 146"/>
                <a:gd name="T18" fmla="*/ 40 w 82"/>
                <a:gd name="T19" fmla="*/ 146 h 146"/>
                <a:gd name="T20" fmla="*/ 40 w 82"/>
                <a:gd name="T21" fmla="*/ 146 h 146"/>
                <a:gd name="T22" fmla="*/ 58 w 82"/>
                <a:gd name="T23" fmla="*/ 144 h 146"/>
                <a:gd name="T24" fmla="*/ 72 w 82"/>
                <a:gd name="T25" fmla="*/ 140 h 146"/>
                <a:gd name="T26" fmla="*/ 76 w 82"/>
                <a:gd name="T27" fmla="*/ 136 h 146"/>
                <a:gd name="T28" fmla="*/ 80 w 82"/>
                <a:gd name="T29" fmla="*/ 132 h 146"/>
                <a:gd name="T30" fmla="*/ 82 w 82"/>
                <a:gd name="T31" fmla="*/ 126 h 146"/>
                <a:gd name="T32" fmla="*/ 82 w 82"/>
                <a:gd name="T33" fmla="*/ 122 h 146"/>
                <a:gd name="T34" fmla="*/ 82 w 82"/>
                <a:gd name="T35" fmla="*/ 122 h 146"/>
                <a:gd name="T36" fmla="*/ 82 w 82"/>
                <a:gd name="T37" fmla="*/ 0 h 146"/>
                <a:gd name="T38" fmla="*/ 0 w 82"/>
                <a:gd name="T3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46">
                  <a:moveTo>
                    <a:pt x="0" y="0"/>
                  </a:moveTo>
                  <a:lnTo>
                    <a:pt x="0" y="122"/>
                  </a:lnTo>
                  <a:lnTo>
                    <a:pt x="0" y="122"/>
                  </a:lnTo>
                  <a:lnTo>
                    <a:pt x="0" y="122"/>
                  </a:lnTo>
                  <a:lnTo>
                    <a:pt x="0" y="126"/>
                  </a:lnTo>
                  <a:lnTo>
                    <a:pt x="2" y="132"/>
                  </a:lnTo>
                  <a:lnTo>
                    <a:pt x="6" y="136"/>
                  </a:lnTo>
                  <a:lnTo>
                    <a:pt x="10" y="140"/>
                  </a:lnTo>
                  <a:lnTo>
                    <a:pt x="24" y="144"/>
                  </a:lnTo>
                  <a:lnTo>
                    <a:pt x="40" y="146"/>
                  </a:lnTo>
                  <a:lnTo>
                    <a:pt x="40" y="146"/>
                  </a:lnTo>
                  <a:lnTo>
                    <a:pt x="58" y="144"/>
                  </a:lnTo>
                  <a:lnTo>
                    <a:pt x="72" y="140"/>
                  </a:lnTo>
                  <a:lnTo>
                    <a:pt x="76" y="136"/>
                  </a:lnTo>
                  <a:lnTo>
                    <a:pt x="80" y="132"/>
                  </a:lnTo>
                  <a:lnTo>
                    <a:pt x="82" y="126"/>
                  </a:lnTo>
                  <a:lnTo>
                    <a:pt x="82" y="122"/>
                  </a:lnTo>
                  <a:lnTo>
                    <a:pt x="82" y="122"/>
                  </a:lnTo>
                  <a:lnTo>
                    <a:pt x="82" y="0"/>
                  </a:lnTo>
                  <a:lnTo>
                    <a:pt x="0" y="0"/>
                  </a:lnTo>
                  <a:close/>
                </a:path>
              </a:pathLst>
            </a:custGeom>
            <a:solidFill>
              <a:srgbClr val="B9E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68" name="Freeform 172"/>
            <p:cNvSpPr>
              <a:spLocks/>
            </p:cNvSpPr>
            <p:nvPr/>
          </p:nvSpPr>
          <p:spPr bwMode="auto">
            <a:xfrm>
              <a:off x="3009243" y="5769232"/>
              <a:ext cx="100431" cy="193165"/>
            </a:xfrm>
            <a:custGeom>
              <a:avLst/>
              <a:gdLst>
                <a:gd name="T0" fmla="*/ 56 w 56"/>
                <a:gd name="T1" fmla="*/ 96 h 114"/>
                <a:gd name="T2" fmla="*/ 56 w 56"/>
                <a:gd name="T3" fmla="*/ 96 h 114"/>
                <a:gd name="T4" fmla="*/ 56 w 56"/>
                <a:gd name="T5" fmla="*/ 102 h 114"/>
                <a:gd name="T6" fmla="*/ 56 w 56"/>
                <a:gd name="T7" fmla="*/ 108 h 114"/>
                <a:gd name="T8" fmla="*/ 52 w 56"/>
                <a:gd name="T9" fmla="*/ 112 h 114"/>
                <a:gd name="T10" fmla="*/ 48 w 56"/>
                <a:gd name="T11" fmla="*/ 114 h 114"/>
                <a:gd name="T12" fmla="*/ 48 w 56"/>
                <a:gd name="T13" fmla="*/ 114 h 114"/>
                <a:gd name="T14" fmla="*/ 48 w 56"/>
                <a:gd name="T15" fmla="*/ 114 h 114"/>
                <a:gd name="T16" fmla="*/ 42 w 56"/>
                <a:gd name="T17" fmla="*/ 114 h 114"/>
                <a:gd name="T18" fmla="*/ 36 w 56"/>
                <a:gd name="T19" fmla="*/ 114 h 114"/>
                <a:gd name="T20" fmla="*/ 32 w 56"/>
                <a:gd name="T21" fmla="*/ 110 h 114"/>
                <a:gd name="T22" fmla="*/ 30 w 56"/>
                <a:gd name="T23" fmla="*/ 106 h 114"/>
                <a:gd name="T24" fmla="*/ 2 w 56"/>
                <a:gd name="T25" fmla="*/ 18 h 114"/>
                <a:gd name="T26" fmla="*/ 2 w 56"/>
                <a:gd name="T27" fmla="*/ 18 h 114"/>
                <a:gd name="T28" fmla="*/ 0 w 56"/>
                <a:gd name="T29" fmla="*/ 14 h 114"/>
                <a:gd name="T30" fmla="*/ 2 w 56"/>
                <a:gd name="T31" fmla="*/ 8 h 114"/>
                <a:gd name="T32" fmla="*/ 6 w 56"/>
                <a:gd name="T33" fmla="*/ 4 h 114"/>
                <a:gd name="T34" fmla="*/ 10 w 56"/>
                <a:gd name="T35" fmla="*/ 2 h 114"/>
                <a:gd name="T36" fmla="*/ 10 w 56"/>
                <a:gd name="T37" fmla="*/ 2 h 114"/>
                <a:gd name="T38" fmla="*/ 10 w 56"/>
                <a:gd name="T39" fmla="*/ 2 h 114"/>
                <a:gd name="T40" fmla="*/ 16 w 56"/>
                <a:gd name="T41" fmla="*/ 0 h 114"/>
                <a:gd name="T42" fmla="*/ 20 w 56"/>
                <a:gd name="T43" fmla="*/ 2 h 114"/>
                <a:gd name="T44" fmla="*/ 24 w 56"/>
                <a:gd name="T45" fmla="*/ 6 h 114"/>
                <a:gd name="T46" fmla="*/ 28 w 56"/>
                <a:gd name="T47" fmla="*/ 10 h 114"/>
                <a:gd name="T48" fmla="*/ 56 w 56"/>
                <a:gd name="T49"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14">
                  <a:moveTo>
                    <a:pt x="56" y="96"/>
                  </a:moveTo>
                  <a:lnTo>
                    <a:pt x="56" y="96"/>
                  </a:lnTo>
                  <a:lnTo>
                    <a:pt x="56" y="102"/>
                  </a:lnTo>
                  <a:lnTo>
                    <a:pt x="56" y="108"/>
                  </a:lnTo>
                  <a:lnTo>
                    <a:pt x="52" y="112"/>
                  </a:lnTo>
                  <a:lnTo>
                    <a:pt x="48" y="114"/>
                  </a:lnTo>
                  <a:lnTo>
                    <a:pt x="48" y="114"/>
                  </a:lnTo>
                  <a:lnTo>
                    <a:pt x="48" y="114"/>
                  </a:lnTo>
                  <a:lnTo>
                    <a:pt x="42" y="114"/>
                  </a:lnTo>
                  <a:lnTo>
                    <a:pt x="36" y="114"/>
                  </a:lnTo>
                  <a:lnTo>
                    <a:pt x="32" y="110"/>
                  </a:lnTo>
                  <a:lnTo>
                    <a:pt x="30" y="106"/>
                  </a:lnTo>
                  <a:lnTo>
                    <a:pt x="2" y="18"/>
                  </a:lnTo>
                  <a:lnTo>
                    <a:pt x="2" y="18"/>
                  </a:lnTo>
                  <a:lnTo>
                    <a:pt x="0" y="14"/>
                  </a:lnTo>
                  <a:lnTo>
                    <a:pt x="2" y="8"/>
                  </a:lnTo>
                  <a:lnTo>
                    <a:pt x="6" y="4"/>
                  </a:lnTo>
                  <a:lnTo>
                    <a:pt x="10" y="2"/>
                  </a:lnTo>
                  <a:lnTo>
                    <a:pt x="10" y="2"/>
                  </a:lnTo>
                  <a:lnTo>
                    <a:pt x="10" y="2"/>
                  </a:lnTo>
                  <a:lnTo>
                    <a:pt x="16" y="0"/>
                  </a:lnTo>
                  <a:lnTo>
                    <a:pt x="20" y="2"/>
                  </a:lnTo>
                  <a:lnTo>
                    <a:pt x="24" y="6"/>
                  </a:lnTo>
                  <a:lnTo>
                    <a:pt x="28" y="10"/>
                  </a:lnTo>
                  <a:lnTo>
                    <a:pt x="56" y="96"/>
                  </a:lnTo>
                  <a:close/>
                </a:path>
              </a:pathLst>
            </a:custGeom>
            <a:solidFill>
              <a:srgbClr val="73B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69" name="Freeform 173"/>
            <p:cNvSpPr>
              <a:spLocks/>
            </p:cNvSpPr>
            <p:nvPr/>
          </p:nvSpPr>
          <p:spPr bwMode="auto">
            <a:xfrm>
              <a:off x="3009243" y="5769232"/>
              <a:ext cx="68150" cy="81333"/>
            </a:xfrm>
            <a:custGeom>
              <a:avLst/>
              <a:gdLst>
                <a:gd name="T0" fmla="*/ 38 w 38"/>
                <a:gd name="T1" fmla="*/ 42 h 48"/>
                <a:gd name="T2" fmla="*/ 38 w 38"/>
                <a:gd name="T3" fmla="*/ 42 h 48"/>
                <a:gd name="T4" fmla="*/ 38 w 38"/>
                <a:gd name="T5" fmla="*/ 44 h 48"/>
                <a:gd name="T6" fmla="*/ 34 w 38"/>
                <a:gd name="T7" fmla="*/ 46 h 48"/>
                <a:gd name="T8" fmla="*/ 26 w 38"/>
                <a:gd name="T9" fmla="*/ 48 h 48"/>
                <a:gd name="T10" fmla="*/ 16 w 38"/>
                <a:gd name="T11" fmla="*/ 48 h 48"/>
                <a:gd name="T12" fmla="*/ 12 w 38"/>
                <a:gd name="T13" fmla="*/ 48 h 48"/>
                <a:gd name="T14" fmla="*/ 10 w 38"/>
                <a:gd name="T15" fmla="*/ 44 h 48"/>
                <a:gd name="T16" fmla="*/ 2 w 38"/>
                <a:gd name="T17" fmla="*/ 18 h 48"/>
                <a:gd name="T18" fmla="*/ 2 w 38"/>
                <a:gd name="T19" fmla="*/ 18 h 48"/>
                <a:gd name="T20" fmla="*/ 0 w 38"/>
                <a:gd name="T21" fmla="*/ 14 h 48"/>
                <a:gd name="T22" fmla="*/ 2 w 38"/>
                <a:gd name="T23" fmla="*/ 8 h 48"/>
                <a:gd name="T24" fmla="*/ 6 w 38"/>
                <a:gd name="T25" fmla="*/ 4 h 48"/>
                <a:gd name="T26" fmla="*/ 10 w 38"/>
                <a:gd name="T27" fmla="*/ 2 h 48"/>
                <a:gd name="T28" fmla="*/ 10 w 38"/>
                <a:gd name="T29" fmla="*/ 2 h 48"/>
                <a:gd name="T30" fmla="*/ 10 w 38"/>
                <a:gd name="T31" fmla="*/ 2 h 48"/>
                <a:gd name="T32" fmla="*/ 16 w 38"/>
                <a:gd name="T33" fmla="*/ 0 h 48"/>
                <a:gd name="T34" fmla="*/ 20 w 38"/>
                <a:gd name="T35" fmla="*/ 2 h 48"/>
                <a:gd name="T36" fmla="*/ 24 w 38"/>
                <a:gd name="T37" fmla="*/ 6 h 48"/>
                <a:gd name="T38" fmla="*/ 28 w 38"/>
                <a:gd name="T39" fmla="*/ 10 h 48"/>
                <a:gd name="T40" fmla="*/ 38 w 38"/>
                <a:gd name="T41"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48">
                  <a:moveTo>
                    <a:pt x="38" y="42"/>
                  </a:moveTo>
                  <a:lnTo>
                    <a:pt x="38" y="42"/>
                  </a:lnTo>
                  <a:lnTo>
                    <a:pt x="38" y="44"/>
                  </a:lnTo>
                  <a:lnTo>
                    <a:pt x="34" y="46"/>
                  </a:lnTo>
                  <a:lnTo>
                    <a:pt x="26" y="48"/>
                  </a:lnTo>
                  <a:lnTo>
                    <a:pt x="16" y="48"/>
                  </a:lnTo>
                  <a:lnTo>
                    <a:pt x="12" y="48"/>
                  </a:lnTo>
                  <a:lnTo>
                    <a:pt x="10" y="44"/>
                  </a:lnTo>
                  <a:lnTo>
                    <a:pt x="2" y="18"/>
                  </a:lnTo>
                  <a:lnTo>
                    <a:pt x="2" y="18"/>
                  </a:lnTo>
                  <a:lnTo>
                    <a:pt x="0" y="14"/>
                  </a:lnTo>
                  <a:lnTo>
                    <a:pt x="2" y="8"/>
                  </a:lnTo>
                  <a:lnTo>
                    <a:pt x="6" y="4"/>
                  </a:lnTo>
                  <a:lnTo>
                    <a:pt x="10" y="2"/>
                  </a:lnTo>
                  <a:lnTo>
                    <a:pt x="10" y="2"/>
                  </a:lnTo>
                  <a:lnTo>
                    <a:pt x="10" y="2"/>
                  </a:lnTo>
                  <a:lnTo>
                    <a:pt x="16" y="0"/>
                  </a:lnTo>
                  <a:lnTo>
                    <a:pt x="20" y="2"/>
                  </a:lnTo>
                  <a:lnTo>
                    <a:pt x="24" y="6"/>
                  </a:lnTo>
                  <a:lnTo>
                    <a:pt x="28" y="10"/>
                  </a:lnTo>
                  <a:lnTo>
                    <a:pt x="38"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70" name="Freeform 174"/>
            <p:cNvSpPr>
              <a:spLocks/>
            </p:cNvSpPr>
            <p:nvPr/>
          </p:nvSpPr>
          <p:spPr bwMode="auto">
            <a:xfrm>
              <a:off x="2987722" y="5271070"/>
              <a:ext cx="161407" cy="704882"/>
            </a:xfrm>
            <a:custGeom>
              <a:avLst/>
              <a:gdLst>
                <a:gd name="T0" fmla="*/ 78 w 90"/>
                <a:gd name="T1" fmla="*/ 12 h 416"/>
                <a:gd name="T2" fmla="*/ 78 w 90"/>
                <a:gd name="T3" fmla="*/ 12 h 416"/>
                <a:gd name="T4" fmla="*/ 84 w 90"/>
                <a:gd name="T5" fmla="*/ 8 h 416"/>
                <a:gd name="T6" fmla="*/ 84 w 90"/>
                <a:gd name="T7" fmla="*/ 360 h 416"/>
                <a:gd name="T8" fmla="*/ 84 w 90"/>
                <a:gd name="T9" fmla="*/ 360 h 416"/>
                <a:gd name="T10" fmla="*/ 82 w 90"/>
                <a:gd name="T11" fmla="*/ 370 h 416"/>
                <a:gd name="T12" fmla="*/ 80 w 90"/>
                <a:gd name="T13" fmla="*/ 380 h 416"/>
                <a:gd name="T14" fmla="*/ 78 w 90"/>
                <a:gd name="T15" fmla="*/ 388 h 416"/>
                <a:gd name="T16" fmla="*/ 74 w 90"/>
                <a:gd name="T17" fmla="*/ 396 h 416"/>
                <a:gd name="T18" fmla="*/ 68 w 90"/>
                <a:gd name="T19" fmla="*/ 402 h 416"/>
                <a:gd name="T20" fmla="*/ 62 w 90"/>
                <a:gd name="T21" fmla="*/ 406 h 416"/>
                <a:gd name="T22" fmla="*/ 54 w 90"/>
                <a:gd name="T23" fmla="*/ 408 h 416"/>
                <a:gd name="T24" fmla="*/ 44 w 90"/>
                <a:gd name="T25" fmla="*/ 408 h 416"/>
                <a:gd name="T26" fmla="*/ 44 w 90"/>
                <a:gd name="T27" fmla="*/ 408 h 416"/>
                <a:gd name="T28" fmla="*/ 36 w 90"/>
                <a:gd name="T29" fmla="*/ 408 h 416"/>
                <a:gd name="T30" fmla="*/ 28 w 90"/>
                <a:gd name="T31" fmla="*/ 406 h 416"/>
                <a:gd name="T32" fmla="*/ 22 w 90"/>
                <a:gd name="T33" fmla="*/ 402 h 416"/>
                <a:gd name="T34" fmla="*/ 16 w 90"/>
                <a:gd name="T35" fmla="*/ 396 h 416"/>
                <a:gd name="T36" fmla="*/ 12 w 90"/>
                <a:gd name="T37" fmla="*/ 388 h 416"/>
                <a:gd name="T38" fmla="*/ 8 w 90"/>
                <a:gd name="T39" fmla="*/ 380 h 416"/>
                <a:gd name="T40" fmla="*/ 6 w 90"/>
                <a:gd name="T41" fmla="*/ 370 h 416"/>
                <a:gd name="T42" fmla="*/ 6 w 90"/>
                <a:gd name="T43" fmla="*/ 360 h 416"/>
                <a:gd name="T44" fmla="*/ 6 w 90"/>
                <a:gd name="T45" fmla="*/ 8 h 416"/>
                <a:gd name="T46" fmla="*/ 6 w 90"/>
                <a:gd name="T47" fmla="*/ 8 h 416"/>
                <a:gd name="T48" fmla="*/ 18 w 90"/>
                <a:gd name="T49" fmla="*/ 14 h 416"/>
                <a:gd name="T50" fmla="*/ 28 w 90"/>
                <a:gd name="T51" fmla="*/ 16 h 416"/>
                <a:gd name="T52" fmla="*/ 42 w 90"/>
                <a:gd name="T53" fmla="*/ 18 h 416"/>
                <a:gd name="T54" fmla="*/ 42 w 90"/>
                <a:gd name="T55" fmla="*/ 18 h 416"/>
                <a:gd name="T56" fmla="*/ 44 w 90"/>
                <a:gd name="T57" fmla="*/ 18 h 416"/>
                <a:gd name="T58" fmla="*/ 44 w 90"/>
                <a:gd name="T59" fmla="*/ 18 h 416"/>
                <a:gd name="T60" fmla="*/ 30 w 90"/>
                <a:gd name="T61" fmla="*/ 18 h 416"/>
                <a:gd name="T62" fmla="*/ 16 w 90"/>
                <a:gd name="T63" fmla="*/ 14 h 416"/>
                <a:gd name="T64" fmla="*/ 10 w 90"/>
                <a:gd name="T65" fmla="*/ 12 h 416"/>
                <a:gd name="T66" fmla="*/ 4 w 90"/>
                <a:gd name="T67" fmla="*/ 8 h 416"/>
                <a:gd name="T68" fmla="*/ 2 w 90"/>
                <a:gd name="T69" fmla="*/ 4 h 416"/>
                <a:gd name="T70" fmla="*/ 0 w 90"/>
                <a:gd name="T71" fmla="*/ 0 h 416"/>
                <a:gd name="T72" fmla="*/ 0 w 90"/>
                <a:gd name="T73" fmla="*/ 360 h 416"/>
                <a:gd name="T74" fmla="*/ 0 w 90"/>
                <a:gd name="T75" fmla="*/ 360 h 416"/>
                <a:gd name="T76" fmla="*/ 2 w 90"/>
                <a:gd name="T77" fmla="*/ 372 h 416"/>
                <a:gd name="T78" fmla="*/ 4 w 90"/>
                <a:gd name="T79" fmla="*/ 384 h 416"/>
                <a:gd name="T80" fmla="*/ 8 w 90"/>
                <a:gd name="T81" fmla="*/ 394 h 416"/>
                <a:gd name="T82" fmla="*/ 12 w 90"/>
                <a:gd name="T83" fmla="*/ 402 h 416"/>
                <a:gd name="T84" fmla="*/ 18 w 90"/>
                <a:gd name="T85" fmla="*/ 408 h 416"/>
                <a:gd name="T86" fmla="*/ 26 w 90"/>
                <a:gd name="T87" fmla="*/ 412 h 416"/>
                <a:gd name="T88" fmla="*/ 34 w 90"/>
                <a:gd name="T89" fmla="*/ 416 h 416"/>
                <a:gd name="T90" fmla="*/ 44 w 90"/>
                <a:gd name="T91" fmla="*/ 416 h 416"/>
                <a:gd name="T92" fmla="*/ 44 w 90"/>
                <a:gd name="T93" fmla="*/ 416 h 416"/>
                <a:gd name="T94" fmla="*/ 54 w 90"/>
                <a:gd name="T95" fmla="*/ 416 h 416"/>
                <a:gd name="T96" fmla="*/ 64 w 90"/>
                <a:gd name="T97" fmla="*/ 412 h 416"/>
                <a:gd name="T98" fmla="*/ 70 w 90"/>
                <a:gd name="T99" fmla="*/ 408 h 416"/>
                <a:gd name="T100" fmla="*/ 78 w 90"/>
                <a:gd name="T101" fmla="*/ 402 h 416"/>
                <a:gd name="T102" fmla="*/ 82 w 90"/>
                <a:gd name="T103" fmla="*/ 394 h 416"/>
                <a:gd name="T104" fmla="*/ 86 w 90"/>
                <a:gd name="T105" fmla="*/ 384 h 416"/>
                <a:gd name="T106" fmla="*/ 88 w 90"/>
                <a:gd name="T107" fmla="*/ 372 h 416"/>
                <a:gd name="T108" fmla="*/ 90 w 90"/>
                <a:gd name="T109" fmla="*/ 360 h 416"/>
                <a:gd name="T110" fmla="*/ 90 w 90"/>
                <a:gd name="T111" fmla="*/ 4 h 416"/>
                <a:gd name="T112" fmla="*/ 90 w 90"/>
                <a:gd name="T113" fmla="*/ 0 h 416"/>
                <a:gd name="T114" fmla="*/ 90 w 90"/>
                <a:gd name="T115" fmla="*/ 0 h 416"/>
                <a:gd name="T116" fmla="*/ 88 w 90"/>
                <a:gd name="T117" fmla="*/ 4 h 416"/>
                <a:gd name="T118" fmla="*/ 86 w 90"/>
                <a:gd name="T119" fmla="*/ 8 h 416"/>
                <a:gd name="T120" fmla="*/ 78 w 90"/>
                <a:gd name="T121" fmla="*/ 12 h 416"/>
                <a:gd name="T122" fmla="*/ 78 w 90"/>
                <a:gd name="T123" fmla="*/ 1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 h="416">
                  <a:moveTo>
                    <a:pt x="78" y="12"/>
                  </a:moveTo>
                  <a:lnTo>
                    <a:pt x="78" y="12"/>
                  </a:lnTo>
                  <a:lnTo>
                    <a:pt x="84" y="8"/>
                  </a:lnTo>
                  <a:lnTo>
                    <a:pt x="84" y="360"/>
                  </a:lnTo>
                  <a:lnTo>
                    <a:pt x="84" y="360"/>
                  </a:lnTo>
                  <a:lnTo>
                    <a:pt x="82" y="370"/>
                  </a:lnTo>
                  <a:lnTo>
                    <a:pt x="80" y="380"/>
                  </a:lnTo>
                  <a:lnTo>
                    <a:pt x="78" y="388"/>
                  </a:lnTo>
                  <a:lnTo>
                    <a:pt x="74" y="396"/>
                  </a:lnTo>
                  <a:lnTo>
                    <a:pt x="68" y="402"/>
                  </a:lnTo>
                  <a:lnTo>
                    <a:pt x="62" y="406"/>
                  </a:lnTo>
                  <a:lnTo>
                    <a:pt x="54" y="408"/>
                  </a:lnTo>
                  <a:lnTo>
                    <a:pt x="44" y="408"/>
                  </a:lnTo>
                  <a:lnTo>
                    <a:pt x="44" y="408"/>
                  </a:lnTo>
                  <a:lnTo>
                    <a:pt x="36" y="408"/>
                  </a:lnTo>
                  <a:lnTo>
                    <a:pt x="28" y="406"/>
                  </a:lnTo>
                  <a:lnTo>
                    <a:pt x="22" y="402"/>
                  </a:lnTo>
                  <a:lnTo>
                    <a:pt x="16" y="396"/>
                  </a:lnTo>
                  <a:lnTo>
                    <a:pt x="12" y="388"/>
                  </a:lnTo>
                  <a:lnTo>
                    <a:pt x="8" y="380"/>
                  </a:lnTo>
                  <a:lnTo>
                    <a:pt x="6" y="370"/>
                  </a:lnTo>
                  <a:lnTo>
                    <a:pt x="6" y="360"/>
                  </a:lnTo>
                  <a:lnTo>
                    <a:pt x="6" y="8"/>
                  </a:lnTo>
                  <a:lnTo>
                    <a:pt x="6" y="8"/>
                  </a:lnTo>
                  <a:lnTo>
                    <a:pt x="18" y="14"/>
                  </a:lnTo>
                  <a:lnTo>
                    <a:pt x="28" y="16"/>
                  </a:lnTo>
                  <a:lnTo>
                    <a:pt x="42" y="18"/>
                  </a:lnTo>
                  <a:lnTo>
                    <a:pt x="42" y="18"/>
                  </a:lnTo>
                  <a:lnTo>
                    <a:pt x="44" y="18"/>
                  </a:lnTo>
                  <a:lnTo>
                    <a:pt x="44" y="18"/>
                  </a:lnTo>
                  <a:lnTo>
                    <a:pt x="30" y="18"/>
                  </a:lnTo>
                  <a:lnTo>
                    <a:pt x="16" y="14"/>
                  </a:lnTo>
                  <a:lnTo>
                    <a:pt x="10" y="12"/>
                  </a:lnTo>
                  <a:lnTo>
                    <a:pt x="4" y="8"/>
                  </a:lnTo>
                  <a:lnTo>
                    <a:pt x="2" y="4"/>
                  </a:lnTo>
                  <a:lnTo>
                    <a:pt x="0" y="0"/>
                  </a:lnTo>
                  <a:lnTo>
                    <a:pt x="0" y="360"/>
                  </a:lnTo>
                  <a:lnTo>
                    <a:pt x="0" y="360"/>
                  </a:lnTo>
                  <a:lnTo>
                    <a:pt x="2" y="372"/>
                  </a:lnTo>
                  <a:lnTo>
                    <a:pt x="4" y="384"/>
                  </a:lnTo>
                  <a:lnTo>
                    <a:pt x="8" y="394"/>
                  </a:lnTo>
                  <a:lnTo>
                    <a:pt x="12" y="402"/>
                  </a:lnTo>
                  <a:lnTo>
                    <a:pt x="18" y="408"/>
                  </a:lnTo>
                  <a:lnTo>
                    <a:pt x="26" y="412"/>
                  </a:lnTo>
                  <a:lnTo>
                    <a:pt x="34" y="416"/>
                  </a:lnTo>
                  <a:lnTo>
                    <a:pt x="44" y="416"/>
                  </a:lnTo>
                  <a:lnTo>
                    <a:pt x="44" y="416"/>
                  </a:lnTo>
                  <a:lnTo>
                    <a:pt x="54" y="416"/>
                  </a:lnTo>
                  <a:lnTo>
                    <a:pt x="64" y="412"/>
                  </a:lnTo>
                  <a:lnTo>
                    <a:pt x="70" y="408"/>
                  </a:lnTo>
                  <a:lnTo>
                    <a:pt x="78" y="402"/>
                  </a:lnTo>
                  <a:lnTo>
                    <a:pt x="82" y="394"/>
                  </a:lnTo>
                  <a:lnTo>
                    <a:pt x="86" y="384"/>
                  </a:lnTo>
                  <a:lnTo>
                    <a:pt x="88" y="372"/>
                  </a:lnTo>
                  <a:lnTo>
                    <a:pt x="90" y="360"/>
                  </a:lnTo>
                  <a:lnTo>
                    <a:pt x="90" y="4"/>
                  </a:lnTo>
                  <a:lnTo>
                    <a:pt x="90" y="0"/>
                  </a:lnTo>
                  <a:lnTo>
                    <a:pt x="90" y="0"/>
                  </a:lnTo>
                  <a:lnTo>
                    <a:pt x="88" y="4"/>
                  </a:lnTo>
                  <a:lnTo>
                    <a:pt x="86" y="8"/>
                  </a:lnTo>
                  <a:lnTo>
                    <a:pt x="78" y="12"/>
                  </a:lnTo>
                  <a:lnTo>
                    <a:pt x="78" y="1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grpSp>
      <p:sp>
        <p:nvSpPr>
          <p:cNvPr id="7442" name="TextBox 7441"/>
          <p:cNvSpPr txBox="1"/>
          <p:nvPr/>
        </p:nvSpPr>
        <p:spPr>
          <a:xfrm>
            <a:off x="7204259" y="3357132"/>
            <a:ext cx="1392004" cy="646331"/>
          </a:xfrm>
          <a:prstGeom prst="rect">
            <a:avLst/>
          </a:prstGeom>
          <a:noFill/>
        </p:spPr>
        <p:txBody>
          <a:bodyPr wrap="square" rtlCol="0">
            <a:spAutoFit/>
          </a:bodyPr>
          <a:lstStyle/>
          <a:p>
            <a:pPr algn="ctr"/>
            <a:r>
              <a:rPr lang="en-US" altLang="zh-CN" b="1" dirty="0" smtClean="0">
                <a:solidFill>
                  <a:srgbClr val="FF0000"/>
                </a:solidFill>
              </a:rPr>
              <a:t>MPN counting</a:t>
            </a:r>
            <a:endParaRPr lang="zh-CN" altLang="en-US" b="1" dirty="0">
              <a:solidFill>
                <a:srgbClr val="FF0000"/>
              </a:solidFill>
            </a:endParaRPr>
          </a:p>
        </p:txBody>
      </p:sp>
    </p:spTree>
    <p:extLst>
      <p:ext uri="{BB962C8B-B14F-4D97-AF65-F5344CB8AC3E}">
        <p14:creationId xmlns:p14="http://schemas.microsoft.com/office/powerpoint/2010/main" val="22204450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Feng Guo\AppData\Roaming\Tencent\Users\415162192\QQ\WinTemp\RichOle\U2QAXNH@9M3R5X1Z@H{BOM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81336"/>
            <a:ext cx="4629810" cy="59766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022" y="116632"/>
            <a:ext cx="8064896" cy="523220"/>
          </a:xfrm>
          <a:prstGeom prst="rect">
            <a:avLst/>
          </a:prstGeom>
          <a:noFill/>
        </p:spPr>
        <p:txBody>
          <a:bodyPr wrap="square" rtlCol="0">
            <a:spAutoFit/>
          </a:bodyPr>
          <a:lstStyle/>
          <a:p>
            <a:pPr algn="ctr"/>
            <a:r>
              <a:rPr lang="en-US" altLang="zh-CN" sz="2800" b="1" dirty="0" smtClean="0"/>
              <a:t>MPN (</a:t>
            </a:r>
            <a:r>
              <a:rPr lang="en-US" altLang="zh-CN" sz="2800" b="1" dirty="0"/>
              <a:t>most probable </a:t>
            </a:r>
            <a:r>
              <a:rPr lang="en-US" altLang="zh-CN" sz="2800" b="1" dirty="0" smtClean="0"/>
              <a:t>number) table for </a:t>
            </a:r>
            <a:r>
              <a:rPr lang="en-US" altLang="zh-CN" sz="2800" b="1" i="1" dirty="0" smtClean="0"/>
              <a:t>E. coli </a:t>
            </a:r>
            <a:r>
              <a:rPr lang="en-US" altLang="zh-CN" sz="2800" b="1" dirty="0" smtClean="0"/>
              <a:t>test</a:t>
            </a:r>
            <a:endParaRPr lang="zh-CN" altLang="en-US" sz="2800" b="1" dirty="0"/>
          </a:p>
        </p:txBody>
      </p:sp>
      <p:pic>
        <p:nvPicPr>
          <p:cNvPr id="1026" name="Picture 2" descr="C:\Users\Feng Guo\AppData\Roaming\Tencent\Users\415162192\QQ\WinTemp\RichOle\54@3S`14)D{P0H2%V@ZCS}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90" y="1293096"/>
            <a:ext cx="2952328" cy="556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042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1524" y="1828864"/>
            <a:ext cx="4585262" cy="3811233"/>
            <a:chOff x="1409700" y="608013"/>
            <a:chExt cx="5877581" cy="5122539"/>
          </a:xfrm>
        </p:grpSpPr>
        <p:sp>
          <p:nvSpPr>
            <p:cNvPr id="4" name="Freeform 6"/>
            <p:cNvSpPr>
              <a:spLocks/>
            </p:cNvSpPr>
            <p:nvPr/>
          </p:nvSpPr>
          <p:spPr bwMode="auto">
            <a:xfrm>
              <a:off x="1898650" y="1639888"/>
              <a:ext cx="425450" cy="257175"/>
            </a:xfrm>
            <a:custGeom>
              <a:avLst/>
              <a:gdLst>
                <a:gd name="T0" fmla="*/ 18 w 268"/>
                <a:gd name="T1" fmla="*/ 70 h 162"/>
                <a:gd name="T2" fmla="*/ 18 w 268"/>
                <a:gd name="T3" fmla="*/ 70 h 162"/>
                <a:gd name="T4" fmla="*/ 168 w 268"/>
                <a:gd name="T5" fmla="*/ 162 h 162"/>
                <a:gd name="T6" fmla="*/ 268 w 268"/>
                <a:gd name="T7" fmla="*/ 128 h 162"/>
                <a:gd name="T8" fmla="*/ 58 w 268"/>
                <a:gd name="T9" fmla="*/ 4 h 162"/>
                <a:gd name="T10" fmla="*/ 58 w 268"/>
                <a:gd name="T11" fmla="*/ 4 h 162"/>
                <a:gd name="T12" fmla="*/ 42 w 268"/>
                <a:gd name="T13" fmla="*/ 0 h 162"/>
                <a:gd name="T14" fmla="*/ 34 w 268"/>
                <a:gd name="T15" fmla="*/ 0 h 162"/>
                <a:gd name="T16" fmla="*/ 28 w 268"/>
                <a:gd name="T17" fmla="*/ 0 h 162"/>
                <a:gd name="T18" fmla="*/ 20 w 268"/>
                <a:gd name="T19" fmla="*/ 4 h 162"/>
                <a:gd name="T20" fmla="*/ 14 w 268"/>
                <a:gd name="T21" fmla="*/ 6 h 162"/>
                <a:gd name="T22" fmla="*/ 8 w 268"/>
                <a:gd name="T23" fmla="*/ 10 h 162"/>
                <a:gd name="T24" fmla="*/ 4 w 268"/>
                <a:gd name="T25" fmla="*/ 16 h 162"/>
                <a:gd name="T26" fmla="*/ 4 w 268"/>
                <a:gd name="T27" fmla="*/ 16 h 162"/>
                <a:gd name="T28" fmla="*/ 2 w 268"/>
                <a:gd name="T29" fmla="*/ 22 h 162"/>
                <a:gd name="T30" fmla="*/ 0 w 268"/>
                <a:gd name="T31" fmla="*/ 30 h 162"/>
                <a:gd name="T32" fmla="*/ 0 w 268"/>
                <a:gd name="T33" fmla="*/ 36 h 162"/>
                <a:gd name="T34" fmla="*/ 2 w 268"/>
                <a:gd name="T35" fmla="*/ 44 h 162"/>
                <a:gd name="T36" fmla="*/ 4 w 268"/>
                <a:gd name="T37" fmla="*/ 50 h 162"/>
                <a:gd name="T38" fmla="*/ 8 w 268"/>
                <a:gd name="T39" fmla="*/ 56 h 162"/>
                <a:gd name="T40" fmla="*/ 18 w 268"/>
                <a:gd name="T41" fmla="*/ 70 h 162"/>
                <a:gd name="T42" fmla="*/ 18 w 268"/>
                <a:gd name="T43" fmla="*/ 70 h 162"/>
                <a:gd name="T44" fmla="*/ 18 w 268"/>
                <a:gd name="T45" fmla="*/ 7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8" h="162">
                  <a:moveTo>
                    <a:pt x="18" y="70"/>
                  </a:moveTo>
                  <a:lnTo>
                    <a:pt x="18" y="70"/>
                  </a:lnTo>
                  <a:lnTo>
                    <a:pt x="168" y="162"/>
                  </a:lnTo>
                  <a:lnTo>
                    <a:pt x="268" y="128"/>
                  </a:lnTo>
                  <a:lnTo>
                    <a:pt x="58" y="4"/>
                  </a:lnTo>
                  <a:lnTo>
                    <a:pt x="58" y="4"/>
                  </a:lnTo>
                  <a:lnTo>
                    <a:pt x="42" y="0"/>
                  </a:lnTo>
                  <a:lnTo>
                    <a:pt x="34" y="0"/>
                  </a:lnTo>
                  <a:lnTo>
                    <a:pt x="28" y="0"/>
                  </a:lnTo>
                  <a:lnTo>
                    <a:pt x="20" y="4"/>
                  </a:lnTo>
                  <a:lnTo>
                    <a:pt x="14" y="6"/>
                  </a:lnTo>
                  <a:lnTo>
                    <a:pt x="8" y="10"/>
                  </a:lnTo>
                  <a:lnTo>
                    <a:pt x="4" y="16"/>
                  </a:lnTo>
                  <a:lnTo>
                    <a:pt x="4" y="16"/>
                  </a:lnTo>
                  <a:lnTo>
                    <a:pt x="2" y="22"/>
                  </a:lnTo>
                  <a:lnTo>
                    <a:pt x="0" y="30"/>
                  </a:lnTo>
                  <a:lnTo>
                    <a:pt x="0" y="36"/>
                  </a:lnTo>
                  <a:lnTo>
                    <a:pt x="2" y="44"/>
                  </a:lnTo>
                  <a:lnTo>
                    <a:pt x="4" y="50"/>
                  </a:lnTo>
                  <a:lnTo>
                    <a:pt x="8" y="56"/>
                  </a:lnTo>
                  <a:lnTo>
                    <a:pt x="18" y="70"/>
                  </a:lnTo>
                  <a:lnTo>
                    <a:pt x="18" y="70"/>
                  </a:lnTo>
                  <a:lnTo>
                    <a:pt x="18" y="70"/>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95463"/>
              <a:ext cx="33242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1435100" y="608013"/>
              <a:ext cx="83" cy="37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 name="Rectangle 9"/>
            <p:cNvSpPr>
              <a:spLocks noChangeArrowheads="1"/>
            </p:cNvSpPr>
            <p:nvPr/>
          </p:nvSpPr>
          <p:spPr bwMode="auto">
            <a:xfrm>
              <a:off x="1587500" y="608013"/>
              <a:ext cx="2767811" cy="2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w</a:t>
              </a: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ater from primary clarifier</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 name="Rectangle 10"/>
            <p:cNvSpPr>
              <a:spLocks noChangeArrowheads="1"/>
            </p:cNvSpPr>
            <p:nvPr/>
          </p:nvSpPr>
          <p:spPr bwMode="auto">
            <a:xfrm>
              <a:off x="4772025" y="1287463"/>
              <a:ext cx="15494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Mixers for aeration</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 name="Rectangle 11"/>
            <p:cNvSpPr>
              <a:spLocks noChangeArrowheads="1"/>
            </p:cNvSpPr>
            <p:nvPr/>
          </p:nvSpPr>
          <p:spPr bwMode="auto">
            <a:xfrm>
              <a:off x="5070475" y="2030413"/>
              <a:ext cx="12160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smtClean="0">
                  <a:ln>
                    <a:noFill/>
                  </a:ln>
                  <a:solidFill>
                    <a:srgbClr val="1B1464"/>
                  </a:solidFill>
                  <a:effectLst/>
                  <a:latin typeface="Arial" pitchFamily="34" charset="0"/>
                  <a:ea typeface="宋体" pitchFamily="2" charset="-122"/>
                  <a:cs typeface="宋体" pitchFamily="2" charset="-122"/>
                </a:rPr>
                <a:t>Aeration basin</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9" name="Rectangle 12"/>
            <p:cNvSpPr>
              <a:spLocks noChangeArrowheads="1"/>
            </p:cNvSpPr>
            <p:nvPr/>
          </p:nvSpPr>
          <p:spPr bwMode="auto">
            <a:xfrm>
              <a:off x="5975350" y="2630488"/>
              <a:ext cx="1098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smtClean="0">
                  <a:ln>
                    <a:noFill/>
                  </a:ln>
                  <a:solidFill>
                    <a:srgbClr val="1B1464"/>
                  </a:solidFill>
                  <a:effectLst/>
                  <a:latin typeface="Arial" pitchFamily="34" charset="0"/>
                  <a:ea typeface="宋体" pitchFamily="2" charset="-122"/>
                  <a:cs typeface="宋体" pitchFamily="2" charset="-122"/>
                </a:rPr>
                <a:t>Final clarifier</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1" name="Rectangle 14"/>
            <p:cNvSpPr>
              <a:spLocks noChangeArrowheads="1"/>
            </p:cNvSpPr>
            <p:nvPr/>
          </p:nvSpPr>
          <p:spPr bwMode="auto">
            <a:xfrm>
              <a:off x="6445487" y="3070374"/>
              <a:ext cx="64165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CN" sz="1300" b="1" dirty="0">
                  <a:solidFill>
                    <a:srgbClr val="1B1464"/>
                  </a:solidFill>
                </a:rPr>
                <a:t>T</a:t>
              </a: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reated </a:t>
              </a:r>
              <a:endPar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W</a:t>
              </a: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ater</a:t>
              </a:r>
              <a:endPar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 release</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3" name="Rectangle 16"/>
            <p:cNvSpPr>
              <a:spLocks noChangeArrowheads="1"/>
            </p:cNvSpPr>
            <p:nvPr/>
          </p:nvSpPr>
          <p:spPr bwMode="auto">
            <a:xfrm>
              <a:off x="6272212" y="4923894"/>
              <a:ext cx="1015069" cy="80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W</a:t>
              </a: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aste </a:t>
              </a:r>
              <a:endPar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sludge to </a:t>
              </a:r>
              <a:endPar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disposal</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4" name="Rectangle 17"/>
            <p:cNvSpPr>
              <a:spLocks noChangeArrowheads="1"/>
            </p:cNvSpPr>
            <p:nvPr/>
          </p:nvSpPr>
          <p:spPr bwMode="auto">
            <a:xfrm>
              <a:off x="5645150" y="4265613"/>
              <a:ext cx="6318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smtClean="0">
                  <a:ln>
                    <a:noFill/>
                  </a:ln>
                  <a:solidFill>
                    <a:srgbClr val="1B1464"/>
                  </a:solidFill>
                  <a:effectLst/>
                  <a:latin typeface="Arial" pitchFamily="34" charset="0"/>
                  <a:ea typeface="宋体" pitchFamily="2" charset="-122"/>
                  <a:cs typeface="宋体" pitchFamily="2" charset="-122"/>
                </a:rPr>
                <a:t>Sludge</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 name="Rectangle 20"/>
            <p:cNvSpPr>
              <a:spLocks noChangeArrowheads="1"/>
            </p:cNvSpPr>
            <p:nvPr/>
          </p:nvSpPr>
          <p:spPr bwMode="auto">
            <a:xfrm rot="1500000">
              <a:off x="1460579" y="4267970"/>
              <a:ext cx="3324661" cy="2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A</a:t>
              </a:r>
              <a:r>
                <a:rPr kumimoji="0" lang="en-US"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c</a:t>
              </a: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tivated sludge biomass return</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8" name="Rectangle 21"/>
            <p:cNvSpPr>
              <a:spLocks noChangeArrowheads="1"/>
            </p:cNvSpPr>
            <p:nvPr/>
          </p:nvSpPr>
          <p:spPr bwMode="auto">
            <a:xfrm rot="1500000">
              <a:off x="1955800" y="2747963"/>
              <a:ext cx="21748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smtClean="0">
                  <a:ln>
                    <a:noFill/>
                  </a:ln>
                  <a:solidFill>
                    <a:srgbClr val="1B1464"/>
                  </a:solidFill>
                  <a:effectLst/>
                  <a:latin typeface="Arial" pitchFamily="34" charset="0"/>
                  <a:ea typeface="宋体" pitchFamily="2" charset="-122"/>
                  <a:cs typeface="宋体" pitchFamily="2" charset="-122"/>
                </a:rPr>
                <a:t>Organic matter processing</a:t>
              </a: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9" name="Rectangle 22"/>
            <p:cNvSpPr>
              <a:spLocks noChangeArrowheads="1"/>
            </p:cNvSpPr>
            <p:nvPr/>
          </p:nvSpPr>
          <p:spPr bwMode="auto">
            <a:xfrm rot="1500000">
              <a:off x="1882775" y="2870201"/>
              <a:ext cx="1908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300" b="1" i="0" u="none" strike="noStrike" cap="none" normalizeH="0" baseline="0" dirty="0" smtClean="0">
                  <a:ln>
                    <a:noFill/>
                  </a:ln>
                  <a:solidFill>
                    <a:srgbClr val="1B1464"/>
                  </a:solidFill>
                  <a:effectLst/>
                  <a:latin typeface="Arial" pitchFamily="34" charset="0"/>
                  <a:ea typeface="宋体" pitchFamily="2" charset="-122"/>
                  <a:cs typeface="宋体" pitchFamily="2" charset="-122"/>
                </a:rPr>
                <a:t>by suspended biomass</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0" name="Freeform 23"/>
            <p:cNvSpPr>
              <a:spLocks/>
            </p:cNvSpPr>
            <p:nvPr/>
          </p:nvSpPr>
          <p:spPr bwMode="auto">
            <a:xfrm>
              <a:off x="1997075" y="1804988"/>
              <a:ext cx="3028950" cy="1276350"/>
            </a:xfrm>
            <a:custGeom>
              <a:avLst/>
              <a:gdLst>
                <a:gd name="T0" fmla="*/ 1342 w 1908"/>
                <a:gd name="T1" fmla="*/ 804 h 804"/>
                <a:gd name="T2" fmla="*/ 0 w 1908"/>
                <a:gd name="T3" fmla="*/ 196 h 804"/>
                <a:gd name="T4" fmla="*/ 580 w 1908"/>
                <a:gd name="T5" fmla="*/ 0 h 804"/>
                <a:gd name="T6" fmla="*/ 1908 w 1908"/>
                <a:gd name="T7" fmla="*/ 600 h 804"/>
                <a:gd name="T8" fmla="*/ 1342 w 1908"/>
                <a:gd name="T9" fmla="*/ 804 h 804"/>
              </a:gdLst>
              <a:ahLst/>
              <a:cxnLst>
                <a:cxn ang="0">
                  <a:pos x="T0" y="T1"/>
                </a:cxn>
                <a:cxn ang="0">
                  <a:pos x="T2" y="T3"/>
                </a:cxn>
                <a:cxn ang="0">
                  <a:pos x="T4" y="T5"/>
                </a:cxn>
                <a:cxn ang="0">
                  <a:pos x="T6" y="T7"/>
                </a:cxn>
                <a:cxn ang="0">
                  <a:pos x="T8" y="T9"/>
                </a:cxn>
              </a:cxnLst>
              <a:rect l="0" t="0" r="r" b="b"/>
              <a:pathLst>
                <a:path w="1908" h="804">
                  <a:moveTo>
                    <a:pt x="1342" y="804"/>
                  </a:moveTo>
                  <a:lnTo>
                    <a:pt x="0" y="196"/>
                  </a:lnTo>
                  <a:lnTo>
                    <a:pt x="580" y="0"/>
                  </a:lnTo>
                  <a:lnTo>
                    <a:pt x="1908" y="600"/>
                  </a:lnTo>
                  <a:lnTo>
                    <a:pt x="1342" y="804"/>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4"/>
            <p:cNvSpPr>
              <a:spLocks/>
            </p:cNvSpPr>
            <p:nvPr/>
          </p:nvSpPr>
          <p:spPr bwMode="auto">
            <a:xfrm>
              <a:off x="1851025" y="1722438"/>
              <a:ext cx="3295650" cy="1358900"/>
            </a:xfrm>
            <a:custGeom>
              <a:avLst/>
              <a:gdLst>
                <a:gd name="T0" fmla="*/ 1444 w 2076"/>
                <a:gd name="T1" fmla="*/ 856 h 856"/>
                <a:gd name="T2" fmla="*/ 0 w 2076"/>
                <a:gd name="T3" fmla="*/ 216 h 856"/>
                <a:gd name="T4" fmla="*/ 672 w 2076"/>
                <a:gd name="T5" fmla="*/ 0 h 856"/>
                <a:gd name="T6" fmla="*/ 2076 w 2076"/>
                <a:gd name="T7" fmla="*/ 632 h 856"/>
                <a:gd name="T8" fmla="*/ 1444 w 2076"/>
                <a:gd name="T9" fmla="*/ 856 h 856"/>
              </a:gdLst>
              <a:ahLst/>
              <a:cxnLst>
                <a:cxn ang="0">
                  <a:pos x="T0" y="T1"/>
                </a:cxn>
                <a:cxn ang="0">
                  <a:pos x="T2" y="T3"/>
                </a:cxn>
                <a:cxn ang="0">
                  <a:pos x="T4" y="T5"/>
                </a:cxn>
                <a:cxn ang="0">
                  <a:pos x="T6" y="T7"/>
                </a:cxn>
                <a:cxn ang="0">
                  <a:pos x="T8" y="T9"/>
                </a:cxn>
              </a:cxnLst>
              <a:rect l="0" t="0" r="r" b="b"/>
              <a:pathLst>
                <a:path w="2076" h="856">
                  <a:moveTo>
                    <a:pt x="1444" y="856"/>
                  </a:moveTo>
                  <a:lnTo>
                    <a:pt x="0" y="216"/>
                  </a:lnTo>
                  <a:lnTo>
                    <a:pt x="672" y="0"/>
                  </a:lnTo>
                  <a:lnTo>
                    <a:pt x="2076" y="632"/>
                  </a:lnTo>
                  <a:lnTo>
                    <a:pt x="1444" y="856"/>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5"/>
            <p:cNvSpPr>
              <a:spLocks/>
            </p:cNvSpPr>
            <p:nvPr/>
          </p:nvSpPr>
          <p:spPr bwMode="auto">
            <a:xfrm>
              <a:off x="1695450" y="1643063"/>
              <a:ext cx="3603625" cy="1501775"/>
            </a:xfrm>
            <a:custGeom>
              <a:avLst/>
              <a:gdLst>
                <a:gd name="T0" fmla="*/ 1532 w 2270"/>
                <a:gd name="T1" fmla="*/ 946 h 946"/>
                <a:gd name="T2" fmla="*/ 0 w 2270"/>
                <a:gd name="T3" fmla="*/ 258 h 946"/>
                <a:gd name="T4" fmla="*/ 770 w 2270"/>
                <a:gd name="T5" fmla="*/ 0 h 946"/>
                <a:gd name="T6" fmla="*/ 2270 w 2270"/>
                <a:gd name="T7" fmla="*/ 684 h 946"/>
                <a:gd name="T8" fmla="*/ 1532 w 2270"/>
                <a:gd name="T9" fmla="*/ 946 h 946"/>
              </a:gdLst>
              <a:ahLst/>
              <a:cxnLst>
                <a:cxn ang="0">
                  <a:pos x="T0" y="T1"/>
                </a:cxn>
                <a:cxn ang="0">
                  <a:pos x="T2" y="T3"/>
                </a:cxn>
                <a:cxn ang="0">
                  <a:pos x="T4" y="T5"/>
                </a:cxn>
                <a:cxn ang="0">
                  <a:pos x="T6" y="T7"/>
                </a:cxn>
                <a:cxn ang="0">
                  <a:pos x="T8" y="T9"/>
                </a:cxn>
              </a:cxnLst>
              <a:rect l="0" t="0" r="r" b="b"/>
              <a:pathLst>
                <a:path w="2270" h="946">
                  <a:moveTo>
                    <a:pt x="1532" y="946"/>
                  </a:moveTo>
                  <a:lnTo>
                    <a:pt x="0" y="258"/>
                  </a:lnTo>
                  <a:lnTo>
                    <a:pt x="770" y="0"/>
                  </a:lnTo>
                  <a:lnTo>
                    <a:pt x="2270" y="684"/>
                  </a:lnTo>
                  <a:lnTo>
                    <a:pt x="1532" y="946"/>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Line 26"/>
            <p:cNvSpPr>
              <a:spLocks noChangeShapeType="1"/>
            </p:cNvSpPr>
            <p:nvPr/>
          </p:nvSpPr>
          <p:spPr bwMode="auto">
            <a:xfrm flipV="1">
              <a:off x="2917825" y="1722438"/>
              <a:ext cx="0" cy="8255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7"/>
            <p:cNvSpPr>
              <a:spLocks/>
            </p:cNvSpPr>
            <p:nvPr/>
          </p:nvSpPr>
          <p:spPr bwMode="auto">
            <a:xfrm>
              <a:off x="1695450" y="2068513"/>
              <a:ext cx="2447925" cy="1936750"/>
            </a:xfrm>
            <a:custGeom>
              <a:avLst/>
              <a:gdLst>
                <a:gd name="T0" fmla="*/ 0 w 1542"/>
                <a:gd name="T1" fmla="*/ 0 h 1220"/>
                <a:gd name="T2" fmla="*/ 0 w 1542"/>
                <a:gd name="T3" fmla="*/ 508 h 1220"/>
                <a:gd name="T4" fmla="*/ 1542 w 1542"/>
                <a:gd name="T5" fmla="*/ 1220 h 1220"/>
                <a:gd name="T6" fmla="*/ 1542 w 1542"/>
                <a:gd name="T7" fmla="*/ 678 h 1220"/>
              </a:gdLst>
              <a:ahLst/>
              <a:cxnLst>
                <a:cxn ang="0">
                  <a:pos x="T0" y="T1"/>
                </a:cxn>
                <a:cxn ang="0">
                  <a:pos x="T2" y="T3"/>
                </a:cxn>
                <a:cxn ang="0">
                  <a:pos x="T4" y="T5"/>
                </a:cxn>
                <a:cxn ang="0">
                  <a:pos x="T6" y="T7"/>
                </a:cxn>
              </a:cxnLst>
              <a:rect l="0" t="0" r="r" b="b"/>
              <a:pathLst>
                <a:path w="1542" h="1220">
                  <a:moveTo>
                    <a:pt x="0" y="0"/>
                  </a:moveTo>
                  <a:lnTo>
                    <a:pt x="0" y="508"/>
                  </a:lnTo>
                  <a:lnTo>
                    <a:pt x="1542" y="1220"/>
                  </a:lnTo>
                  <a:lnTo>
                    <a:pt x="1542" y="678"/>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8"/>
            <p:cNvSpPr>
              <a:spLocks/>
            </p:cNvSpPr>
            <p:nvPr/>
          </p:nvSpPr>
          <p:spPr bwMode="auto">
            <a:xfrm>
              <a:off x="4143375" y="2728913"/>
              <a:ext cx="1155700" cy="1276350"/>
            </a:xfrm>
            <a:custGeom>
              <a:avLst/>
              <a:gdLst>
                <a:gd name="T0" fmla="*/ 728 w 728"/>
                <a:gd name="T1" fmla="*/ 528 h 804"/>
                <a:gd name="T2" fmla="*/ 0 w 728"/>
                <a:gd name="T3" fmla="*/ 804 h 804"/>
                <a:gd name="T4" fmla="*/ 0 w 728"/>
                <a:gd name="T5" fmla="*/ 262 h 804"/>
                <a:gd name="T6" fmla="*/ 728 w 728"/>
                <a:gd name="T7" fmla="*/ 0 h 804"/>
                <a:gd name="T8" fmla="*/ 728 w 728"/>
                <a:gd name="T9" fmla="*/ 528 h 804"/>
              </a:gdLst>
              <a:ahLst/>
              <a:cxnLst>
                <a:cxn ang="0">
                  <a:pos x="T0" y="T1"/>
                </a:cxn>
                <a:cxn ang="0">
                  <a:pos x="T2" y="T3"/>
                </a:cxn>
                <a:cxn ang="0">
                  <a:pos x="T4" y="T5"/>
                </a:cxn>
                <a:cxn ang="0">
                  <a:pos x="T6" y="T7"/>
                </a:cxn>
                <a:cxn ang="0">
                  <a:pos x="T8" y="T9"/>
                </a:cxn>
              </a:cxnLst>
              <a:rect l="0" t="0" r="r" b="b"/>
              <a:pathLst>
                <a:path w="728" h="804">
                  <a:moveTo>
                    <a:pt x="728" y="528"/>
                  </a:moveTo>
                  <a:lnTo>
                    <a:pt x="0" y="804"/>
                  </a:lnTo>
                  <a:lnTo>
                    <a:pt x="0" y="262"/>
                  </a:lnTo>
                  <a:lnTo>
                    <a:pt x="728" y="0"/>
                  </a:lnTo>
                  <a:lnTo>
                    <a:pt x="728" y="528"/>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9"/>
            <p:cNvSpPr>
              <a:spLocks/>
            </p:cNvSpPr>
            <p:nvPr/>
          </p:nvSpPr>
          <p:spPr bwMode="auto">
            <a:xfrm>
              <a:off x="2635250" y="2332038"/>
              <a:ext cx="158750" cy="41275"/>
            </a:xfrm>
            <a:custGeom>
              <a:avLst/>
              <a:gdLst>
                <a:gd name="T0" fmla="*/ 0 w 100"/>
                <a:gd name="T1" fmla="*/ 0 h 26"/>
                <a:gd name="T2" fmla="*/ 0 w 100"/>
                <a:gd name="T3" fmla="*/ 0 h 26"/>
                <a:gd name="T4" fmla="*/ 4 w 100"/>
                <a:gd name="T5" fmla="*/ 6 h 26"/>
                <a:gd name="T6" fmla="*/ 10 w 100"/>
                <a:gd name="T7" fmla="*/ 14 h 26"/>
                <a:gd name="T8" fmla="*/ 18 w 100"/>
                <a:gd name="T9" fmla="*/ 20 h 26"/>
                <a:gd name="T10" fmla="*/ 30 w 100"/>
                <a:gd name="T11" fmla="*/ 24 h 26"/>
                <a:gd name="T12" fmla="*/ 48 w 100"/>
                <a:gd name="T13" fmla="*/ 26 h 26"/>
                <a:gd name="T14" fmla="*/ 72 w 100"/>
                <a:gd name="T15" fmla="*/ 22 h 26"/>
                <a:gd name="T16" fmla="*/ 100 w 100"/>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26">
                  <a:moveTo>
                    <a:pt x="0" y="0"/>
                  </a:moveTo>
                  <a:lnTo>
                    <a:pt x="0" y="0"/>
                  </a:lnTo>
                  <a:lnTo>
                    <a:pt x="4" y="6"/>
                  </a:lnTo>
                  <a:lnTo>
                    <a:pt x="10" y="14"/>
                  </a:lnTo>
                  <a:lnTo>
                    <a:pt x="18" y="20"/>
                  </a:lnTo>
                  <a:lnTo>
                    <a:pt x="30" y="24"/>
                  </a:lnTo>
                  <a:lnTo>
                    <a:pt x="48" y="26"/>
                  </a:lnTo>
                  <a:lnTo>
                    <a:pt x="72" y="22"/>
                  </a:lnTo>
                  <a:lnTo>
                    <a:pt x="100" y="1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30"/>
            <p:cNvSpPr>
              <a:spLocks/>
            </p:cNvSpPr>
            <p:nvPr/>
          </p:nvSpPr>
          <p:spPr bwMode="auto">
            <a:xfrm>
              <a:off x="2870200" y="2319338"/>
              <a:ext cx="104775" cy="76200"/>
            </a:xfrm>
            <a:custGeom>
              <a:avLst/>
              <a:gdLst>
                <a:gd name="T0" fmla="*/ 0 w 66"/>
                <a:gd name="T1" fmla="*/ 0 h 48"/>
                <a:gd name="T2" fmla="*/ 0 w 66"/>
                <a:gd name="T3" fmla="*/ 0 h 48"/>
                <a:gd name="T4" fmla="*/ 12 w 66"/>
                <a:gd name="T5" fmla="*/ 2 h 48"/>
                <a:gd name="T6" fmla="*/ 22 w 66"/>
                <a:gd name="T7" fmla="*/ 4 h 48"/>
                <a:gd name="T8" fmla="*/ 36 w 66"/>
                <a:gd name="T9" fmla="*/ 6 h 48"/>
                <a:gd name="T10" fmla="*/ 50 w 66"/>
                <a:gd name="T11" fmla="*/ 12 h 48"/>
                <a:gd name="T12" fmla="*/ 60 w 66"/>
                <a:gd name="T13" fmla="*/ 20 h 48"/>
                <a:gd name="T14" fmla="*/ 64 w 66"/>
                <a:gd name="T15" fmla="*/ 26 h 48"/>
                <a:gd name="T16" fmla="*/ 66 w 66"/>
                <a:gd name="T17" fmla="*/ 32 h 48"/>
                <a:gd name="T18" fmla="*/ 66 w 66"/>
                <a:gd name="T19" fmla="*/ 40 h 48"/>
                <a:gd name="T20" fmla="*/ 66 w 66"/>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8">
                  <a:moveTo>
                    <a:pt x="0" y="0"/>
                  </a:moveTo>
                  <a:lnTo>
                    <a:pt x="0" y="0"/>
                  </a:lnTo>
                  <a:lnTo>
                    <a:pt x="12" y="2"/>
                  </a:lnTo>
                  <a:lnTo>
                    <a:pt x="22" y="4"/>
                  </a:lnTo>
                  <a:lnTo>
                    <a:pt x="36" y="6"/>
                  </a:lnTo>
                  <a:lnTo>
                    <a:pt x="50" y="12"/>
                  </a:lnTo>
                  <a:lnTo>
                    <a:pt x="60" y="20"/>
                  </a:lnTo>
                  <a:lnTo>
                    <a:pt x="64" y="26"/>
                  </a:lnTo>
                  <a:lnTo>
                    <a:pt x="66" y="32"/>
                  </a:lnTo>
                  <a:lnTo>
                    <a:pt x="66" y="40"/>
                  </a:lnTo>
                  <a:lnTo>
                    <a:pt x="66" y="4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31"/>
            <p:cNvSpPr>
              <a:spLocks/>
            </p:cNvSpPr>
            <p:nvPr/>
          </p:nvSpPr>
          <p:spPr bwMode="auto">
            <a:xfrm>
              <a:off x="2552700" y="2182813"/>
              <a:ext cx="66675" cy="114300"/>
            </a:xfrm>
            <a:custGeom>
              <a:avLst/>
              <a:gdLst>
                <a:gd name="T0" fmla="*/ 0 w 42"/>
                <a:gd name="T1" fmla="*/ 0 h 72"/>
                <a:gd name="T2" fmla="*/ 0 w 42"/>
                <a:gd name="T3" fmla="*/ 0 h 72"/>
                <a:gd name="T4" fmla="*/ 0 w 42"/>
                <a:gd name="T5" fmla="*/ 8 h 72"/>
                <a:gd name="T6" fmla="*/ 0 w 42"/>
                <a:gd name="T7" fmla="*/ 18 h 72"/>
                <a:gd name="T8" fmla="*/ 2 w 42"/>
                <a:gd name="T9" fmla="*/ 28 h 72"/>
                <a:gd name="T10" fmla="*/ 6 w 42"/>
                <a:gd name="T11" fmla="*/ 40 h 72"/>
                <a:gd name="T12" fmla="*/ 14 w 42"/>
                <a:gd name="T13" fmla="*/ 52 h 72"/>
                <a:gd name="T14" fmla="*/ 26 w 42"/>
                <a:gd name="T15" fmla="*/ 64 h 72"/>
                <a:gd name="T16" fmla="*/ 42 w 42"/>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72">
                  <a:moveTo>
                    <a:pt x="0" y="0"/>
                  </a:moveTo>
                  <a:lnTo>
                    <a:pt x="0" y="0"/>
                  </a:lnTo>
                  <a:lnTo>
                    <a:pt x="0" y="8"/>
                  </a:lnTo>
                  <a:lnTo>
                    <a:pt x="0" y="18"/>
                  </a:lnTo>
                  <a:lnTo>
                    <a:pt x="2" y="28"/>
                  </a:lnTo>
                  <a:lnTo>
                    <a:pt x="6" y="40"/>
                  </a:lnTo>
                  <a:lnTo>
                    <a:pt x="14" y="52"/>
                  </a:lnTo>
                  <a:lnTo>
                    <a:pt x="26" y="64"/>
                  </a:lnTo>
                  <a:lnTo>
                    <a:pt x="42" y="7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2"/>
            <p:cNvSpPr>
              <a:spLocks/>
            </p:cNvSpPr>
            <p:nvPr/>
          </p:nvSpPr>
          <p:spPr bwMode="auto">
            <a:xfrm>
              <a:off x="2759075" y="2128838"/>
              <a:ext cx="206375" cy="76200"/>
            </a:xfrm>
            <a:custGeom>
              <a:avLst/>
              <a:gdLst>
                <a:gd name="T0" fmla="*/ 0 w 130"/>
                <a:gd name="T1" fmla="*/ 6 h 48"/>
                <a:gd name="T2" fmla="*/ 0 w 130"/>
                <a:gd name="T3" fmla="*/ 6 h 48"/>
                <a:gd name="T4" fmla="*/ 14 w 130"/>
                <a:gd name="T5" fmla="*/ 2 h 48"/>
                <a:gd name="T6" fmla="*/ 30 w 130"/>
                <a:gd name="T7" fmla="*/ 0 h 48"/>
                <a:gd name="T8" fmla="*/ 48 w 130"/>
                <a:gd name="T9" fmla="*/ 0 h 48"/>
                <a:gd name="T10" fmla="*/ 70 w 130"/>
                <a:gd name="T11" fmla="*/ 4 h 48"/>
                <a:gd name="T12" fmla="*/ 80 w 130"/>
                <a:gd name="T13" fmla="*/ 8 h 48"/>
                <a:gd name="T14" fmla="*/ 92 w 130"/>
                <a:gd name="T15" fmla="*/ 12 h 48"/>
                <a:gd name="T16" fmla="*/ 102 w 130"/>
                <a:gd name="T17" fmla="*/ 18 h 48"/>
                <a:gd name="T18" fmla="*/ 112 w 130"/>
                <a:gd name="T19" fmla="*/ 26 h 48"/>
                <a:gd name="T20" fmla="*/ 122 w 130"/>
                <a:gd name="T21" fmla="*/ 36 h 48"/>
                <a:gd name="T22" fmla="*/ 130 w 130"/>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48">
                  <a:moveTo>
                    <a:pt x="0" y="6"/>
                  </a:moveTo>
                  <a:lnTo>
                    <a:pt x="0" y="6"/>
                  </a:lnTo>
                  <a:lnTo>
                    <a:pt x="14" y="2"/>
                  </a:lnTo>
                  <a:lnTo>
                    <a:pt x="30" y="0"/>
                  </a:lnTo>
                  <a:lnTo>
                    <a:pt x="48" y="0"/>
                  </a:lnTo>
                  <a:lnTo>
                    <a:pt x="70" y="4"/>
                  </a:lnTo>
                  <a:lnTo>
                    <a:pt x="80" y="8"/>
                  </a:lnTo>
                  <a:lnTo>
                    <a:pt x="92" y="12"/>
                  </a:lnTo>
                  <a:lnTo>
                    <a:pt x="102" y="18"/>
                  </a:lnTo>
                  <a:lnTo>
                    <a:pt x="112" y="26"/>
                  </a:lnTo>
                  <a:lnTo>
                    <a:pt x="122" y="36"/>
                  </a:lnTo>
                  <a:lnTo>
                    <a:pt x="130" y="4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3"/>
            <p:cNvSpPr>
              <a:spLocks/>
            </p:cNvSpPr>
            <p:nvPr/>
          </p:nvSpPr>
          <p:spPr bwMode="auto">
            <a:xfrm>
              <a:off x="2736850" y="2176463"/>
              <a:ext cx="155575" cy="79375"/>
            </a:xfrm>
            <a:custGeom>
              <a:avLst/>
              <a:gdLst>
                <a:gd name="T0" fmla="*/ 98 w 98"/>
                <a:gd name="T1" fmla="*/ 24 h 50"/>
                <a:gd name="T2" fmla="*/ 98 w 98"/>
                <a:gd name="T3" fmla="*/ 24 h 50"/>
                <a:gd name="T4" fmla="*/ 98 w 98"/>
                <a:gd name="T5" fmla="*/ 30 h 50"/>
                <a:gd name="T6" fmla="*/ 94 w 98"/>
                <a:gd name="T7" fmla="*/ 34 h 50"/>
                <a:gd name="T8" fmla="*/ 90 w 98"/>
                <a:gd name="T9" fmla="*/ 38 h 50"/>
                <a:gd name="T10" fmla="*/ 84 w 98"/>
                <a:gd name="T11" fmla="*/ 42 h 50"/>
                <a:gd name="T12" fmla="*/ 68 w 98"/>
                <a:gd name="T13" fmla="*/ 48 h 50"/>
                <a:gd name="T14" fmla="*/ 50 w 98"/>
                <a:gd name="T15" fmla="*/ 50 h 50"/>
                <a:gd name="T16" fmla="*/ 50 w 98"/>
                <a:gd name="T17" fmla="*/ 50 h 50"/>
                <a:gd name="T18" fmla="*/ 30 w 98"/>
                <a:gd name="T19" fmla="*/ 48 h 50"/>
                <a:gd name="T20" fmla="*/ 14 w 98"/>
                <a:gd name="T21" fmla="*/ 42 h 50"/>
                <a:gd name="T22" fmla="*/ 8 w 98"/>
                <a:gd name="T23" fmla="*/ 38 h 50"/>
                <a:gd name="T24" fmla="*/ 4 w 98"/>
                <a:gd name="T25" fmla="*/ 34 h 50"/>
                <a:gd name="T26" fmla="*/ 0 w 98"/>
                <a:gd name="T27" fmla="*/ 30 h 50"/>
                <a:gd name="T28" fmla="*/ 0 w 98"/>
                <a:gd name="T29" fmla="*/ 24 h 50"/>
                <a:gd name="T30" fmla="*/ 0 w 98"/>
                <a:gd name="T31" fmla="*/ 24 h 50"/>
                <a:gd name="T32" fmla="*/ 0 w 98"/>
                <a:gd name="T33" fmla="*/ 20 h 50"/>
                <a:gd name="T34" fmla="*/ 4 w 98"/>
                <a:gd name="T35" fmla="*/ 14 h 50"/>
                <a:gd name="T36" fmla="*/ 8 w 98"/>
                <a:gd name="T37" fmla="*/ 10 h 50"/>
                <a:gd name="T38" fmla="*/ 14 w 98"/>
                <a:gd name="T39" fmla="*/ 6 h 50"/>
                <a:gd name="T40" fmla="*/ 30 w 98"/>
                <a:gd name="T41" fmla="*/ 2 h 50"/>
                <a:gd name="T42" fmla="*/ 50 w 98"/>
                <a:gd name="T43" fmla="*/ 0 h 50"/>
                <a:gd name="T44" fmla="*/ 50 w 98"/>
                <a:gd name="T45" fmla="*/ 0 h 50"/>
                <a:gd name="T46" fmla="*/ 68 w 98"/>
                <a:gd name="T47" fmla="*/ 2 h 50"/>
                <a:gd name="T48" fmla="*/ 84 w 98"/>
                <a:gd name="T49" fmla="*/ 6 h 50"/>
                <a:gd name="T50" fmla="*/ 90 w 98"/>
                <a:gd name="T51" fmla="*/ 10 h 50"/>
                <a:gd name="T52" fmla="*/ 94 w 98"/>
                <a:gd name="T53" fmla="*/ 14 h 50"/>
                <a:gd name="T54" fmla="*/ 98 w 98"/>
                <a:gd name="T55" fmla="*/ 20 h 50"/>
                <a:gd name="T56" fmla="*/ 98 w 98"/>
                <a:gd name="T57" fmla="*/ 24 h 50"/>
                <a:gd name="T58" fmla="*/ 98 w 98"/>
                <a:gd name="T59"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50">
                  <a:moveTo>
                    <a:pt x="98" y="24"/>
                  </a:moveTo>
                  <a:lnTo>
                    <a:pt x="98" y="24"/>
                  </a:lnTo>
                  <a:lnTo>
                    <a:pt x="98" y="30"/>
                  </a:lnTo>
                  <a:lnTo>
                    <a:pt x="94" y="34"/>
                  </a:lnTo>
                  <a:lnTo>
                    <a:pt x="90" y="38"/>
                  </a:lnTo>
                  <a:lnTo>
                    <a:pt x="84" y="42"/>
                  </a:lnTo>
                  <a:lnTo>
                    <a:pt x="68" y="48"/>
                  </a:lnTo>
                  <a:lnTo>
                    <a:pt x="50" y="50"/>
                  </a:lnTo>
                  <a:lnTo>
                    <a:pt x="50" y="50"/>
                  </a:lnTo>
                  <a:lnTo>
                    <a:pt x="30" y="48"/>
                  </a:lnTo>
                  <a:lnTo>
                    <a:pt x="14" y="42"/>
                  </a:lnTo>
                  <a:lnTo>
                    <a:pt x="8" y="38"/>
                  </a:lnTo>
                  <a:lnTo>
                    <a:pt x="4" y="34"/>
                  </a:lnTo>
                  <a:lnTo>
                    <a:pt x="0" y="30"/>
                  </a:lnTo>
                  <a:lnTo>
                    <a:pt x="0" y="24"/>
                  </a:lnTo>
                  <a:lnTo>
                    <a:pt x="0" y="24"/>
                  </a:lnTo>
                  <a:lnTo>
                    <a:pt x="0" y="20"/>
                  </a:lnTo>
                  <a:lnTo>
                    <a:pt x="4" y="14"/>
                  </a:lnTo>
                  <a:lnTo>
                    <a:pt x="8" y="10"/>
                  </a:lnTo>
                  <a:lnTo>
                    <a:pt x="14" y="6"/>
                  </a:lnTo>
                  <a:lnTo>
                    <a:pt x="30" y="2"/>
                  </a:lnTo>
                  <a:lnTo>
                    <a:pt x="50" y="0"/>
                  </a:lnTo>
                  <a:lnTo>
                    <a:pt x="50" y="0"/>
                  </a:lnTo>
                  <a:lnTo>
                    <a:pt x="68" y="2"/>
                  </a:lnTo>
                  <a:lnTo>
                    <a:pt x="84" y="6"/>
                  </a:lnTo>
                  <a:lnTo>
                    <a:pt x="90" y="10"/>
                  </a:lnTo>
                  <a:lnTo>
                    <a:pt x="94" y="14"/>
                  </a:lnTo>
                  <a:lnTo>
                    <a:pt x="98" y="20"/>
                  </a:lnTo>
                  <a:lnTo>
                    <a:pt x="98" y="24"/>
                  </a:lnTo>
                  <a:lnTo>
                    <a:pt x="98" y="24"/>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4"/>
            <p:cNvSpPr>
              <a:spLocks/>
            </p:cNvSpPr>
            <p:nvPr/>
          </p:nvSpPr>
          <p:spPr bwMode="auto">
            <a:xfrm>
              <a:off x="2990850" y="2093913"/>
              <a:ext cx="101600" cy="161925"/>
            </a:xfrm>
            <a:custGeom>
              <a:avLst/>
              <a:gdLst>
                <a:gd name="T0" fmla="*/ 0 w 64"/>
                <a:gd name="T1" fmla="*/ 0 h 102"/>
                <a:gd name="T2" fmla="*/ 0 w 64"/>
                <a:gd name="T3" fmla="*/ 0 h 102"/>
                <a:gd name="T4" fmla="*/ 12 w 64"/>
                <a:gd name="T5" fmla="*/ 8 h 102"/>
                <a:gd name="T6" fmla="*/ 24 w 64"/>
                <a:gd name="T7" fmla="*/ 16 h 102"/>
                <a:gd name="T8" fmla="*/ 38 w 64"/>
                <a:gd name="T9" fmla="*/ 30 h 102"/>
                <a:gd name="T10" fmla="*/ 50 w 64"/>
                <a:gd name="T11" fmla="*/ 44 h 102"/>
                <a:gd name="T12" fmla="*/ 58 w 64"/>
                <a:gd name="T13" fmla="*/ 62 h 102"/>
                <a:gd name="T14" fmla="*/ 62 w 64"/>
                <a:gd name="T15" fmla="*/ 72 h 102"/>
                <a:gd name="T16" fmla="*/ 64 w 64"/>
                <a:gd name="T17" fmla="*/ 82 h 102"/>
                <a:gd name="T18" fmla="*/ 62 w 64"/>
                <a:gd name="T19" fmla="*/ 92 h 102"/>
                <a:gd name="T20" fmla="*/ 60 w 64"/>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2">
                  <a:moveTo>
                    <a:pt x="0" y="0"/>
                  </a:moveTo>
                  <a:lnTo>
                    <a:pt x="0" y="0"/>
                  </a:lnTo>
                  <a:lnTo>
                    <a:pt x="12" y="8"/>
                  </a:lnTo>
                  <a:lnTo>
                    <a:pt x="24" y="16"/>
                  </a:lnTo>
                  <a:lnTo>
                    <a:pt x="38" y="30"/>
                  </a:lnTo>
                  <a:lnTo>
                    <a:pt x="50" y="44"/>
                  </a:lnTo>
                  <a:lnTo>
                    <a:pt x="58" y="62"/>
                  </a:lnTo>
                  <a:lnTo>
                    <a:pt x="62" y="72"/>
                  </a:lnTo>
                  <a:lnTo>
                    <a:pt x="64" y="82"/>
                  </a:lnTo>
                  <a:lnTo>
                    <a:pt x="62" y="92"/>
                  </a:lnTo>
                  <a:lnTo>
                    <a:pt x="60" y="10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44" name="Rectangle 35"/>
            <p:cNvSpPr>
              <a:spLocks noChangeArrowheads="1"/>
            </p:cNvSpPr>
            <p:nvPr/>
          </p:nvSpPr>
          <p:spPr bwMode="auto">
            <a:xfrm>
              <a:off x="2800350" y="1528763"/>
              <a:ext cx="28575" cy="822325"/>
            </a:xfrm>
            <a:prstGeom prst="rect">
              <a:avLst/>
            </a:prstGeom>
            <a:solidFill>
              <a:srgbClr val="FFFFFF"/>
            </a:solidFill>
            <a:ln w="12700">
              <a:solidFill>
                <a:srgbClr val="1B1464"/>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45" name="Freeform 36"/>
            <p:cNvSpPr>
              <a:spLocks/>
            </p:cNvSpPr>
            <p:nvPr/>
          </p:nvSpPr>
          <p:spPr bwMode="auto">
            <a:xfrm>
              <a:off x="2692400" y="2182813"/>
              <a:ext cx="225425" cy="111125"/>
            </a:xfrm>
            <a:custGeom>
              <a:avLst/>
              <a:gdLst>
                <a:gd name="T0" fmla="*/ 0 w 142"/>
                <a:gd name="T1" fmla="*/ 0 h 70"/>
                <a:gd name="T2" fmla="*/ 0 w 142"/>
                <a:gd name="T3" fmla="*/ 0 h 70"/>
                <a:gd name="T4" fmla="*/ 0 w 142"/>
                <a:gd name="T5" fmla="*/ 4 h 70"/>
                <a:gd name="T6" fmla="*/ 0 w 142"/>
                <a:gd name="T7" fmla="*/ 14 h 70"/>
                <a:gd name="T8" fmla="*/ 4 w 142"/>
                <a:gd name="T9" fmla="*/ 28 h 70"/>
                <a:gd name="T10" fmla="*/ 8 w 142"/>
                <a:gd name="T11" fmla="*/ 36 h 70"/>
                <a:gd name="T12" fmla="*/ 12 w 142"/>
                <a:gd name="T13" fmla="*/ 44 h 70"/>
                <a:gd name="T14" fmla="*/ 20 w 142"/>
                <a:gd name="T15" fmla="*/ 50 h 70"/>
                <a:gd name="T16" fmla="*/ 28 w 142"/>
                <a:gd name="T17" fmla="*/ 56 h 70"/>
                <a:gd name="T18" fmla="*/ 40 w 142"/>
                <a:gd name="T19" fmla="*/ 62 h 70"/>
                <a:gd name="T20" fmla="*/ 54 w 142"/>
                <a:gd name="T21" fmla="*/ 66 h 70"/>
                <a:gd name="T22" fmla="*/ 70 w 142"/>
                <a:gd name="T23" fmla="*/ 68 h 70"/>
                <a:gd name="T24" fmla="*/ 90 w 142"/>
                <a:gd name="T25" fmla="*/ 70 h 70"/>
                <a:gd name="T26" fmla="*/ 114 w 142"/>
                <a:gd name="T27" fmla="*/ 68 h 70"/>
                <a:gd name="T28" fmla="*/ 142 w 142"/>
                <a:gd name="T29"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70">
                  <a:moveTo>
                    <a:pt x="0" y="0"/>
                  </a:moveTo>
                  <a:lnTo>
                    <a:pt x="0" y="0"/>
                  </a:lnTo>
                  <a:lnTo>
                    <a:pt x="0" y="4"/>
                  </a:lnTo>
                  <a:lnTo>
                    <a:pt x="0" y="14"/>
                  </a:lnTo>
                  <a:lnTo>
                    <a:pt x="4" y="28"/>
                  </a:lnTo>
                  <a:lnTo>
                    <a:pt x="8" y="36"/>
                  </a:lnTo>
                  <a:lnTo>
                    <a:pt x="12" y="44"/>
                  </a:lnTo>
                  <a:lnTo>
                    <a:pt x="20" y="50"/>
                  </a:lnTo>
                  <a:lnTo>
                    <a:pt x="28" y="56"/>
                  </a:lnTo>
                  <a:lnTo>
                    <a:pt x="40" y="62"/>
                  </a:lnTo>
                  <a:lnTo>
                    <a:pt x="54" y="66"/>
                  </a:lnTo>
                  <a:lnTo>
                    <a:pt x="70" y="68"/>
                  </a:lnTo>
                  <a:lnTo>
                    <a:pt x="90" y="70"/>
                  </a:lnTo>
                  <a:lnTo>
                    <a:pt x="114" y="68"/>
                  </a:lnTo>
                  <a:lnTo>
                    <a:pt x="142" y="6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47" name="Freeform 37"/>
            <p:cNvSpPr>
              <a:spLocks/>
            </p:cNvSpPr>
            <p:nvPr/>
          </p:nvSpPr>
          <p:spPr bwMode="auto">
            <a:xfrm>
              <a:off x="2679700" y="1887538"/>
              <a:ext cx="295275" cy="130175"/>
            </a:xfrm>
            <a:custGeom>
              <a:avLst/>
              <a:gdLst>
                <a:gd name="T0" fmla="*/ 150 w 186"/>
                <a:gd name="T1" fmla="*/ 6 h 82"/>
                <a:gd name="T2" fmla="*/ 150 w 186"/>
                <a:gd name="T3" fmla="*/ 6 h 82"/>
                <a:gd name="T4" fmla="*/ 126 w 186"/>
                <a:gd name="T5" fmla="*/ 2 h 82"/>
                <a:gd name="T6" fmla="*/ 102 w 186"/>
                <a:gd name="T7" fmla="*/ 0 h 82"/>
                <a:gd name="T8" fmla="*/ 76 w 186"/>
                <a:gd name="T9" fmla="*/ 0 h 82"/>
                <a:gd name="T10" fmla="*/ 48 w 186"/>
                <a:gd name="T11" fmla="*/ 2 h 82"/>
                <a:gd name="T12" fmla="*/ 36 w 186"/>
                <a:gd name="T13" fmla="*/ 4 h 82"/>
                <a:gd name="T14" fmla="*/ 24 w 186"/>
                <a:gd name="T15" fmla="*/ 6 h 82"/>
                <a:gd name="T16" fmla="*/ 14 w 186"/>
                <a:gd name="T17" fmla="*/ 10 h 82"/>
                <a:gd name="T18" fmla="*/ 8 w 186"/>
                <a:gd name="T19" fmla="*/ 16 h 82"/>
                <a:gd name="T20" fmla="*/ 2 w 186"/>
                <a:gd name="T21" fmla="*/ 24 h 82"/>
                <a:gd name="T22" fmla="*/ 0 w 186"/>
                <a:gd name="T23" fmla="*/ 34 h 82"/>
                <a:gd name="T24" fmla="*/ 0 w 186"/>
                <a:gd name="T25" fmla="*/ 34 h 82"/>
                <a:gd name="T26" fmla="*/ 2 w 186"/>
                <a:gd name="T27" fmla="*/ 44 h 82"/>
                <a:gd name="T28" fmla="*/ 8 w 186"/>
                <a:gd name="T29" fmla="*/ 54 h 82"/>
                <a:gd name="T30" fmla="*/ 14 w 186"/>
                <a:gd name="T31" fmla="*/ 62 h 82"/>
                <a:gd name="T32" fmla="*/ 24 w 186"/>
                <a:gd name="T33" fmla="*/ 68 h 82"/>
                <a:gd name="T34" fmla="*/ 38 w 186"/>
                <a:gd name="T35" fmla="*/ 74 h 82"/>
                <a:gd name="T36" fmla="*/ 52 w 186"/>
                <a:gd name="T37" fmla="*/ 78 h 82"/>
                <a:gd name="T38" fmla="*/ 70 w 186"/>
                <a:gd name="T39" fmla="*/ 80 h 82"/>
                <a:gd name="T40" fmla="*/ 88 w 186"/>
                <a:gd name="T41" fmla="*/ 82 h 82"/>
                <a:gd name="T42" fmla="*/ 88 w 186"/>
                <a:gd name="T43" fmla="*/ 82 h 82"/>
                <a:gd name="T44" fmla="*/ 106 w 186"/>
                <a:gd name="T45" fmla="*/ 78 h 82"/>
                <a:gd name="T46" fmla="*/ 124 w 186"/>
                <a:gd name="T47" fmla="*/ 72 h 82"/>
                <a:gd name="T48" fmla="*/ 142 w 186"/>
                <a:gd name="T49" fmla="*/ 64 h 82"/>
                <a:gd name="T50" fmla="*/ 156 w 186"/>
                <a:gd name="T51" fmla="*/ 54 h 82"/>
                <a:gd name="T52" fmla="*/ 178 w 186"/>
                <a:gd name="T53" fmla="*/ 36 h 82"/>
                <a:gd name="T54" fmla="*/ 186 w 186"/>
                <a:gd name="T55" fmla="*/ 2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82">
                  <a:moveTo>
                    <a:pt x="150" y="6"/>
                  </a:moveTo>
                  <a:lnTo>
                    <a:pt x="150" y="6"/>
                  </a:lnTo>
                  <a:lnTo>
                    <a:pt x="126" y="2"/>
                  </a:lnTo>
                  <a:lnTo>
                    <a:pt x="102" y="0"/>
                  </a:lnTo>
                  <a:lnTo>
                    <a:pt x="76" y="0"/>
                  </a:lnTo>
                  <a:lnTo>
                    <a:pt x="48" y="2"/>
                  </a:lnTo>
                  <a:lnTo>
                    <a:pt x="36" y="4"/>
                  </a:lnTo>
                  <a:lnTo>
                    <a:pt x="24" y="6"/>
                  </a:lnTo>
                  <a:lnTo>
                    <a:pt x="14" y="10"/>
                  </a:lnTo>
                  <a:lnTo>
                    <a:pt x="8" y="16"/>
                  </a:lnTo>
                  <a:lnTo>
                    <a:pt x="2" y="24"/>
                  </a:lnTo>
                  <a:lnTo>
                    <a:pt x="0" y="34"/>
                  </a:lnTo>
                  <a:lnTo>
                    <a:pt x="0" y="34"/>
                  </a:lnTo>
                  <a:lnTo>
                    <a:pt x="2" y="44"/>
                  </a:lnTo>
                  <a:lnTo>
                    <a:pt x="8" y="54"/>
                  </a:lnTo>
                  <a:lnTo>
                    <a:pt x="14" y="62"/>
                  </a:lnTo>
                  <a:lnTo>
                    <a:pt x="24" y="68"/>
                  </a:lnTo>
                  <a:lnTo>
                    <a:pt x="38" y="74"/>
                  </a:lnTo>
                  <a:lnTo>
                    <a:pt x="52" y="78"/>
                  </a:lnTo>
                  <a:lnTo>
                    <a:pt x="70" y="80"/>
                  </a:lnTo>
                  <a:lnTo>
                    <a:pt x="88" y="82"/>
                  </a:lnTo>
                  <a:lnTo>
                    <a:pt x="88" y="82"/>
                  </a:lnTo>
                  <a:lnTo>
                    <a:pt x="106" y="78"/>
                  </a:lnTo>
                  <a:lnTo>
                    <a:pt x="124" y="72"/>
                  </a:lnTo>
                  <a:lnTo>
                    <a:pt x="142" y="64"/>
                  </a:lnTo>
                  <a:lnTo>
                    <a:pt x="156" y="54"/>
                  </a:lnTo>
                  <a:lnTo>
                    <a:pt x="178" y="36"/>
                  </a:lnTo>
                  <a:lnTo>
                    <a:pt x="186" y="26"/>
                  </a:lnTo>
                </a:path>
              </a:pathLst>
            </a:custGeom>
            <a:noFill/>
            <a:ln w="25400">
              <a:solidFill>
                <a:srgbClr val="ED1C2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48" name="Freeform 38"/>
            <p:cNvSpPr>
              <a:spLocks/>
            </p:cNvSpPr>
            <p:nvPr/>
          </p:nvSpPr>
          <p:spPr bwMode="auto">
            <a:xfrm>
              <a:off x="2708275" y="1192213"/>
              <a:ext cx="212725" cy="339725"/>
            </a:xfrm>
            <a:custGeom>
              <a:avLst/>
              <a:gdLst>
                <a:gd name="T0" fmla="*/ 134 w 134"/>
                <a:gd name="T1" fmla="*/ 186 h 214"/>
                <a:gd name="T2" fmla="*/ 134 w 134"/>
                <a:gd name="T3" fmla="*/ 186 h 214"/>
                <a:gd name="T4" fmla="*/ 134 w 134"/>
                <a:gd name="T5" fmla="*/ 92 h 214"/>
                <a:gd name="T6" fmla="*/ 134 w 134"/>
                <a:gd name="T7" fmla="*/ 0 h 214"/>
                <a:gd name="T8" fmla="*/ 0 w 134"/>
                <a:gd name="T9" fmla="*/ 0 h 214"/>
                <a:gd name="T10" fmla="*/ 2 w 134"/>
                <a:gd name="T11" fmla="*/ 186 h 214"/>
                <a:gd name="T12" fmla="*/ 2 w 134"/>
                <a:gd name="T13" fmla="*/ 186 h 214"/>
                <a:gd name="T14" fmla="*/ 4 w 134"/>
                <a:gd name="T15" fmla="*/ 192 h 214"/>
                <a:gd name="T16" fmla="*/ 10 w 134"/>
                <a:gd name="T17" fmla="*/ 196 h 214"/>
                <a:gd name="T18" fmla="*/ 16 w 134"/>
                <a:gd name="T19" fmla="*/ 202 h 214"/>
                <a:gd name="T20" fmla="*/ 24 w 134"/>
                <a:gd name="T21" fmla="*/ 206 h 214"/>
                <a:gd name="T22" fmla="*/ 44 w 134"/>
                <a:gd name="T23" fmla="*/ 212 h 214"/>
                <a:gd name="T24" fmla="*/ 68 w 134"/>
                <a:gd name="T25" fmla="*/ 214 h 214"/>
                <a:gd name="T26" fmla="*/ 68 w 134"/>
                <a:gd name="T27" fmla="*/ 214 h 214"/>
                <a:gd name="T28" fmla="*/ 90 w 134"/>
                <a:gd name="T29" fmla="*/ 212 h 214"/>
                <a:gd name="T30" fmla="*/ 110 w 134"/>
                <a:gd name="T31" fmla="*/ 206 h 214"/>
                <a:gd name="T32" fmla="*/ 118 w 134"/>
                <a:gd name="T33" fmla="*/ 202 h 214"/>
                <a:gd name="T34" fmla="*/ 126 w 134"/>
                <a:gd name="T35" fmla="*/ 196 h 214"/>
                <a:gd name="T36" fmla="*/ 130 w 134"/>
                <a:gd name="T37" fmla="*/ 192 h 214"/>
                <a:gd name="T38" fmla="*/ 134 w 134"/>
                <a:gd name="T39" fmla="*/ 186 h 214"/>
                <a:gd name="T40" fmla="*/ 134 w 134"/>
                <a:gd name="T41" fmla="*/ 186 h 214"/>
                <a:gd name="T42" fmla="*/ 134 w 134"/>
                <a:gd name="T43" fmla="*/ 18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214">
                  <a:moveTo>
                    <a:pt x="134" y="186"/>
                  </a:moveTo>
                  <a:lnTo>
                    <a:pt x="134" y="186"/>
                  </a:lnTo>
                  <a:lnTo>
                    <a:pt x="134" y="92"/>
                  </a:lnTo>
                  <a:lnTo>
                    <a:pt x="134" y="0"/>
                  </a:lnTo>
                  <a:lnTo>
                    <a:pt x="0" y="0"/>
                  </a:lnTo>
                  <a:lnTo>
                    <a:pt x="2" y="186"/>
                  </a:lnTo>
                  <a:lnTo>
                    <a:pt x="2" y="186"/>
                  </a:lnTo>
                  <a:lnTo>
                    <a:pt x="4" y="192"/>
                  </a:lnTo>
                  <a:lnTo>
                    <a:pt x="10" y="196"/>
                  </a:lnTo>
                  <a:lnTo>
                    <a:pt x="16" y="202"/>
                  </a:lnTo>
                  <a:lnTo>
                    <a:pt x="24" y="206"/>
                  </a:lnTo>
                  <a:lnTo>
                    <a:pt x="44" y="212"/>
                  </a:lnTo>
                  <a:lnTo>
                    <a:pt x="68" y="214"/>
                  </a:lnTo>
                  <a:lnTo>
                    <a:pt x="68" y="214"/>
                  </a:lnTo>
                  <a:lnTo>
                    <a:pt x="90" y="212"/>
                  </a:lnTo>
                  <a:lnTo>
                    <a:pt x="110" y="206"/>
                  </a:lnTo>
                  <a:lnTo>
                    <a:pt x="118" y="202"/>
                  </a:lnTo>
                  <a:lnTo>
                    <a:pt x="126" y="196"/>
                  </a:lnTo>
                  <a:lnTo>
                    <a:pt x="130" y="192"/>
                  </a:lnTo>
                  <a:lnTo>
                    <a:pt x="134" y="186"/>
                  </a:lnTo>
                  <a:lnTo>
                    <a:pt x="134" y="186"/>
                  </a:lnTo>
                  <a:lnTo>
                    <a:pt x="134" y="186"/>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49" name="Freeform 39"/>
            <p:cNvSpPr>
              <a:spLocks/>
            </p:cNvSpPr>
            <p:nvPr/>
          </p:nvSpPr>
          <p:spPr bwMode="auto">
            <a:xfrm>
              <a:off x="2708275" y="1138238"/>
              <a:ext cx="212725" cy="111125"/>
            </a:xfrm>
            <a:custGeom>
              <a:avLst/>
              <a:gdLst>
                <a:gd name="T0" fmla="*/ 134 w 134"/>
                <a:gd name="T1" fmla="*/ 34 h 70"/>
                <a:gd name="T2" fmla="*/ 134 w 134"/>
                <a:gd name="T3" fmla="*/ 34 h 70"/>
                <a:gd name="T4" fmla="*/ 134 w 134"/>
                <a:gd name="T5" fmla="*/ 42 h 70"/>
                <a:gd name="T6" fmla="*/ 130 w 134"/>
                <a:gd name="T7" fmla="*/ 48 h 70"/>
                <a:gd name="T8" fmla="*/ 122 w 134"/>
                <a:gd name="T9" fmla="*/ 54 h 70"/>
                <a:gd name="T10" fmla="*/ 114 w 134"/>
                <a:gd name="T11" fmla="*/ 60 h 70"/>
                <a:gd name="T12" fmla="*/ 104 w 134"/>
                <a:gd name="T13" fmla="*/ 64 h 70"/>
                <a:gd name="T14" fmla="*/ 94 w 134"/>
                <a:gd name="T15" fmla="*/ 66 h 70"/>
                <a:gd name="T16" fmla="*/ 80 w 134"/>
                <a:gd name="T17" fmla="*/ 68 h 70"/>
                <a:gd name="T18" fmla="*/ 68 w 134"/>
                <a:gd name="T19" fmla="*/ 70 h 70"/>
                <a:gd name="T20" fmla="*/ 68 w 134"/>
                <a:gd name="T21" fmla="*/ 70 h 70"/>
                <a:gd name="T22" fmla="*/ 54 w 134"/>
                <a:gd name="T23" fmla="*/ 68 h 70"/>
                <a:gd name="T24" fmla="*/ 40 w 134"/>
                <a:gd name="T25" fmla="*/ 66 h 70"/>
                <a:gd name="T26" fmla="*/ 30 w 134"/>
                <a:gd name="T27" fmla="*/ 64 h 70"/>
                <a:gd name="T28" fmla="*/ 20 w 134"/>
                <a:gd name="T29" fmla="*/ 60 h 70"/>
                <a:gd name="T30" fmla="*/ 12 w 134"/>
                <a:gd name="T31" fmla="*/ 54 h 70"/>
                <a:gd name="T32" fmla="*/ 6 w 134"/>
                <a:gd name="T33" fmla="*/ 48 h 70"/>
                <a:gd name="T34" fmla="*/ 2 w 134"/>
                <a:gd name="T35" fmla="*/ 42 h 70"/>
                <a:gd name="T36" fmla="*/ 0 w 134"/>
                <a:gd name="T37" fmla="*/ 34 h 70"/>
                <a:gd name="T38" fmla="*/ 0 w 134"/>
                <a:gd name="T39" fmla="*/ 34 h 70"/>
                <a:gd name="T40" fmla="*/ 2 w 134"/>
                <a:gd name="T41" fmla="*/ 28 h 70"/>
                <a:gd name="T42" fmla="*/ 6 w 134"/>
                <a:gd name="T43" fmla="*/ 22 h 70"/>
                <a:gd name="T44" fmla="*/ 12 w 134"/>
                <a:gd name="T45" fmla="*/ 16 h 70"/>
                <a:gd name="T46" fmla="*/ 20 w 134"/>
                <a:gd name="T47" fmla="*/ 10 h 70"/>
                <a:gd name="T48" fmla="*/ 30 w 134"/>
                <a:gd name="T49" fmla="*/ 6 h 70"/>
                <a:gd name="T50" fmla="*/ 40 w 134"/>
                <a:gd name="T51" fmla="*/ 2 h 70"/>
                <a:gd name="T52" fmla="*/ 54 w 134"/>
                <a:gd name="T53" fmla="*/ 0 h 70"/>
                <a:gd name="T54" fmla="*/ 68 w 134"/>
                <a:gd name="T55" fmla="*/ 0 h 70"/>
                <a:gd name="T56" fmla="*/ 68 w 134"/>
                <a:gd name="T57" fmla="*/ 0 h 70"/>
                <a:gd name="T58" fmla="*/ 80 w 134"/>
                <a:gd name="T59" fmla="*/ 0 h 70"/>
                <a:gd name="T60" fmla="*/ 94 w 134"/>
                <a:gd name="T61" fmla="*/ 2 h 70"/>
                <a:gd name="T62" fmla="*/ 104 w 134"/>
                <a:gd name="T63" fmla="*/ 6 h 70"/>
                <a:gd name="T64" fmla="*/ 114 w 134"/>
                <a:gd name="T65" fmla="*/ 10 h 70"/>
                <a:gd name="T66" fmla="*/ 122 w 134"/>
                <a:gd name="T67" fmla="*/ 16 h 70"/>
                <a:gd name="T68" fmla="*/ 130 w 134"/>
                <a:gd name="T69" fmla="*/ 22 h 70"/>
                <a:gd name="T70" fmla="*/ 134 w 134"/>
                <a:gd name="T71" fmla="*/ 28 h 70"/>
                <a:gd name="T72" fmla="*/ 134 w 134"/>
                <a:gd name="T73" fmla="*/ 34 h 70"/>
                <a:gd name="T74" fmla="*/ 134 w 134"/>
                <a:gd name="T75"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70">
                  <a:moveTo>
                    <a:pt x="134" y="34"/>
                  </a:moveTo>
                  <a:lnTo>
                    <a:pt x="134" y="34"/>
                  </a:lnTo>
                  <a:lnTo>
                    <a:pt x="134" y="42"/>
                  </a:lnTo>
                  <a:lnTo>
                    <a:pt x="130" y="48"/>
                  </a:lnTo>
                  <a:lnTo>
                    <a:pt x="122" y="54"/>
                  </a:lnTo>
                  <a:lnTo>
                    <a:pt x="114" y="60"/>
                  </a:lnTo>
                  <a:lnTo>
                    <a:pt x="104" y="64"/>
                  </a:lnTo>
                  <a:lnTo>
                    <a:pt x="94" y="66"/>
                  </a:lnTo>
                  <a:lnTo>
                    <a:pt x="80" y="68"/>
                  </a:lnTo>
                  <a:lnTo>
                    <a:pt x="68" y="70"/>
                  </a:lnTo>
                  <a:lnTo>
                    <a:pt x="68" y="70"/>
                  </a:lnTo>
                  <a:lnTo>
                    <a:pt x="54" y="68"/>
                  </a:lnTo>
                  <a:lnTo>
                    <a:pt x="40" y="66"/>
                  </a:lnTo>
                  <a:lnTo>
                    <a:pt x="30" y="64"/>
                  </a:lnTo>
                  <a:lnTo>
                    <a:pt x="20" y="60"/>
                  </a:lnTo>
                  <a:lnTo>
                    <a:pt x="12" y="54"/>
                  </a:lnTo>
                  <a:lnTo>
                    <a:pt x="6" y="48"/>
                  </a:lnTo>
                  <a:lnTo>
                    <a:pt x="2" y="42"/>
                  </a:lnTo>
                  <a:lnTo>
                    <a:pt x="0" y="34"/>
                  </a:lnTo>
                  <a:lnTo>
                    <a:pt x="0" y="34"/>
                  </a:lnTo>
                  <a:lnTo>
                    <a:pt x="2" y="28"/>
                  </a:lnTo>
                  <a:lnTo>
                    <a:pt x="6" y="22"/>
                  </a:lnTo>
                  <a:lnTo>
                    <a:pt x="12" y="16"/>
                  </a:lnTo>
                  <a:lnTo>
                    <a:pt x="20" y="10"/>
                  </a:lnTo>
                  <a:lnTo>
                    <a:pt x="30" y="6"/>
                  </a:lnTo>
                  <a:lnTo>
                    <a:pt x="40" y="2"/>
                  </a:lnTo>
                  <a:lnTo>
                    <a:pt x="54" y="0"/>
                  </a:lnTo>
                  <a:lnTo>
                    <a:pt x="68" y="0"/>
                  </a:lnTo>
                  <a:lnTo>
                    <a:pt x="68" y="0"/>
                  </a:lnTo>
                  <a:lnTo>
                    <a:pt x="80" y="0"/>
                  </a:lnTo>
                  <a:lnTo>
                    <a:pt x="94" y="2"/>
                  </a:lnTo>
                  <a:lnTo>
                    <a:pt x="104" y="6"/>
                  </a:lnTo>
                  <a:lnTo>
                    <a:pt x="114" y="10"/>
                  </a:lnTo>
                  <a:lnTo>
                    <a:pt x="122" y="16"/>
                  </a:lnTo>
                  <a:lnTo>
                    <a:pt x="130" y="22"/>
                  </a:lnTo>
                  <a:lnTo>
                    <a:pt x="134" y="28"/>
                  </a:lnTo>
                  <a:lnTo>
                    <a:pt x="134" y="34"/>
                  </a:lnTo>
                  <a:lnTo>
                    <a:pt x="134" y="34"/>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50" name="Freeform 40"/>
            <p:cNvSpPr>
              <a:spLocks/>
            </p:cNvSpPr>
            <p:nvPr/>
          </p:nvSpPr>
          <p:spPr bwMode="auto">
            <a:xfrm>
              <a:off x="2597150" y="2071688"/>
              <a:ext cx="111125" cy="98425"/>
            </a:xfrm>
            <a:custGeom>
              <a:avLst/>
              <a:gdLst>
                <a:gd name="T0" fmla="*/ 32 w 70"/>
                <a:gd name="T1" fmla="*/ 0 h 62"/>
                <a:gd name="T2" fmla="*/ 70 w 70"/>
                <a:gd name="T3" fmla="*/ 58 h 62"/>
                <a:gd name="T4" fmla="*/ 0 w 70"/>
                <a:gd name="T5" fmla="*/ 62 h 62"/>
                <a:gd name="T6" fmla="*/ 32 w 70"/>
                <a:gd name="T7" fmla="*/ 0 h 62"/>
              </a:gdLst>
              <a:ahLst/>
              <a:cxnLst>
                <a:cxn ang="0">
                  <a:pos x="T0" y="T1"/>
                </a:cxn>
                <a:cxn ang="0">
                  <a:pos x="T2" y="T3"/>
                </a:cxn>
                <a:cxn ang="0">
                  <a:pos x="T4" y="T5"/>
                </a:cxn>
                <a:cxn ang="0">
                  <a:pos x="T6" y="T7"/>
                </a:cxn>
              </a:cxnLst>
              <a:rect l="0" t="0" r="r" b="b"/>
              <a:pathLst>
                <a:path w="70" h="62">
                  <a:moveTo>
                    <a:pt x="32" y="0"/>
                  </a:moveTo>
                  <a:lnTo>
                    <a:pt x="70" y="58"/>
                  </a:lnTo>
                  <a:lnTo>
                    <a:pt x="0" y="62"/>
                  </a:lnTo>
                  <a:lnTo>
                    <a:pt x="32"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2" name="Line 41"/>
            <p:cNvSpPr>
              <a:spLocks noChangeShapeType="1"/>
            </p:cNvSpPr>
            <p:nvPr/>
          </p:nvSpPr>
          <p:spPr bwMode="auto">
            <a:xfrm flipH="1" flipV="1">
              <a:off x="2428875" y="2017713"/>
              <a:ext cx="219075" cy="1143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53" name="Freeform 42"/>
            <p:cNvSpPr>
              <a:spLocks/>
            </p:cNvSpPr>
            <p:nvPr/>
          </p:nvSpPr>
          <p:spPr bwMode="auto">
            <a:xfrm>
              <a:off x="1717675" y="1528763"/>
              <a:ext cx="111125" cy="98425"/>
            </a:xfrm>
            <a:custGeom>
              <a:avLst/>
              <a:gdLst>
                <a:gd name="T0" fmla="*/ 32 w 70"/>
                <a:gd name="T1" fmla="*/ 0 h 62"/>
                <a:gd name="T2" fmla="*/ 70 w 70"/>
                <a:gd name="T3" fmla="*/ 60 h 62"/>
                <a:gd name="T4" fmla="*/ 0 w 70"/>
                <a:gd name="T5" fmla="*/ 62 h 62"/>
                <a:gd name="T6" fmla="*/ 32 w 70"/>
                <a:gd name="T7" fmla="*/ 0 h 62"/>
              </a:gdLst>
              <a:ahLst/>
              <a:cxnLst>
                <a:cxn ang="0">
                  <a:pos x="T0" y="T1"/>
                </a:cxn>
                <a:cxn ang="0">
                  <a:pos x="T2" y="T3"/>
                </a:cxn>
                <a:cxn ang="0">
                  <a:pos x="T4" y="T5"/>
                </a:cxn>
                <a:cxn ang="0">
                  <a:pos x="T6" y="T7"/>
                </a:cxn>
              </a:cxnLst>
              <a:rect l="0" t="0" r="r" b="b"/>
              <a:pathLst>
                <a:path w="70" h="62">
                  <a:moveTo>
                    <a:pt x="32" y="0"/>
                  </a:moveTo>
                  <a:lnTo>
                    <a:pt x="70" y="60"/>
                  </a:lnTo>
                  <a:lnTo>
                    <a:pt x="0" y="62"/>
                  </a:lnTo>
                  <a:lnTo>
                    <a:pt x="32"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4" name="Line 43"/>
            <p:cNvSpPr>
              <a:spLocks noChangeShapeType="1"/>
            </p:cNvSpPr>
            <p:nvPr/>
          </p:nvSpPr>
          <p:spPr bwMode="auto">
            <a:xfrm flipH="1" flipV="1">
              <a:off x="1549400" y="1477963"/>
              <a:ext cx="219075" cy="1143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55" name="Freeform 44"/>
            <p:cNvSpPr>
              <a:spLocks/>
            </p:cNvSpPr>
            <p:nvPr/>
          </p:nvSpPr>
          <p:spPr bwMode="auto">
            <a:xfrm>
              <a:off x="3235325" y="2351088"/>
              <a:ext cx="111125" cy="98425"/>
            </a:xfrm>
            <a:custGeom>
              <a:avLst/>
              <a:gdLst>
                <a:gd name="T0" fmla="*/ 34 w 70"/>
                <a:gd name="T1" fmla="*/ 0 h 62"/>
                <a:gd name="T2" fmla="*/ 70 w 70"/>
                <a:gd name="T3" fmla="*/ 58 h 62"/>
                <a:gd name="T4" fmla="*/ 0 w 70"/>
                <a:gd name="T5" fmla="*/ 62 h 62"/>
                <a:gd name="T6" fmla="*/ 34 w 70"/>
                <a:gd name="T7" fmla="*/ 0 h 62"/>
              </a:gdLst>
              <a:ahLst/>
              <a:cxnLst>
                <a:cxn ang="0">
                  <a:pos x="T0" y="T1"/>
                </a:cxn>
                <a:cxn ang="0">
                  <a:pos x="T2" y="T3"/>
                </a:cxn>
                <a:cxn ang="0">
                  <a:pos x="T4" y="T5"/>
                </a:cxn>
                <a:cxn ang="0">
                  <a:pos x="T6" y="T7"/>
                </a:cxn>
              </a:cxnLst>
              <a:rect l="0" t="0" r="r" b="b"/>
              <a:pathLst>
                <a:path w="70" h="62">
                  <a:moveTo>
                    <a:pt x="34" y="0"/>
                  </a:moveTo>
                  <a:lnTo>
                    <a:pt x="70" y="58"/>
                  </a:lnTo>
                  <a:lnTo>
                    <a:pt x="0" y="62"/>
                  </a:lnTo>
                  <a:lnTo>
                    <a:pt x="3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6" name="Line 45"/>
            <p:cNvSpPr>
              <a:spLocks noChangeShapeType="1"/>
            </p:cNvSpPr>
            <p:nvPr/>
          </p:nvSpPr>
          <p:spPr bwMode="auto">
            <a:xfrm flipH="1" flipV="1">
              <a:off x="3070225" y="2297113"/>
              <a:ext cx="215900" cy="11430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57" name="Freeform 46"/>
            <p:cNvSpPr>
              <a:spLocks/>
            </p:cNvSpPr>
            <p:nvPr/>
          </p:nvSpPr>
          <p:spPr bwMode="auto">
            <a:xfrm>
              <a:off x="3825875" y="2649538"/>
              <a:ext cx="111125" cy="98425"/>
            </a:xfrm>
            <a:custGeom>
              <a:avLst/>
              <a:gdLst>
                <a:gd name="T0" fmla="*/ 32 w 70"/>
                <a:gd name="T1" fmla="*/ 0 h 62"/>
                <a:gd name="T2" fmla="*/ 70 w 70"/>
                <a:gd name="T3" fmla="*/ 60 h 62"/>
                <a:gd name="T4" fmla="*/ 0 w 70"/>
                <a:gd name="T5" fmla="*/ 62 h 62"/>
                <a:gd name="T6" fmla="*/ 32 w 70"/>
                <a:gd name="T7" fmla="*/ 0 h 62"/>
              </a:gdLst>
              <a:ahLst/>
              <a:cxnLst>
                <a:cxn ang="0">
                  <a:pos x="T0" y="T1"/>
                </a:cxn>
                <a:cxn ang="0">
                  <a:pos x="T2" y="T3"/>
                </a:cxn>
                <a:cxn ang="0">
                  <a:pos x="T4" y="T5"/>
                </a:cxn>
                <a:cxn ang="0">
                  <a:pos x="T6" y="T7"/>
                </a:cxn>
              </a:cxnLst>
              <a:rect l="0" t="0" r="r" b="b"/>
              <a:pathLst>
                <a:path w="70" h="62">
                  <a:moveTo>
                    <a:pt x="32" y="0"/>
                  </a:moveTo>
                  <a:lnTo>
                    <a:pt x="70" y="60"/>
                  </a:lnTo>
                  <a:lnTo>
                    <a:pt x="0" y="62"/>
                  </a:lnTo>
                  <a:lnTo>
                    <a:pt x="32"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8" name="Line 47"/>
            <p:cNvSpPr>
              <a:spLocks noChangeShapeType="1"/>
            </p:cNvSpPr>
            <p:nvPr/>
          </p:nvSpPr>
          <p:spPr bwMode="auto">
            <a:xfrm flipH="1" flipV="1">
              <a:off x="3657600" y="2595563"/>
              <a:ext cx="219075" cy="117475"/>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59" name="Freeform 48"/>
            <p:cNvSpPr>
              <a:spLocks/>
            </p:cNvSpPr>
            <p:nvPr/>
          </p:nvSpPr>
          <p:spPr bwMode="auto">
            <a:xfrm>
              <a:off x="2781300" y="2249488"/>
              <a:ext cx="69850" cy="6350"/>
            </a:xfrm>
            <a:custGeom>
              <a:avLst/>
              <a:gdLst>
                <a:gd name="T0" fmla="*/ 0 w 44"/>
                <a:gd name="T1" fmla="*/ 2 h 4"/>
                <a:gd name="T2" fmla="*/ 0 w 44"/>
                <a:gd name="T3" fmla="*/ 2 h 4"/>
                <a:gd name="T4" fmla="*/ 14 w 44"/>
                <a:gd name="T5" fmla="*/ 4 h 4"/>
                <a:gd name="T6" fmla="*/ 28 w 44"/>
                <a:gd name="T7" fmla="*/ 4 h 4"/>
                <a:gd name="T8" fmla="*/ 44 w 44"/>
                <a:gd name="T9" fmla="*/ 0 h 4"/>
              </a:gdLst>
              <a:ahLst/>
              <a:cxnLst>
                <a:cxn ang="0">
                  <a:pos x="T0" y="T1"/>
                </a:cxn>
                <a:cxn ang="0">
                  <a:pos x="T2" y="T3"/>
                </a:cxn>
                <a:cxn ang="0">
                  <a:pos x="T4" y="T5"/>
                </a:cxn>
                <a:cxn ang="0">
                  <a:pos x="T6" y="T7"/>
                </a:cxn>
                <a:cxn ang="0">
                  <a:pos x="T8" y="T9"/>
                </a:cxn>
              </a:cxnLst>
              <a:rect l="0" t="0" r="r" b="b"/>
              <a:pathLst>
                <a:path w="44" h="4">
                  <a:moveTo>
                    <a:pt x="0" y="2"/>
                  </a:moveTo>
                  <a:lnTo>
                    <a:pt x="0" y="2"/>
                  </a:lnTo>
                  <a:lnTo>
                    <a:pt x="14" y="4"/>
                  </a:lnTo>
                  <a:lnTo>
                    <a:pt x="28" y="4"/>
                  </a:lnTo>
                  <a:lnTo>
                    <a:pt x="44"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0" name="Freeform 49"/>
            <p:cNvSpPr>
              <a:spLocks/>
            </p:cNvSpPr>
            <p:nvPr/>
          </p:nvSpPr>
          <p:spPr bwMode="auto">
            <a:xfrm>
              <a:off x="3314700" y="2636838"/>
              <a:ext cx="158750" cy="38100"/>
            </a:xfrm>
            <a:custGeom>
              <a:avLst/>
              <a:gdLst>
                <a:gd name="T0" fmla="*/ 0 w 100"/>
                <a:gd name="T1" fmla="*/ 0 h 24"/>
                <a:gd name="T2" fmla="*/ 0 w 100"/>
                <a:gd name="T3" fmla="*/ 0 h 24"/>
                <a:gd name="T4" fmla="*/ 2 w 100"/>
                <a:gd name="T5" fmla="*/ 6 h 24"/>
                <a:gd name="T6" fmla="*/ 8 w 100"/>
                <a:gd name="T7" fmla="*/ 12 h 24"/>
                <a:gd name="T8" fmla="*/ 16 w 100"/>
                <a:gd name="T9" fmla="*/ 18 h 24"/>
                <a:gd name="T10" fmla="*/ 30 w 100"/>
                <a:gd name="T11" fmla="*/ 24 h 24"/>
                <a:gd name="T12" fmla="*/ 46 w 100"/>
                <a:gd name="T13" fmla="*/ 24 h 24"/>
                <a:gd name="T14" fmla="*/ 70 w 100"/>
                <a:gd name="T15" fmla="*/ 22 h 24"/>
                <a:gd name="T16" fmla="*/ 100 w 10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24">
                  <a:moveTo>
                    <a:pt x="0" y="0"/>
                  </a:moveTo>
                  <a:lnTo>
                    <a:pt x="0" y="0"/>
                  </a:lnTo>
                  <a:lnTo>
                    <a:pt x="2" y="6"/>
                  </a:lnTo>
                  <a:lnTo>
                    <a:pt x="8" y="12"/>
                  </a:lnTo>
                  <a:lnTo>
                    <a:pt x="16" y="18"/>
                  </a:lnTo>
                  <a:lnTo>
                    <a:pt x="30" y="24"/>
                  </a:lnTo>
                  <a:lnTo>
                    <a:pt x="46" y="24"/>
                  </a:lnTo>
                  <a:lnTo>
                    <a:pt x="70" y="22"/>
                  </a:lnTo>
                  <a:lnTo>
                    <a:pt x="100" y="1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1" name="Freeform 50"/>
            <p:cNvSpPr>
              <a:spLocks/>
            </p:cNvSpPr>
            <p:nvPr/>
          </p:nvSpPr>
          <p:spPr bwMode="auto">
            <a:xfrm>
              <a:off x="3546475" y="2624138"/>
              <a:ext cx="107950" cy="73025"/>
            </a:xfrm>
            <a:custGeom>
              <a:avLst/>
              <a:gdLst>
                <a:gd name="T0" fmla="*/ 0 w 68"/>
                <a:gd name="T1" fmla="*/ 0 h 46"/>
                <a:gd name="T2" fmla="*/ 0 w 68"/>
                <a:gd name="T3" fmla="*/ 0 h 46"/>
                <a:gd name="T4" fmla="*/ 12 w 68"/>
                <a:gd name="T5" fmla="*/ 0 h 46"/>
                <a:gd name="T6" fmla="*/ 24 w 68"/>
                <a:gd name="T7" fmla="*/ 2 h 46"/>
                <a:gd name="T8" fmla="*/ 36 w 68"/>
                <a:gd name="T9" fmla="*/ 6 h 46"/>
                <a:gd name="T10" fmla="*/ 50 w 68"/>
                <a:gd name="T11" fmla="*/ 12 h 46"/>
                <a:gd name="T12" fmla="*/ 60 w 68"/>
                <a:gd name="T13" fmla="*/ 20 h 46"/>
                <a:gd name="T14" fmla="*/ 64 w 68"/>
                <a:gd name="T15" fmla="*/ 26 h 46"/>
                <a:gd name="T16" fmla="*/ 66 w 68"/>
                <a:gd name="T17" fmla="*/ 32 h 46"/>
                <a:gd name="T18" fmla="*/ 68 w 68"/>
                <a:gd name="T19" fmla="*/ 38 h 46"/>
                <a:gd name="T20" fmla="*/ 66 w 68"/>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6">
                  <a:moveTo>
                    <a:pt x="0" y="0"/>
                  </a:moveTo>
                  <a:lnTo>
                    <a:pt x="0" y="0"/>
                  </a:lnTo>
                  <a:lnTo>
                    <a:pt x="12" y="0"/>
                  </a:lnTo>
                  <a:lnTo>
                    <a:pt x="24" y="2"/>
                  </a:lnTo>
                  <a:lnTo>
                    <a:pt x="36" y="6"/>
                  </a:lnTo>
                  <a:lnTo>
                    <a:pt x="50" y="12"/>
                  </a:lnTo>
                  <a:lnTo>
                    <a:pt x="60" y="20"/>
                  </a:lnTo>
                  <a:lnTo>
                    <a:pt x="64" y="26"/>
                  </a:lnTo>
                  <a:lnTo>
                    <a:pt x="66" y="32"/>
                  </a:lnTo>
                  <a:lnTo>
                    <a:pt x="68" y="38"/>
                  </a:lnTo>
                  <a:lnTo>
                    <a:pt x="66" y="4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2" name="Freeform 51"/>
            <p:cNvSpPr>
              <a:spLocks/>
            </p:cNvSpPr>
            <p:nvPr/>
          </p:nvSpPr>
          <p:spPr bwMode="auto">
            <a:xfrm>
              <a:off x="3228975" y="2487613"/>
              <a:ext cx="66675" cy="114300"/>
            </a:xfrm>
            <a:custGeom>
              <a:avLst/>
              <a:gdLst>
                <a:gd name="T0" fmla="*/ 2 w 42"/>
                <a:gd name="T1" fmla="*/ 0 h 72"/>
                <a:gd name="T2" fmla="*/ 2 w 42"/>
                <a:gd name="T3" fmla="*/ 0 h 72"/>
                <a:gd name="T4" fmla="*/ 0 w 42"/>
                <a:gd name="T5" fmla="*/ 8 h 72"/>
                <a:gd name="T6" fmla="*/ 0 w 42"/>
                <a:gd name="T7" fmla="*/ 18 h 72"/>
                <a:gd name="T8" fmla="*/ 2 w 42"/>
                <a:gd name="T9" fmla="*/ 28 h 72"/>
                <a:gd name="T10" fmla="*/ 8 w 42"/>
                <a:gd name="T11" fmla="*/ 40 h 72"/>
                <a:gd name="T12" fmla="*/ 14 w 42"/>
                <a:gd name="T13" fmla="*/ 52 h 72"/>
                <a:gd name="T14" fmla="*/ 26 w 42"/>
                <a:gd name="T15" fmla="*/ 64 h 72"/>
                <a:gd name="T16" fmla="*/ 42 w 42"/>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72">
                  <a:moveTo>
                    <a:pt x="2" y="0"/>
                  </a:moveTo>
                  <a:lnTo>
                    <a:pt x="2" y="0"/>
                  </a:lnTo>
                  <a:lnTo>
                    <a:pt x="0" y="8"/>
                  </a:lnTo>
                  <a:lnTo>
                    <a:pt x="0" y="18"/>
                  </a:lnTo>
                  <a:lnTo>
                    <a:pt x="2" y="28"/>
                  </a:lnTo>
                  <a:lnTo>
                    <a:pt x="8" y="40"/>
                  </a:lnTo>
                  <a:lnTo>
                    <a:pt x="14" y="52"/>
                  </a:lnTo>
                  <a:lnTo>
                    <a:pt x="26" y="64"/>
                  </a:lnTo>
                  <a:lnTo>
                    <a:pt x="42" y="7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3" name="Freeform 52"/>
            <p:cNvSpPr>
              <a:spLocks/>
            </p:cNvSpPr>
            <p:nvPr/>
          </p:nvSpPr>
          <p:spPr bwMode="auto">
            <a:xfrm>
              <a:off x="3435350" y="2433638"/>
              <a:ext cx="209550" cy="76200"/>
            </a:xfrm>
            <a:custGeom>
              <a:avLst/>
              <a:gdLst>
                <a:gd name="T0" fmla="*/ 0 w 132"/>
                <a:gd name="T1" fmla="*/ 4 h 48"/>
                <a:gd name="T2" fmla="*/ 0 w 132"/>
                <a:gd name="T3" fmla="*/ 4 h 48"/>
                <a:gd name="T4" fmla="*/ 14 w 132"/>
                <a:gd name="T5" fmla="*/ 2 h 48"/>
                <a:gd name="T6" fmla="*/ 30 w 132"/>
                <a:gd name="T7" fmla="*/ 0 h 48"/>
                <a:gd name="T8" fmla="*/ 50 w 132"/>
                <a:gd name="T9" fmla="*/ 0 h 48"/>
                <a:gd name="T10" fmla="*/ 70 w 132"/>
                <a:gd name="T11" fmla="*/ 4 h 48"/>
                <a:gd name="T12" fmla="*/ 82 w 132"/>
                <a:gd name="T13" fmla="*/ 8 h 48"/>
                <a:gd name="T14" fmla="*/ 92 w 132"/>
                <a:gd name="T15" fmla="*/ 12 h 48"/>
                <a:gd name="T16" fmla="*/ 102 w 132"/>
                <a:gd name="T17" fmla="*/ 18 h 48"/>
                <a:gd name="T18" fmla="*/ 112 w 132"/>
                <a:gd name="T19" fmla="*/ 26 h 48"/>
                <a:gd name="T20" fmla="*/ 122 w 132"/>
                <a:gd name="T21" fmla="*/ 36 h 48"/>
                <a:gd name="T22" fmla="*/ 132 w 132"/>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48">
                  <a:moveTo>
                    <a:pt x="0" y="4"/>
                  </a:moveTo>
                  <a:lnTo>
                    <a:pt x="0" y="4"/>
                  </a:lnTo>
                  <a:lnTo>
                    <a:pt x="14" y="2"/>
                  </a:lnTo>
                  <a:lnTo>
                    <a:pt x="30" y="0"/>
                  </a:lnTo>
                  <a:lnTo>
                    <a:pt x="50" y="0"/>
                  </a:lnTo>
                  <a:lnTo>
                    <a:pt x="70" y="4"/>
                  </a:lnTo>
                  <a:lnTo>
                    <a:pt x="82" y="8"/>
                  </a:lnTo>
                  <a:lnTo>
                    <a:pt x="92" y="12"/>
                  </a:lnTo>
                  <a:lnTo>
                    <a:pt x="102" y="18"/>
                  </a:lnTo>
                  <a:lnTo>
                    <a:pt x="112" y="26"/>
                  </a:lnTo>
                  <a:lnTo>
                    <a:pt x="122" y="36"/>
                  </a:lnTo>
                  <a:lnTo>
                    <a:pt x="132" y="4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4" name="Freeform 53"/>
            <p:cNvSpPr>
              <a:spLocks/>
            </p:cNvSpPr>
            <p:nvPr/>
          </p:nvSpPr>
          <p:spPr bwMode="auto">
            <a:xfrm>
              <a:off x="3413125" y="2478088"/>
              <a:ext cx="155575" cy="82550"/>
            </a:xfrm>
            <a:custGeom>
              <a:avLst/>
              <a:gdLst>
                <a:gd name="T0" fmla="*/ 98 w 98"/>
                <a:gd name="T1" fmla="*/ 26 h 52"/>
                <a:gd name="T2" fmla="*/ 98 w 98"/>
                <a:gd name="T3" fmla="*/ 26 h 52"/>
                <a:gd name="T4" fmla="*/ 98 w 98"/>
                <a:gd name="T5" fmla="*/ 32 h 52"/>
                <a:gd name="T6" fmla="*/ 94 w 98"/>
                <a:gd name="T7" fmla="*/ 36 h 52"/>
                <a:gd name="T8" fmla="*/ 90 w 98"/>
                <a:gd name="T9" fmla="*/ 40 h 52"/>
                <a:gd name="T10" fmla="*/ 84 w 98"/>
                <a:gd name="T11" fmla="*/ 44 h 52"/>
                <a:gd name="T12" fmla="*/ 68 w 98"/>
                <a:gd name="T13" fmla="*/ 50 h 52"/>
                <a:gd name="T14" fmla="*/ 50 w 98"/>
                <a:gd name="T15" fmla="*/ 52 h 52"/>
                <a:gd name="T16" fmla="*/ 50 w 98"/>
                <a:gd name="T17" fmla="*/ 52 h 52"/>
                <a:gd name="T18" fmla="*/ 30 w 98"/>
                <a:gd name="T19" fmla="*/ 50 h 52"/>
                <a:gd name="T20" fmla="*/ 14 w 98"/>
                <a:gd name="T21" fmla="*/ 44 h 52"/>
                <a:gd name="T22" fmla="*/ 8 w 98"/>
                <a:gd name="T23" fmla="*/ 40 h 52"/>
                <a:gd name="T24" fmla="*/ 4 w 98"/>
                <a:gd name="T25" fmla="*/ 36 h 52"/>
                <a:gd name="T26" fmla="*/ 2 w 98"/>
                <a:gd name="T27" fmla="*/ 32 h 52"/>
                <a:gd name="T28" fmla="*/ 0 w 98"/>
                <a:gd name="T29" fmla="*/ 26 h 52"/>
                <a:gd name="T30" fmla="*/ 0 w 98"/>
                <a:gd name="T31" fmla="*/ 26 h 52"/>
                <a:gd name="T32" fmla="*/ 2 w 98"/>
                <a:gd name="T33" fmla="*/ 22 h 52"/>
                <a:gd name="T34" fmla="*/ 4 w 98"/>
                <a:gd name="T35" fmla="*/ 16 h 52"/>
                <a:gd name="T36" fmla="*/ 8 w 98"/>
                <a:gd name="T37" fmla="*/ 12 h 52"/>
                <a:gd name="T38" fmla="*/ 14 w 98"/>
                <a:gd name="T39" fmla="*/ 8 h 52"/>
                <a:gd name="T40" fmla="*/ 30 w 98"/>
                <a:gd name="T41" fmla="*/ 2 h 52"/>
                <a:gd name="T42" fmla="*/ 50 w 98"/>
                <a:gd name="T43" fmla="*/ 0 h 52"/>
                <a:gd name="T44" fmla="*/ 50 w 98"/>
                <a:gd name="T45" fmla="*/ 0 h 52"/>
                <a:gd name="T46" fmla="*/ 68 w 98"/>
                <a:gd name="T47" fmla="*/ 2 h 52"/>
                <a:gd name="T48" fmla="*/ 84 w 98"/>
                <a:gd name="T49" fmla="*/ 8 h 52"/>
                <a:gd name="T50" fmla="*/ 90 w 98"/>
                <a:gd name="T51" fmla="*/ 12 h 52"/>
                <a:gd name="T52" fmla="*/ 94 w 98"/>
                <a:gd name="T53" fmla="*/ 16 h 52"/>
                <a:gd name="T54" fmla="*/ 98 w 98"/>
                <a:gd name="T55" fmla="*/ 22 h 52"/>
                <a:gd name="T56" fmla="*/ 98 w 98"/>
                <a:gd name="T57" fmla="*/ 26 h 52"/>
                <a:gd name="T58" fmla="*/ 98 w 98"/>
                <a:gd name="T59"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52">
                  <a:moveTo>
                    <a:pt x="98" y="26"/>
                  </a:moveTo>
                  <a:lnTo>
                    <a:pt x="98" y="26"/>
                  </a:lnTo>
                  <a:lnTo>
                    <a:pt x="98" y="32"/>
                  </a:lnTo>
                  <a:lnTo>
                    <a:pt x="94" y="36"/>
                  </a:lnTo>
                  <a:lnTo>
                    <a:pt x="90" y="40"/>
                  </a:lnTo>
                  <a:lnTo>
                    <a:pt x="84" y="44"/>
                  </a:lnTo>
                  <a:lnTo>
                    <a:pt x="68" y="50"/>
                  </a:lnTo>
                  <a:lnTo>
                    <a:pt x="50" y="52"/>
                  </a:lnTo>
                  <a:lnTo>
                    <a:pt x="50" y="52"/>
                  </a:lnTo>
                  <a:lnTo>
                    <a:pt x="30" y="50"/>
                  </a:lnTo>
                  <a:lnTo>
                    <a:pt x="14" y="44"/>
                  </a:lnTo>
                  <a:lnTo>
                    <a:pt x="8" y="40"/>
                  </a:lnTo>
                  <a:lnTo>
                    <a:pt x="4" y="36"/>
                  </a:lnTo>
                  <a:lnTo>
                    <a:pt x="2" y="32"/>
                  </a:lnTo>
                  <a:lnTo>
                    <a:pt x="0" y="26"/>
                  </a:lnTo>
                  <a:lnTo>
                    <a:pt x="0" y="26"/>
                  </a:lnTo>
                  <a:lnTo>
                    <a:pt x="2" y="22"/>
                  </a:lnTo>
                  <a:lnTo>
                    <a:pt x="4" y="16"/>
                  </a:lnTo>
                  <a:lnTo>
                    <a:pt x="8" y="12"/>
                  </a:lnTo>
                  <a:lnTo>
                    <a:pt x="14" y="8"/>
                  </a:lnTo>
                  <a:lnTo>
                    <a:pt x="30" y="2"/>
                  </a:lnTo>
                  <a:lnTo>
                    <a:pt x="50" y="0"/>
                  </a:lnTo>
                  <a:lnTo>
                    <a:pt x="50" y="0"/>
                  </a:lnTo>
                  <a:lnTo>
                    <a:pt x="68" y="2"/>
                  </a:lnTo>
                  <a:lnTo>
                    <a:pt x="84" y="8"/>
                  </a:lnTo>
                  <a:lnTo>
                    <a:pt x="90" y="12"/>
                  </a:lnTo>
                  <a:lnTo>
                    <a:pt x="94" y="16"/>
                  </a:lnTo>
                  <a:lnTo>
                    <a:pt x="98" y="22"/>
                  </a:lnTo>
                  <a:lnTo>
                    <a:pt x="98" y="26"/>
                  </a:lnTo>
                  <a:lnTo>
                    <a:pt x="98" y="26"/>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5" name="Freeform 54"/>
            <p:cNvSpPr>
              <a:spLocks/>
            </p:cNvSpPr>
            <p:nvPr/>
          </p:nvSpPr>
          <p:spPr bwMode="auto">
            <a:xfrm>
              <a:off x="3670300" y="2395538"/>
              <a:ext cx="98425" cy="165100"/>
            </a:xfrm>
            <a:custGeom>
              <a:avLst/>
              <a:gdLst>
                <a:gd name="T0" fmla="*/ 0 w 62"/>
                <a:gd name="T1" fmla="*/ 0 h 104"/>
                <a:gd name="T2" fmla="*/ 0 w 62"/>
                <a:gd name="T3" fmla="*/ 0 h 104"/>
                <a:gd name="T4" fmla="*/ 10 w 62"/>
                <a:gd name="T5" fmla="*/ 8 h 104"/>
                <a:gd name="T6" fmla="*/ 22 w 62"/>
                <a:gd name="T7" fmla="*/ 18 h 104"/>
                <a:gd name="T8" fmla="*/ 36 w 62"/>
                <a:gd name="T9" fmla="*/ 30 h 104"/>
                <a:gd name="T10" fmla="*/ 48 w 62"/>
                <a:gd name="T11" fmla="*/ 46 h 104"/>
                <a:gd name="T12" fmla="*/ 58 w 62"/>
                <a:gd name="T13" fmla="*/ 64 h 104"/>
                <a:gd name="T14" fmla="*/ 60 w 62"/>
                <a:gd name="T15" fmla="*/ 72 h 104"/>
                <a:gd name="T16" fmla="*/ 62 w 62"/>
                <a:gd name="T17" fmla="*/ 82 h 104"/>
                <a:gd name="T18" fmla="*/ 62 w 62"/>
                <a:gd name="T19" fmla="*/ 94 h 104"/>
                <a:gd name="T20" fmla="*/ 60 w 62"/>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04">
                  <a:moveTo>
                    <a:pt x="0" y="0"/>
                  </a:moveTo>
                  <a:lnTo>
                    <a:pt x="0" y="0"/>
                  </a:lnTo>
                  <a:lnTo>
                    <a:pt x="10" y="8"/>
                  </a:lnTo>
                  <a:lnTo>
                    <a:pt x="22" y="18"/>
                  </a:lnTo>
                  <a:lnTo>
                    <a:pt x="36" y="30"/>
                  </a:lnTo>
                  <a:lnTo>
                    <a:pt x="48" y="46"/>
                  </a:lnTo>
                  <a:lnTo>
                    <a:pt x="58" y="64"/>
                  </a:lnTo>
                  <a:lnTo>
                    <a:pt x="60" y="72"/>
                  </a:lnTo>
                  <a:lnTo>
                    <a:pt x="62" y="82"/>
                  </a:lnTo>
                  <a:lnTo>
                    <a:pt x="62" y="94"/>
                  </a:lnTo>
                  <a:lnTo>
                    <a:pt x="60" y="10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6" name="Rectangle 55"/>
            <p:cNvSpPr>
              <a:spLocks noChangeArrowheads="1"/>
            </p:cNvSpPr>
            <p:nvPr/>
          </p:nvSpPr>
          <p:spPr bwMode="auto">
            <a:xfrm>
              <a:off x="3476625" y="1833563"/>
              <a:ext cx="28575" cy="822325"/>
            </a:xfrm>
            <a:prstGeom prst="rect">
              <a:avLst/>
            </a:prstGeom>
            <a:solidFill>
              <a:srgbClr val="FFFFFF"/>
            </a:solidFill>
            <a:ln w="12700">
              <a:solidFill>
                <a:srgbClr val="1B1464"/>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67" name="Freeform 56"/>
            <p:cNvSpPr>
              <a:spLocks/>
            </p:cNvSpPr>
            <p:nvPr/>
          </p:nvSpPr>
          <p:spPr bwMode="auto">
            <a:xfrm>
              <a:off x="3368675" y="2487613"/>
              <a:ext cx="225425" cy="107950"/>
            </a:xfrm>
            <a:custGeom>
              <a:avLst/>
              <a:gdLst>
                <a:gd name="T0" fmla="*/ 2 w 142"/>
                <a:gd name="T1" fmla="*/ 0 h 68"/>
                <a:gd name="T2" fmla="*/ 2 w 142"/>
                <a:gd name="T3" fmla="*/ 0 h 68"/>
                <a:gd name="T4" fmla="*/ 0 w 142"/>
                <a:gd name="T5" fmla="*/ 4 h 68"/>
                <a:gd name="T6" fmla="*/ 2 w 142"/>
                <a:gd name="T7" fmla="*/ 14 h 68"/>
                <a:gd name="T8" fmla="*/ 4 w 142"/>
                <a:gd name="T9" fmla="*/ 28 h 68"/>
                <a:gd name="T10" fmla="*/ 8 w 142"/>
                <a:gd name="T11" fmla="*/ 36 h 68"/>
                <a:gd name="T12" fmla="*/ 12 w 142"/>
                <a:gd name="T13" fmla="*/ 42 h 68"/>
                <a:gd name="T14" fmla="*/ 20 w 142"/>
                <a:gd name="T15" fmla="*/ 50 h 68"/>
                <a:gd name="T16" fmla="*/ 28 w 142"/>
                <a:gd name="T17" fmla="*/ 56 h 68"/>
                <a:gd name="T18" fmla="*/ 40 w 142"/>
                <a:gd name="T19" fmla="*/ 62 h 68"/>
                <a:gd name="T20" fmla="*/ 54 w 142"/>
                <a:gd name="T21" fmla="*/ 66 h 68"/>
                <a:gd name="T22" fmla="*/ 70 w 142"/>
                <a:gd name="T23" fmla="*/ 68 h 68"/>
                <a:gd name="T24" fmla="*/ 92 w 142"/>
                <a:gd name="T25" fmla="*/ 68 h 68"/>
                <a:gd name="T26" fmla="*/ 114 w 142"/>
                <a:gd name="T27" fmla="*/ 68 h 68"/>
                <a:gd name="T28" fmla="*/ 142 w 142"/>
                <a:gd name="T29"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68">
                  <a:moveTo>
                    <a:pt x="2" y="0"/>
                  </a:moveTo>
                  <a:lnTo>
                    <a:pt x="2" y="0"/>
                  </a:lnTo>
                  <a:lnTo>
                    <a:pt x="0" y="4"/>
                  </a:lnTo>
                  <a:lnTo>
                    <a:pt x="2" y="14"/>
                  </a:lnTo>
                  <a:lnTo>
                    <a:pt x="4" y="28"/>
                  </a:lnTo>
                  <a:lnTo>
                    <a:pt x="8" y="36"/>
                  </a:lnTo>
                  <a:lnTo>
                    <a:pt x="12" y="42"/>
                  </a:lnTo>
                  <a:lnTo>
                    <a:pt x="20" y="50"/>
                  </a:lnTo>
                  <a:lnTo>
                    <a:pt x="28" y="56"/>
                  </a:lnTo>
                  <a:lnTo>
                    <a:pt x="40" y="62"/>
                  </a:lnTo>
                  <a:lnTo>
                    <a:pt x="54" y="66"/>
                  </a:lnTo>
                  <a:lnTo>
                    <a:pt x="70" y="68"/>
                  </a:lnTo>
                  <a:lnTo>
                    <a:pt x="92" y="68"/>
                  </a:lnTo>
                  <a:lnTo>
                    <a:pt x="114" y="68"/>
                  </a:lnTo>
                  <a:lnTo>
                    <a:pt x="142" y="6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8" name="Freeform 57"/>
            <p:cNvSpPr>
              <a:spLocks/>
            </p:cNvSpPr>
            <p:nvPr/>
          </p:nvSpPr>
          <p:spPr bwMode="auto">
            <a:xfrm>
              <a:off x="3359150" y="2189163"/>
              <a:ext cx="295275" cy="130175"/>
            </a:xfrm>
            <a:custGeom>
              <a:avLst/>
              <a:gdLst>
                <a:gd name="T0" fmla="*/ 148 w 186"/>
                <a:gd name="T1" fmla="*/ 6 h 82"/>
                <a:gd name="T2" fmla="*/ 148 w 186"/>
                <a:gd name="T3" fmla="*/ 6 h 82"/>
                <a:gd name="T4" fmla="*/ 126 w 186"/>
                <a:gd name="T5" fmla="*/ 4 h 82"/>
                <a:gd name="T6" fmla="*/ 102 w 186"/>
                <a:gd name="T7" fmla="*/ 2 h 82"/>
                <a:gd name="T8" fmla="*/ 74 w 186"/>
                <a:gd name="T9" fmla="*/ 0 h 82"/>
                <a:gd name="T10" fmla="*/ 46 w 186"/>
                <a:gd name="T11" fmla="*/ 2 h 82"/>
                <a:gd name="T12" fmla="*/ 34 w 186"/>
                <a:gd name="T13" fmla="*/ 4 h 82"/>
                <a:gd name="T14" fmla="*/ 22 w 186"/>
                <a:gd name="T15" fmla="*/ 8 h 82"/>
                <a:gd name="T16" fmla="*/ 12 w 186"/>
                <a:gd name="T17" fmla="*/ 12 h 82"/>
                <a:gd name="T18" fmla="*/ 6 w 186"/>
                <a:gd name="T19" fmla="*/ 18 h 82"/>
                <a:gd name="T20" fmla="*/ 0 w 186"/>
                <a:gd name="T21" fmla="*/ 26 h 82"/>
                <a:gd name="T22" fmla="*/ 0 w 186"/>
                <a:gd name="T23" fmla="*/ 36 h 82"/>
                <a:gd name="T24" fmla="*/ 0 w 186"/>
                <a:gd name="T25" fmla="*/ 36 h 82"/>
                <a:gd name="T26" fmla="*/ 0 w 186"/>
                <a:gd name="T27" fmla="*/ 46 h 82"/>
                <a:gd name="T28" fmla="*/ 6 w 186"/>
                <a:gd name="T29" fmla="*/ 56 h 82"/>
                <a:gd name="T30" fmla="*/ 12 w 186"/>
                <a:gd name="T31" fmla="*/ 64 h 82"/>
                <a:gd name="T32" fmla="*/ 24 w 186"/>
                <a:gd name="T33" fmla="*/ 70 h 82"/>
                <a:gd name="T34" fmla="*/ 36 w 186"/>
                <a:gd name="T35" fmla="*/ 76 h 82"/>
                <a:gd name="T36" fmla="*/ 50 w 186"/>
                <a:gd name="T37" fmla="*/ 80 h 82"/>
                <a:gd name="T38" fmla="*/ 68 w 186"/>
                <a:gd name="T39" fmla="*/ 82 h 82"/>
                <a:gd name="T40" fmla="*/ 86 w 186"/>
                <a:gd name="T41" fmla="*/ 82 h 82"/>
                <a:gd name="T42" fmla="*/ 86 w 186"/>
                <a:gd name="T43" fmla="*/ 82 h 82"/>
                <a:gd name="T44" fmla="*/ 106 w 186"/>
                <a:gd name="T45" fmla="*/ 80 h 82"/>
                <a:gd name="T46" fmla="*/ 124 w 186"/>
                <a:gd name="T47" fmla="*/ 74 h 82"/>
                <a:gd name="T48" fmla="*/ 140 w 186"/>
                <a:gd name="T49" fmla="*/ 66 h 82"/>
                <a:gd name="T50" fmla="*/ 156 w 186"/>
                <a:gd name="T51" fmla="*/ 56 h 82"/>
                <a:gd name="T52" fmla="*/ 176 w 186"/>
                <a:gd name="T53" fmla="*/ 36 h 82"/>
                <a:gd name="T54" fmla="*/ 186 w 186"/>
                <a:gd name="T55"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82">
                  <a:moveTo>
                    <a:pt x="148" y="6"/>
                  </a:moveTo>
                  <a:lnTo>
                    <a:pt x="148" y="6"/>
                  </a:lnTo>
                  <a:lnTo>
                    <a:pt x="126" y="4"/>
                  </a:lnTo>
                  <a:lnTo>
                    <a:pt x="102" y="2"/>
                  </a:lnTo>
                  <a:lnTo>
                    <a:pt x="74" y="0"/>
                  </a:lnTo>
                  <a:lnTo>
                    <a:pt x="46" y="2"/>
                  </a:lnTo>
                  <a:lnTo>
                    <a:pt x="34" y="4"/>
                  </a:lnTo>
                  <a:lnTo>
                    <a:pt x="22" y="8"/>
                  </a:lnTo>
                  <a:lnTo>
                    <a:pt x="12" y="12"/>
                  </a:lnTo>
                  <a:lnTo>
                    <a:pt x="6" y="18"/>
                  </a:lnTo>
                  <a:lnTo>
                    <a:pt x="0" y="26"/>
                  </a:lnTo>
                  <a:lnTo>
                    <a:pt x="0" y="36"/>
                  </a:lnTo>
                  <a:lnTo>
                    <a:pt x="0" y="36"/>
                  </a:lnTo>
                  <a:lnTo>
                    <a:pt x="0" y="46"/>
                  </a:lnTo>
                  <a:lnTo>
                    <a:pt x="6" y="56"/>
                  </a:lnTo>
                  <a:lnTo>
                    <a:pt x="12" y="64"/>
                  </a:lnTo>
                  <a:lnTo>
                    <a:pt x="24" y="70"/>
                  </a:lnTo>
                  <a:lnTo>
                    <a:pt x="36" y="76"/>
                  </a:lnTo>
                  <a:lnTo>
                    <a:pt x="50" y="80"/>
                  </a:lnTo>
                  <a:lnTo>
                    <a:pt x="68" y="82"/>
                  </a:lnTo>
                  <a:lnTo>
                    <a:pt x="86" y="82"/>
                  </a:lnTo>
                  <a:lnTo>
                    <a:pt x="86" y="82"/>
                  </a:lnTo>
                  <a:lnTo>
                    <a:pt x="106" y="80"/>
                  </a:lnTo>
                  <a:lnTo>
                    <a:pt x="124" y="74"/>
                  </a:lnTo>
                  <a:lnTo>
                    <a:pt x="140" y="66"/>
                  </a:lnTo>
                  <a:lnTo>
                    <a:pt x="156" y="56"/>
                  </a:lnTo>
                  <a:lnTo>
                    <a:pt x="176" y="36"/>
                  </a:lnTo>
                  <a:lnTo>
                    <a:pt x="186" y="28"/>
                  </a:lnTo>
                </a:path>
              </a:pathLst>
            </a:custGeom>
            <a:noFill/>
            <a:ln w="25400">
              <a:solidFill>
                <a:srgbClr val="ED1C2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69" name="Freeform 58"/>
            <p:cNvSpPr>
              <a:spLocks/>
            </p:cNvSpPr>
            <p:nvPr/>
          </p:nvSpPr>
          <p:spPr bwMode="auto">
            <a:xfrm>
              <a:off x="3384550" y="1497013"/>
              <a:ext cx="212725" cy="339725"/>
            </a:xfrm>
            <a:custGeom>
              <a:avLst/>
              <a:gdLst>
                <a:gd name="T0" fmla="*/ 134 w 134"/>
                <a:gd name="T1" fmla="*/ 186 h 214"/>
                <a:gd name="T2" fmla="*/ 134 w 134"/>
                <a:gd name="T3" fmla="*/ 186 h 214"/>
                <a:gd name="T4" fmla="*/ 134 w 134"/>
                <a:gd name="T5" fmla="*/ 92 h 214"/>
                <a:gd name="T6" fmla="*/ 134 w 134"/>
                <a:gd name="T7" fmla="*/ 0 h 214"/>
                <a:gd name="T8" fmla="*/ 0 w 134"/>
                <a:gd name="T9" fmla="*/ 0 h 214"/>
                <a:gd name="T10" fmla="*/ 2 w 134"/>
                <a:gd name="T11" fmla="*/ 186 h 214"/>
                <a:gd name="T12" fmla="*/ 2 w 134"/>
                <a:gd name="T13" fmla="*/ 186 h 214"/>
                <a:gd name="T14" fmla="*/ 6 w 134"/>
                <a:gd name="T15" fmla="*/ 190 h 214"/>
                <a:gd name="T16" fmla="*/ 10 w 134"/>
                <a:gd name="T17" fmla="*/ 196 h 214"/>
                <a:gd name="T18" fmla="*/ 16 w 134"/>
                <a:gd name="T19" fmla="*/ 202 h 214"/>
                <a:gd name="T20" fmla="*/ 26 w 134"/>
                <a:gd name="T21" fmla="*/ 206 h 214"/>
                <a:gd name="T22" fmla="*/ 44 w 134"/>
                <a:gd name="T23" fmla="*/ 210 h 214"/>
                <a:gd name="T24" fmla="*/ 68 w 134"/>
                <a:gd name="T25" fmla="*/ 214 h 214"/>
                <a:gd name="T26" fmla="*/ 68 w 134"/>
                <a:gd name="T27" fmla="*/ 214 h 214"/>
                <a:gd name="T28" fmla="*/ 92 w 134"/>
                <a:gd name="T29" fmla="*/ 210 h 214"/>
                <a:gd name="T30" fmla="*/ 110 w 134"/>
                <a:gd name="T31" fmla="*/ 206 h 214"/>
                <a:gd name="T32" fmla="*/ 118 w 134"/>
                <a:gd name="T33" fmla="*/ 202 h 214"/>
                <a:gd name="T34" fmla="*/ 126 w 134"/>
                <a:gd name="T35" fmla="*/ 196 h 214"/>
                <a:gd name="T36" fmla="*/ 130 w 134"/>
                <a:gd name="T37" fmla="*/ 190 h 214"/>
                <a:gd name="T38" fmla="*/ 134 w 134"/>
                <a:gd name="T39" fmla="*/ 186 h 214"/>
                <a:gd name="T40" fmla="*/ 134 w 134"/>
                <a:gd name="T41" fmla="*/ 186 h 214"/>
                <a:gd name="T42" fmla="*/ 134 w 134"/>
                <a:gd name="T43" fmla="*/ 18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214">
                  <a:moveTo>
                    <a:pt x="134" y="186"/>
                  </a:moveTo>
                  <a:lnTo>
                    <a:pt x="134" y="186"/>
                  </a:lnTo>
                  <a:lnTo>
                    <a:pt x="134" y="92"/>
                  </a:lnTo>
                  <a:lnTo>
                    <a:pt x="134" y="0"/>
                  </a:lnTo>
                  <a:lnTo>
                    <a:pt x="0" y="0"/>
                  </a:lnTo>
                  <a:lnTo>
                    <a:pt x="2" y="186"/>
                  </a:lnTo>
                  <a:lnTo>
                    <a:pt x="2" y="186"/>
                  </a:lnTo>
                  <a:lnTo>
                    <a:pt x="6" y="190"/>
                  </a:lnTo>
                  <a:lnTo>
                    <a:pt x="10" y="196"/>
                  </a:lnTo>
                  <a:lnTo>
                    <a:pt x="16" y="202"/>
                  </a:lnTo>
                  <a:lnTo>
                    <a:pt x="26" y="206"/>
                  </a:lnTo>
                  <a:lnTo>
                    <a:pt x="44" y="210"/>
                  </a:lnTo>
                  <a:lnTo>
                    <a:pt x="68" y="214"/>
                  </a:lnTo>
                  <a:lnTo>
                    <a:pt x="68" y="214"/>
                  </a:lnTo>
                  <a:lnTo>
                    <a:pt x="92" y="210"/>
                  </a:lnTo>
                  <a:lnTo>
                    <a:pt x="110" y="206"/>
                  </a:lnTo>
                  <a:lnTo>
                    <a:pt x="118" y="202"/>
                  </a:lnTo>
                  <a:lnTo>
                    <a:pt x="126" y="196"/>
                  </a:lnTo>
                  <a:lnTo>
                    <a:pt x="130" y="190"/>
                  </a:lnTo>
                  <a:lnTo>
                    <a:pt x="134" y="186"/>
                  </a:lnTo>
                  <a:lnTo>
                    <a:pt x="134" y="186"/>
                  </a:lnTo>
                  <a:lnTo>
                    <a:pt x="134" y="186"/>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70" name="Freeform 59"/>
            <p:cNvSpPr>
              <a:spLocks/>
            </p:cNvSpPr>
            <p:nvPr/>
          </p:nvSpPr>
          <p:spPr bwMode="auto">
            <a:xfrm>
              <a:off x="3384550" y="1443038"/>
              <a:ext cx="212725" cy="107950"/>
            </a:xfrm>
            <a:custGeom>
              <a:avLst/>
              <a:gdLst>
                <a:gd name="T0" fmla="*/ 134 w 134"/>
                <a:gd name="T1" fmla="*/ 34 h 68"/>
                <a:gd name="T2" fmla="*/ 134 w 134"/>
                <a:gd name="T3" fmla="*/ 34 h 68"/>
                <a:gd name="T4" fmla="*/ 134 w 134"/>
                <a:gd name="T5" fmla="*/ 42 h 68"/>
                <a:gd name="T6" fmla="*/ 130 w 134"/>
                <a:gd name="T7" fmla="*/ 48 h 68"/>
                <a:gd name="T8" fmla="*/ 124 w 134"/>
                <a:gd name="T9" fmla="*/ 54 h 68"/>
                <a:gd name="T10" fmla="*/ 116 w 134"/>
                <a:gd name="T11" fmla="*/ 58 h 68"/>
                <a:gd name="T12" fmla="*/ 106 w 134"/>
                <a:gd name="T13" fmla="*/ 64 h 68"/>
                <a:gd name="T14" fmla="*/ 94 w 134"/>
                <a:gd name="T15" fmla="*/ 66 h 68"/>
                <a:gd name="T16" fmla="*/ 82 w 134"/>
                <a:gd name="T17" fmla="*/ 68 h 68"/>
                <a:gd name="T18" fmla="*/ 68 w 134"/>
                <a:gd name="T19" fmla="*/ 68 h 68"/>
                <a:gd name="T20" fmla="*/ 68 w 134"/>
                <a:gd name="T21" fmla="*/ 68 h 68"/>
                <a:gd name="T22" fmla="*/ 54 w 134"/>
                <a:gd name="T23" fmla="*/ 68 h 68"/>
                <a:gd name="T24" fmla="*/ 42 w 134"/>
                <a:gd name="T25" fmla="*/ 66 h 68"/>
                <a:gd name="T26" fmla="*/ 30 w 134"/>
                <a:gd name="T27" fmla="*/ 64 h 68"/>
                <a:gd name="T28" fmla="*/ 20 w 134"/>
                <a:gd name="T29" fmla="*/ 58 h 68"/>
                <a:gd name="T30" fmla="*/ 12 w 134"/>
                <a:gd name="T31" fmla="*/ 54 h 68"/>
                <a:gd name="T32" fmla="*/ 6 w 134"/>
                <a:gd name="T33" fmla="*/ 48 h 68"/>
                <a:gd name="T34" fmla="*/ 2 w 134"/>
                <a:gd name="T35" fmla="*/ 42 h 68"/>
                <a:gd name="T36" fmla="*/ 0 w 134"/>
                <a:gd name="T37" fmla="*/ 34 h 68"/>
                <a:gd name="T38" fmla="*/ 0 w 134"/>
                <a:gd name="T39" fmla="*/ 34 h 68"/>
                <a:gd name="T40" fmla="*/ 2 w 134"/>
                <a:gd name="T41" fmla="*/ 28 h 68"/>
                <a:gd name="T42" fmla="*/ 6 w 134"/>
                <a:gd name="T43" fmla="*/ 20 h 68"/>
                <a:gd name="T44" fmla="*/ 12 w 134"/>
                <a:gd name="T45" fmla="*/ 14 h 68"/>
                <a:gd name="T46" fmla="*/ 20 w 134"/>
                <a:gd name="T47" fmla="*/ 10 h 68"/>
                <a:gd name="T48" fmla="*/ 30 w 134"/>
                <a:gd name="T49" fmla="*/ 6 h 68"/>
                <a:gd name="T50" fmla="*/ 42 w 134"/>
                <a:gd name="T51" fmla="*/ 2 h 68"/>
                <a:gd name="T52" fmla="*/ 54 w 134"/>
                <a:gd name="T53" fmla="*/ 0 h 68"/>
                <a:gd name="T54" fmla="*/ 68 w 134"/>
                <a:gd name="T55" fmla="*/ 0 h 68"/>
                <a:gd name="T56" fmla="*/ 68 w 134"/>
                <a:gd name="T57" fmla="*/ 0 h 68"/>
                <a:gd name="T58" fmla="*/ 82 w 134"/>
                <a:gd name="T59" fmla="*/ 0 h 68"/>
                <a:gd name="T60" fmla="*/ 94 w 134"/>
                <a:gd name="T61" fmla="*/ 2 h 68"/>
                <a:gd name="T62" fmla="*/ 106 w 134"/>
                <a:gd name="T63" fmla="*/ 6 h 68"/>
                <a:gd name="T64" fmla="*/ 116 w 134"/>
                <a:gd name="T65" fmla="*/ 10 h 68"/>
                <a:gd name="T66" fmla="*/ 124 w 134"/>
                <a:gd name="T67" fmla="*/ 14 h 68"/>
                <a:gd name="T68" fmla="*/ 130 w 134"/>
                <a:gd name="T69" fmla="*/ 20 h 68"/>
                <a:gd name="T70" fmla="*/ 134 w 134"/>
                <a:gd name="T71" fmla="*/ 28 h 68"/>
                <a:gd name="T72" fmla="*/ 134 w 134"/>
                <a:gd name="T73" fmla="*/ 34 h 68"/>
                <a:gd name="T74" fmla="*/ 134 w 134"/>
                <a:gd name="T7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68">
                  <a:moveTo>
                    <a:pt x="134" y="34"/>
                  </a:moveTo>
                  <a:lnTo>
                    <a:pt x="134" y="34"/>
                  </a:lnTo>
                  <a:lnTo>
                    <a:pt x="134" y="42"/>
                  </a:lnTo>
                  <a:lnTo>
                    <a:pt x="130" y="48"/>
                  </a:lnTo>
                  <a:lnTo>
                    <a:pt x="124" y="54"/>
                  </a:lnTo>
                  <a:lnTo>
                    <a:pt x="116" y="58"/>
                  </a:lnTo>
                  <a:lnTo>
                    <a:pt x="106" y="64"/>
                  </a:lnTo>
                  <a:lnTo>
                    <a:pt x="94" y="66"/>
                  </a:lnTo>
                  <a:lnTo>
                    <a:pt x="82" y="68"/>
                  </a:lnTo>
                  <a:lnTo>
                    <a:pt x="68" y="68"/>
                  </a:lnTo>
                  <a:lnTo>
                    <a:pt x="68" y="68"/>
                  </a:lnTo>
                  <a:lnTo>
                    <a:pt x="54" y="68"/>
                  </a:lnTo>
                  <a:lnTo>
                    <a:pt x="42" y="66"/>
                  </a:lnTo>
                  <a:lnTo>
                    <a:pt x="30" y="64"/>
                  </a:lnTo>
                  <a:lnTo>
                    <a:pt x="20" y="58"/>
                  </a:lnTo>
                  <a:lnTo>
                    <a:pt x="12" y="54"/>
                  </a:lnTo>
                  <a:lnTo>
                    <a:pt x="6" y="48"/>
                  </a:lnTo>
                  <a:lnTo>
                    <a:pt x="2" y="42"/>
                  </a:lnTo>
                  <a:lnTo>
                    <a:pt x="0" y="34"/>
                  </a:lnTo>
                  <a:lnTo>
                    <a:pt x="0" y="34"/>
                  </a:lnTo>
                  <a:lnTo>
                    <a:pt x="2" y="28"/>
                  </a:lnTo>
                  <a:lnTo>
                    <a:pt x="6" y="20"/>
                  </a:lnTo>
                  <a:lnTo>
                    <a:pt x="12" y="14"/>
                  </a:lnTo>
                  <a:lnTo>
                    <a:pt x="20" y="10"/>
                  </a:lnTo>
                  <a:lnTo>
                    <a:pt x="30" y="6"/>
                  </a:lnTo>
                  <a:lnTo>
                    <a:pt x="42" y="2"/>
                  </a:lnTo>
                  <a:lnTo>
                    <a:pt x="54" y="0"/>
                  </a:lnTo>
                  <a:lnTo>
                    <a:pt x="68" y="0"/>
                  </a:lnTo>
                  <a:lnTo>
                    <a:pt x="68" y="0"/>
                  </a:lnTo>
                  <a:lnTo>
                    <a:pt x="82" y="0"/>
                  </a:lnTo>
                  <a:lnTo>
                    <a:pt x="94" y="2"/>
                  </a:lnTo>
                  <a:lnTo>
                    <a:pt x="106" y="6"/>
                  </a:lnTo>
                  <a:lnTo>
                    <a:pt x="116" y="10"/>
                  </a:lnTo>
                  <a:lnTo>
                    <a:pt x="124" y="14"/>
                  </a:lnTo>
                  <a:lnTo>
                    <a:pt x="130" y="20"/>
                  </a:lnTo>
                  <a:lnTo>
                    <a:pt x="134" y="28"/>
                  </a:lnTo>
                  <a:lnTo>
                    <a:pt x="134" y="34"/>
                  </a:lnTo>
                  <a:lnTo>
                    <a:pt x="134" y="34"/>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71" name="Freeform 60"/>
            <p:cNvSpPr>
              <a:spLocks/>
            </p:cNvSpPr>
            <p:nvPr/>
          </p:nvSpPr>
          <p:spPr bwMode="auto">
            <a:xfrm>
              <a:off x="3457575" y="2554288"/>
              <a:ext cx="73025" cy="6350"/>
            </a:xfrm>
            <a:custGeom>
              <a:avLst/>
              <a:gdLst>
                <a:gd name="T0" fmla="*/ 0 w 46"/>
                <a:gd name="T1" fmla="*/ 2 h 4"/>
                <a:gd name="T2" fmla="*/ 0 w 46"/>
                <a:gd name="T3" fmla="*/ 2 h 4"/>
                <a:gd name="T4" fmla="*/ 14 w 46"/>
                <a:gd name="T5" fmla="*/ 4 h 4"/>
                <a:gd name="T6" fmla="*/ 28 w 46"/>
                <a:gd name="T7" fmla="*/ 4 h 4"/>
                <a:gd name="T8" fmla="*/ 46 w 46"/>
                <a:gd name="T9" fmla="*/ 0 h 4"/>
              </a:gdLst>
              <a:ahLst/>
              <a:cxnLst>
                <a:cxn ang="0">
                  <a:pos x="T0" y="T1"/>
                </a:cxn>
                <a:cxn ang="0">
                  <a:pos x="T2" y="T3"/>
                </a:cxn>
                <a:cxn ang="0">
                  <a:pos x="T4" y="T5"/>
                </a:cxn>
                <a:cxn ang="0">
                  <a:pos x="T6" y="T7"/>
                </a:cxn>
                <a:cxn ang="0">
                  <a:pos x="T8" y="T9"/>
                </a:cxn>
              </a:cxnLst>
              <a:rect l="0" t="0" r="r" b="b"/>
              <a:pathLst>
                <a:path w="46" h="4">
                  <a:moveTo>
                    <a:pt x="0" y="2"/>
                  </a:moveTo>
                  <a:lnTo>
                    <a:pt x="0" y="2"/>
                  </a:lnTo>
                  <a:lnTo>
                    <a:pt x="14" y="4"/>
                  </a:lnTo>
                  <a:lnTo>
                    <a:pt x="28" y="4"/>
                  </a:lnTo>
                  <a:lnTo>
                    <a:pt x="46"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2" name="Freeform 61"/>
            <p:cNvSpPr>
              <a:spLocks/>
            </p:cNvSpPr>
            <p:nvPr/>
          </p:nvSpPr>
          <p:spPr bwMode="auto">
            <a:xfrm>
              <a:off x="4006850" y="2916238"/>
              <a:ext cx="158750" cy="38100"/>
            </a:xfrm>
            <a:custGeom>
              <a:avLst/>
              <a:gdLst>
                <a:gd name="T0" fmla="*/ 0 w 100"/>
                <a:gd name="T1" fmla="*/ 0 h 24"/>
                <a:gd name="T2" fmla="*/ 0 w 100"/>
                <a:gd name="T3" fmla="*/ 0 h 24"/>
                <a:gd name="T4" fmla="*/ 4 w 100"/>
                <a:gd name="T5" fmla="*/ 6 h 24"/>
                <a:gd name="T6" fmla="*/ 10 w 100"/>
                <a:gd name="T7" fmla="*/ 12 h 24"/>
                <a:gd name="T8" fmla="*/ 18 w 100"/>
                <a:gd name="T9" fmla="*/ 18 h 24"/>
                <a:gd name="T10" fmla="*/ 30 w 100"/>
                <a:gd name="T11" fmla="*/ 24 h 24"/>
                <a:gd name="T12" fmla="*/ 48 w 100"/>
                <a:gd name="T13" fmla="*/ 24 h 24"/>
                <a:gd name="T14" fmla="*/ 72 w 100"/>
                <a:gd name="T15" fmla="*/ 22 h 24"/>
                <a:gd name="T16" fmla="*/ 100 w 10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24">
                  <a:moveTo>
                    <a:pt x="0" y="0"/>
                  </a:moveTo>
                  <a:lnTo>
                    <a:pt x="0" y="0"/>
                  </a:lnTo>
                  <a:lnTo>
                    <a:pt x="4" y="6"/>
                  </a:lnTo>
                  <a:lnTo>
                    <a:pt x="10" y="12"/>
                  </a:lnTo>
                  <a:lnTo>
                    <a:pt x="18" y="18"/>
                  </a:lnTo>
                  <a:lnTo>
                    <a:pt x="30" y="24"/>
                  </a:lnTo>
                  <a:lnTo>
                    <a:pt x="48" y="24"/>
                  </a:lnTo>
                  <a:lnTo>
                    <a:pt x="72" y="22"/>
                  </a:lnTo>
                  <a:lnTo>
                    <a:pt x="100" y="1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3" name="Freeform 62"/>
            <p:cNvSpPr>
              <a:spLocks/>
            </p:cNvSpPr>
            <p:nvPr/>
          </p:nvSpPr>
          <p:spPr bwMode="auto">
            <a:xfrm>
              <a:off x="4241800" y="2903538"/>
              <a:ext cx="104775" cy="73025"/>
            </a:xfrm>
            <a:custGeom>
              <a:avLst/>
              <a:gdLst>
                <a:gd name="T0" fmla="*/ 0 w 66"/>
                <a:gd name="T1" fmla="*/ 0 h 46"/>
                <a:gd name="T2" fmla="*/ 0 w 66"/>
                <a:gd name="T3" fmla="*/ 0 h 46"/>
                <a:gd name="T4" fmla="*/ 12 w 66"/>
                <a:gd name="T5" fmla="*/ 0 h 46"/>
                <a:gd name="T6" fmla="*/ 22 w 66"/>
                <a:gd name="T7" fmla="*/ 2 h 46"/>
                <a:gd name="T8" fmla="*/ 36 w 66"/>
                <a:gd name="T9" fmla="*/ 6 h 46"/>
                <a:gd name="T10" fmla="*/ 50 w 66"/>
                <a:gd name="T11" fmla="*/ 12 h 46"/>
                <a:gd name="T12" fmla="*/ 60 w 66"/>
                <a:gd name="T13" fmla="*/ 20 h 46"/>
                <a:gd name="T14" fmla="*/ 64 w 66"/>
                <a:gd name="T15" fmla="*/ 26 h 46"/>
                <a:gd name="T16" fmla="*/ 66 w 66"/>
                <a:gd name="T17" fmla="*/ 32 h 46"/>
                <a:gd name="T18" fmla="*/ 66 w 66"/>
                <a:gd name="T19" fmla="*/ 38 h 46"/>
                <a:gd name="T20" fmla="*/ 66 w 66"/>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6">
                  <a:moveTo>
                    <a:pt x="0" y="0"/>
                  </a:moveTo>
                  <a:lnTo>
                    <a:pt x="0" y="0"/>
                  </a:lnTo>
                  <a:lnTo>
                    <a:pt x="12" y="0"/>
                  </a:lnTo>
                  <a:lnTo>
                    <a:pt x="22" y="2"/>
                  </a:lnTo>
                  <a:lnTo>
                    <a:pt x="36" y="6"/>
                  </a:lnTo>
                  <a:lnTo>
                    <a:pt x="50" y="12"/>
                  </a:lnTo>
                  <a:lnTo>
                    <a:pt x="60" y="20"/>
                  </a:lnTo>
                  <a:lnTo>
                    <a:pt x="64" y="26"/>
                  </a:lnTo>
                  <a:lnTo>
                    <a:pt x="66" y="32"/>
                  </a:lnTo>
                  <a:lnTo>
                    <a:pt x="66" y="38"/>
                  </a:lnTo>
                  <a:lnTo>
                    <a:pt x="66" y="4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4" name="Freeform 63"/>
            <p:cNvSpPr>
              <a:spLocks/>
            </p:cNvSpPr>
            <p:nvPr/>
          </p:nvSpPr>
          <p:spPr bwMode="auto">
            <a:xfrm>
              <a:off x="3924300" y="2767013"/>
              <a:ext cx="66675" cy="114300"/>
            </a:xfrm>
            <a:custGeom>
              <a:avLst/>
              <a:gdLst>
                <a:gd name="T0" fmla="*/ 0 w 42"/>
                <a:gd name="T1" fmla="*/ 0 h 72"/>
                <a:gd name="T2" fmla="*/ 0 w 42"/>
                <a:gd name="T3" fmla="*/ 0 h 72"/>
                <a:gd name="T4" fmla="*/ 0 w 42"/>
                <a:gd name="T5" fmla="*/ 8 h 72"/>
                <a:gd name="T6" fmla="*/ 0 w 42"/>
                <a:gd name="T7" fmla="*/ 18 h 72"/>
                <a:gd name="T8" fmla="*/ 2 w 42"/>
                <a:gd name="T9" fmla="*/ 28 h 72"/>
                <a:gd name="T10" fmla="*/ 6 w 42"/>
                <a:gd name="T11" fmla="*/ 40 h 72"/>
                <a:gd name="T12" fmla="*/ 14 w 42"/>
                <a:gd name="T13" fmla="*/ 52 h 72"/>
                <a:gd name="T14" fmla="*/ 26 w 42"/>
                <a:gd name="T15" fmla="*/ 64 h 72"/>
                <a:gd name="T16" fmla="*/ 42 w 42"/>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72">
                  <a:moveTo>
                    <a:pt x="0" y="0"/>
                  </a:moveTo>
                  <a:lnTo>
                    <a:pt x="0" y="0"/>
                  </a:lnTo>
                  <a:lnTo>
                    <a:pt x="0" y="8"/>
                  </a:lnTo>
                  <a:lnTo>
                    <a:pt x="0" y="18"/>
                  </a:lnTo>
                  <a:lnTo>
                    <a:pt x="2" y="28"/>
                  </a:lnTo>
                  <a:lnTo>
                    <a:pt x="6" y="40"/>
                  </a:lnTo>
                  <a:lnTo>
                    <a:pt x="14" y="52"/>
                  </a:lnTo>
                  <a:lnTo>
                    <a:pt x="26" y="64"/>
                  </a:lnTo>
                  <a:lnTo>
                    <a:pt x="42" y="7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5" name="Freeform 64"/>
            <p:cNvSpPr>
              <a:spLocks/>
            </p:cNvSpPr>
            <p:nvPr/>
          </p:nvSpPr>
          <p:spPr bwMode="auto">
            <a:xfrm>
              <a:off x="4130675" y="2713038"/>
              <a:ext cx="206375" cy="76200"/>
            </a:xfrm>
            <a:custGeom>
              <a:avLst/>
              <a:gdLst>
                <a:gd name="T0" fmla="*/ 0 w 130"/>
                <a:gd name="T1" fmla="*/ 4 h 48"/>
                <a:gd name="T2" fmla="*/ 0 w 130"/>
                <a:gd name="T3" fmla="*/ 4 h 48"/>
                <a:gd name="T4" fmla="*/ 14 w 130"/>
                <a:gd name="T5" fmla="*/ 2 h 48"/>
                <a:gd name="T6" fmla="*/ 30 w 130"/>
                <a:gd name="T7" fmla="*/ 0 h 48"/>
                <a:gd name="T8" fmla="*/ 48 w 130"/>
                <a:gd name="T9" fmla="*/ 0 h 48"/>
                <a:gd name="T10" fmla="*/ 70 w 130"/>
                <a:gd name="T11" fmla="*/ 4 h 48"/>
                <a:gd name="T12" fmla="*/ 80 w 130"/>
                <a:gd name="T13" fmla="*/ 8 h 48"/>
                <a:gd name="T14" fmla="*/ 92 w 130"/>
                <a:gd name="T15" fmla="*/ 12 h 48"/>
                <a:gd name="T16" fmla="*/ 102 w 130"/>
                <a:gd name="T17" fmla="*/ 18 h 48"/>
                <a:gd name="T18" fmla="*/ 112 w 130"/>
                <a:gd name="T19" fmla="*/ 26 h 48"/>
                <a:gd name="T20" fmla="*/ 122 w 130"/>
                <a:gd name="T21" fmla="*/ 36 h 48"/>
                <a:gd name="T22" fmla="*/ 130 w 130"/>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48">
                  <a:moveTo>
                    <a:pt x="0" y="4"/>
                  </a:moveTo>
                  <a:lnTo>
                    <a:pt x="0" y="4"/>
                  </a:lnTo>
                  <a:lnTo>
                    <a:pt x="14" y="2"/>
                  </a:lnTo>
                  <a:lnTo>
                    <a:pt x="30" y="0"/>
                  </a:lnTo>
                  <a:lnTo>
                    <a:pt x="48" y="0"/>
                  </a:lnTo>
                  <a:lnTo>
                    <a:pt x="70" y="4"/>
                  </a:lnTo>
                  <a:lnTo>
                    <a:pt x="80" y="8"/>
                  </a:lnTo>
                  <a:lnTo>
                    <a:pt x="92" y="12"/>
                  </a:lnTo>
                  <a:lnTo>
                    <a:pt x="102" y="18"/>
                  </a:lnTo>
                  <a:lnTo>
                    <a:pt x="112" y="26"/>
                  </a:lnTo>
                  <a:lnTo>
                    <a:pt x="122" y="36"/>
                  </a:lnTo>
                  <a:lnTo>
                    <a:pt x="130" y="4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20" name="Freeform 65"/>
            <p:cNvSpPr>
              <a:spLocks/>
            </p:cNvSpPr>
            <p:nvPr/>
          </p:nvSpPr>
          <p:spPr bwMode="auto">
            <a:xfrm>
              <a:off x="4108450" y="2757488"/>
              <a:ext cx="155575" cy="82550"/>
            </a:xfrm>
            <a:custGeom>
              <a:avLst/>
              <a:gdLst>
                <a:gd name="T0" fmla="*/ 98 w 98"/>
                <a:gd name="T1" fmla="*/ 26 h 52"/>
                <a:gd name="T2" fmla="*/ 98 w 98"/>
                <a:gd name="T3" fmla="*/ 26 h 52"/>
                <a:gd name="T4" fmla="*/ 98 w 98"/>
                <a:gd name="T5" fmla="*/ 32 h 52"/>
                <a:gd name="T6" fmla="*/ 94 w 98"/>
                <a:gd name="T7" fmla="*/ 36 h 52"/>
                <a:gd name="T8" fmla="*/ 90 w 98"/>
                <a:gd name="T9" fmla="*/ 40 h 52"/>
                <a:gd name="T10" fmla="*/ 84 w 98"/>
                <a:gd name="T11" fmla="*/ 44 h 52"/>
                <a:gd name="T12" fmla="*/ 68 w 98"/>
                <a:gd name="T13" fmla="*/ 50 h 52"/>
                <a:gd name="T14" fmla="*/ 50 w 98"/>
                <a:gd name="T15" fmla="*/ 52 h 52"/>
                <a:gd name="T16" fmla="*/ 50 w 98"/>
                <a:gd name="T17" fmla="*/ 52 h 52"/>
                <a:gd name="T18" fmla="*/ 30 w 98"/>
                <a:gd name="T19" fmla="*/ 50 h 52"/>
                <a:gd name="T20" fmla="*/ 14 w 98"/>
                <a:gd name="T21" fmla="*/ 44 h 52"/>
                <a:gd name="T22" fmla="*/ 8 w 98"/>
                <a:gd name="T23" fmla="*/ 40 h 52"/>
                <a:gd name="T24" fmla="*/ 4 w 98"/>
                <a:gd name="T25" fmla="*/ 36 h 52"/>
                <a:gd name="T26" fmla="*/ 0 w 98"/>
                <a:gd name="T27" fmla="*/ 32 h 52"/>
                <a:gd name="T28" fmla="*/ 0 w 98"/>
                <a:gd name="T29" fmla="*/ 26 h 52"/>
                <a:gd name="T30" fmla="*/ 0 w 98"/>
                <a:gd name="T31" fmla="*/ 26 h 52"/>
                <a:gd name="T32" fmla="*/ 0 w 98"/>
                <a:gd name="T33" fmla="*/ 22 h 52"/>
                <a:gd name="T34" fmla="*/ 4 w 98"/>
                <a:gd name="T35" fmla="*/ 16 h 52"/>
                <a:gd name="T36" fmla="*/ 8 w 98"/>
                <a:gd name="T37" fmla="*/ 12 h 52"/>
                <a:gd name="T38" fmla="*/ 14 w 98"/>
                <a:gd name="T39" fmla="*/ 8 h 52"/>
                <a:gd name="T40" fmla="*/ 30 w 98"/>
                <a:gd name="T41" fmla="*/ 2 h 52"/>
                <a:gd name="T42" fmla="*/ 50 w 98"/>
                <a:gd name="T43" fmla="*/ 0 h 52"/>
                <a:gd name="T44" fmla="*/ 50 w 98"/>
                <a:gd name="T45" fmla="*/ 0 h 52"/>
                <a:gd name="T46" fmla="*/ 68 w 98"/>
                <a:gd name="T47" fmla="*/ 2 h 52"/>
                <a:gd name="T48" fmla="*/ 84 w 98"/>
                <a:gd name="T49" fmla="*/ 8 h 52"/>
                <a:gd name="T50" fmla="*/ 90 w 98"/>
                <a:gd name="T51" fmla="*/ 12 h 52"/>
                <a:gd name="T52" fmla="*/ 94 w 98"/>
                <a:gd name="T53" fmla="*/ 16 h 52"/>
                <a:gd name="T54" fmla="*/ 98 w 98"/>
                <a:gd name="T55" fmla="*/ 22 h 52"/>
                <a:gd name="T56" fmla="*/ 98 w 98"/>
                <a:gd name="T57" fmla="*/ 26 h 52"/>
                <a:gd name="T58" fmla="*/ 98 w 98"/>
                <a:gd name="T59"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 h="52">
                  <a:moveTo>
                    <a:pt x="98" y="26"/>
                  </a:moveTo>
                  <a:lnTo>
                    <a:pt x="98" y="26"/>
                  </a:lnTo>
                  <a:lnTo>
                    <a:pt x="98" y="32"/>
                  </a:lnTo>
                  <a:lnTo>
                    <a:pt x="94" y="36"/>
                  </a:lnTo>
                  <a:lnTo>
                    <a:pt x="90" y="40"/>
                  </a:lnTo>
                  <a:lnTo>
                    <a:pt x="84" y="44"/>
                  </a:lnTo>
                  <a:lnTo>
                    <a:pt x="68" y="50"/>
                  </a:lnTo>
                  <a:lnTo>
                    <a:pt x="50" y="52"/>
                  </a:lnTo>
                  <a:lnTo>
                    <a:pt x="50" y="52"/>
                  </a:lnTo>
                  <a:lnTo>
                    <a:pt x="30" y="50"/>
                  </a:lnTo>
                  <a:lnTo>
                    <a:pt x="14" y="44"/>
                  </a:lnTo>
                  <a:lnTo>
                    <a:pt x="8" y="40"/>
                  </a:lnTo>
                  <a:lnTo>
                    <a:pt x="4" y="36"/>
                  </a:lnTo>
                  <a:lnTo>
                    <a:pt x="0" y="32"/>
                  </a:lnTo>
                  <a:lnTo>
                    <a:pt x="0" y="26"/>
                  </a:lnTo>
                  <a:lnTo>
                    <a:pt x="0" y="26"/>
                  </a:lnTo>
                  <a:lnTo>
                    <a:pt x="0" y="22"/>
                  </a:lnTo>
                  <a:lnTo>
                    <a:pt x="4" y="16"/>
                  </a:lnTo>
                  <a:lnTo>
                    <a:pt x="8" y="12"/>
                  </a:lnTo>
                  <a:lnTo>
                    <a:pt x="14" y="8"/>
                  </a:lnTo>
                  <a:lnTo>
                    <a:pt x="30" y="2"/>
                  </a:lnTo>
                  <a:lnTo>
                    <a:pt x="50" y="0"/>
                  </a:lnTo>
                  <a:lnTo>
                    <a:pt x="50" y="0"/>
                  </a:lnTo>
                  <a:lnTo>
                    <a:pt x="68" y="2"/>
                  </a:lnTo>
                  <a:lnTo>
                    <a:pt x="84" y="8"/>
                  </a:lnTo>
                  <a:lnTo>
                    <a:pt x="90" y="12"/>
                  </a:lnTo>
                  <a:lnTo>
                    <a:pt x="94" y="16"/>
                  </a:lnTo>
                  <a:lnTo>
                    <a:pt x="98" y="22"/>
                  </a:lnTo>
                  <a:lnTo>
                    <a:pt x="98" y="26"/>
                  </a:lnTo>
                  <a:lnTo>
                    <a:pt x="98" y="26"/>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21" name="Freeform 66"/>
            <p:cNvSpPr>
              <a:spLocks/>
            </p:cNvSpPr>
            <p:nvPr/>
          </p:nvSpPr>
          <p:spPr bwMode="auto">
            <a:xfrm>
              <a:off x="4362450" y="2674938"/>
              <a:ext cx="101600" cy="165100"/>
            </a:xfrm>
            <a:custGeom>
              <a:avLst/>
              <a:gdLst>
                <a:gd name="T0" fmla="*/ 0 w 64"/>
                <a:gd name="T1" fmla="*/ 0 h 104"/>
                <a:gd name="T2" fmla="*/ 0 w 64"/>
                <a:gd name="T3" fmla="*/ 0 h 104"/>
                <a:gd name="T4" fmla="*/ 12 w 64"/>
                <a:gd name="T5" fmla="*/ 8 h 104"/>
                <a:gd name="T6" fmla="*/ 24 w 64"/>
                <a:gd name="T7" fmla="*/ 18 h 104"/>
                <a:gd name="T8" fmla="*/ 38 w 64"/>
                <a:gd name="T9" fmla="*/ 30 h 104"/>
                <a:gd name="T10" fmla="*/ 50 w 64"/>
                <a:gd name="T11" fmla="*/ 46 h 104"/>
                <a:gd name="T12" fmla="*/ 58 w 64"/>
                <a:gd name="T13" fmla="*/ 64 h 104"/>
                <a:gd name="T14" fmla="*/ 62 w 64"/>
                <a:gd name="T15" fmla="*/ 72 h 104"/>
                <a:gd name="T16" fmla="*/ 64 w 64"/>
                <a:gd name="T17" fmla="*/ 82 h 104"/>
                <a:gd name="T18" fmla="*/ 62 w 64"/>
                <a:gd name="T19" fmla="*/ 94 h 104"/>
                <a:gd name="T20" fmla="*/ 60 w 64"/>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4">
                  <a:moveTo>
                    <a:pt x="0" y="0"/>
                  </a:moveTo>
                  <a:lnTo>
                    <a:pt x="0" y="0"/>
                  </a:lnTo>
                  <a:lnTo>
                    <a:pt x="12" y="8"/>
                  </a:lnTo>
                  <a:lnTo>
                    <a:pt x="24" y="18"/>
                  </a:lnTo>
                  <a:lnTo>
                    <a:pt x="38" y="30"/>
                  </a:lnTo>
                  <a:lnTo>
                    <a:pt x="50" y="46"/>
                  </a:lnTo>
                  <a:lnTo>
                    <a:pt x="58" y="64"/>
                  </a:lnTo>
                  <a:lnTo>
                    <a:pt x="62" y="72"/>
                  </a:lnTo>
                  <a:lnTo>
                    <a:pt x="64" y="82"/>
                  </a:lnTo>
                  <a:lnTo>
                    <a:pt x="62" y="94"/>
                  </a:lnTo>
                  <a:lnTo>
                    <a:pt x="60" y="10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23" name="Rectangle 67"/>
            <p:cNvSpPr>
              <a:spLocks noChangeArrowheads="1"/>
            </p:cNvSpPr>
            <p:nvPr/>
          </p:nvSpPr>
          <p:spPr bwMode="auto">
            <a:xfrm>
              <a:off x="4171950" y="2112963"/>
              <a:ext cx="28575" cy="822325"/>
            </a:xfrm>
            <a:prstGeom prst="rect">
              <a:avLst/>
            </a:prstGeom>
            <a:solidFill>
              <a:srgbClr val="FFFFFF"/>
            </a:solidFill>
            <a:ln w="12700">
              <a:solidFill>
                <a:srgbClr val="1B1464"/>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24" name="Freeform 68"/>
            <p:cNvSpPr>
              <a:spLocks/>
            </p:cNvSpPr>
            <p:nvPr/>
          </p:nvSpPr>
          <p:spPr bwMode="auto">
            <a:xfrm>
              <a:off x="4064000" y="2767013"/>
              <a:ext cx="225425" cy="107950"/>
            </a:xfrm>
            <a:custGeom>
              <a:avLst/>
              <a:gdLst>
                <a:gd name="T0" fmla="*/ 0 w 142"/>
                <a:gd name="T1" fmla="*/ 0 h 68"/>
                <a:gd name="T2" fmla="*/ 0 w 142"/>
                <a:gd name="T3" fmla="*/ 0 h 68"/>
                <a:gd name="T4" fmla="*/ 0 w 142"/>
                <a:gd name="T5" fmla="*/ 4 h 68"/>
                <a:gd name="T6" fmla="*/ 0 w 142"/>
                <a:gd name="T7" fmla="*/ 14 h 68"/>
                <a:gd name="T8" fmla="*/ 4 w 142"/>
                <a:gd name="T9" fmla="*/ 28 h 68"/>
                <a:gd name="T10" fmla="*/ 8 w 142"/>
                <a:gd name="T11" fmla="*/ 36 h 68"/>
                <a:gd name="T12" fmla="*/ 12 w 142"/>
                <a:gd name="T13" fmla="*/ 42 h 68"/>
                <a:gd name="T14" fmla="*/ 20 w 142"/>
                <a:gd name="T15" fmla="*/ 50 h 68"/>
                <a:gd name="T16" fmla="*/ 28 w 142"/>
                <a:gd name="T17" fmla="*/ 56 h 68"/>
                <a:gd name="T18" fmla="*/ 40 w 142"/>
                <a:gd name="T19" fmla="*/ 62 h 68"/>
                <a:gd name="T20" fmla="*/ 54 w 142"/>
                <a:gd name="T21" fmla="*/ 66 h 68"/>
                <a:gd name="T22" fmla="*/ 70 w 142"/>
                <a:gd name="T23" fmla="*/ 68 h 68"/>
                <a:gd name="T24" fmla="*/ 90 w 142"/>
                <a:gd name="T25" fmla="*/ 68 h 68"/>
                <a:gd name="T26" fmla="*/ 114 w 142"/>
                <a:gd name="T27" fmla="*/ 68 h 68"/>
                <a:gd name="T28" fmla="*/ 142 w 142"/>
                <a:gd name="T29"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68">
                  <a:moveTo>
                    <a:pt x="0" y="0"/>
                  </a:moveTo>
                  <a:lnTo>
                    <a:pt x="0" y="0"/>
                  </a:lnTo>
                  <a:lnTo>
                    <a:pt x="0" y="4"/>
                  </a:lnTo>
                  <a:lnTo>
                    <a:pt x="0" y="14"/>
                  </a:lnTo>
                  <a:lnTo>
                    <a:pt x="4" y="28"/>
                  </a:lnTo>
                  <a:lnTo>
                    <a:pt x="8" y="36"/>
                  </a:lnTo>
                  <a:lnTo>
                    <a:pt x="12" y="42"/>
                  </a:lnTo>
                  <a:lnTo>
                    <a:pt x="20" y="50"/>
                  </a:lnTo>
                  <a:lnTo>
                    <a:pt x="28" y="56"/>
                  </a:lnTo>
                  <a:lnTo>
                    <a:pt x="40" y="62"/>
                  </a:lnTo>
                  <a:lnTo>
                    <a:pt x="54" y="66"/>
                  </a:lnTo>
                  <a:lnTo>
                    <a:pt x="70" y="68"/>
                  </a:lnTo>
                  <a:lnTo>
                    <a:pt x="90" y="68"/>
                  </a:lnTo>
                  <a:lnTo>
                    <a:pt x="114" y="68"/>
                  </a:lnTo>
                  <a:lnTo>
                    <a:pt x="142" y="6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25" name="Freeform 69"/>
            <p:cNvSpPr>
              <a:spLocks/>
            </p:cNvSpPr>
            <p:nvPr/>
          </p:nvSpPr>
          <p:spPr bwMode="auto">
            <a:xfrm>
              <a:off x="4051300" y="2471738"/>
              <a:ext cx="295275" cy="127000"/>
            </a:xfrm>
            <a:custGeom>
              <a:avLst/>
              <a:gdLst>
                <a:gd name="T0" fmla="*/ 150 w 186"/>
                <a:gd name="T1" fmla="*/ 4 h 80"/>
                <a:gd name="T2" fmla="*/ 150 w 186"/>
                <a:gd name="T3" fmla="*/ 4 h 80"/>
                <a:gd name="T4" fmla="*/ 126 w 186"/>
                <a:gd name="T5" fmla="*/ 2 h 80"/>
                <a:gd name="T6" fmla="*/ 102 w 186"/>
                <a:gd name="T7" fmla="*/ 0 h 80"/>
                <a:gd name="T8" fmla="*/ 76 w 186"/>
                <a:gd name="T9" fmla="*/ 0 h 80"/>
                <a:gd name="T10" fmla="*/ 48 w 186"/>
                <a:gd name="T11" fmla="*/ 0 h 80"/>
                <a:gd name="T12" fmla="*/ 36 w 186"/>
                <a:gd name="T13" fmla="*/ 2 h 80"/>
                <a:gd name="T14" fmla="*/ 24 w 186"/>
                <a:gd name="T15" fmla="*/ 6 h 80"/>
                <a:gd name="T16" fmla="*/ 14 w 186"/>
                <a:gd name="T17" fmla="*/ 10 h 80"/>
                <a:gd name="T18" fmla="*/ 8 w 186"/>
                <a:gd name="T19" fmla="*/ 16 h 80"/>
                <a:gd name="T20" fmla="*/ 2 w 186"/>
                <a:gd name="T21" fmla="*/ 24 h 80"/>
                <a:gd name="T22" fmla="*/ 0 w 186"/>
                <a:gd name="T23" fmla="*/ 34 h 80"/>
                <a:gd name="T24" fmla="*/ 0 w 186"/>
                <a:gd name="T25" fmla="*/ 34 h 80"/>
                <a:gd name="T26" fmla="*/ 2 w 186"/>
                <a:gd name="T27" fmla="*/ 44 h 80"/>
                <a:gd name="T28" fmla="*/ 8 w 186"/>
                <a:gd name="T29" fmla="*/ 54 h 80"/>
                <a:gd name="T30" fmla="*/ 14 w 186"/>
                <a:gd name="T31" fmla="*/ 62 h 80"/>
                <a:gd name="T32" fmla="*/ 24 w 186"/>
                <a:gd name="T33" fmla="*/ 68 h 80"/>
                <a:gd name="T34" fmla="*/ 38 w 186"/>
                <a:gd name="T35" fmla="*/ 74 h 80"/>
                <a:gd name="T36" fmla="*/ 52 w 186"/>
                <a:gd name="T37" fmla="*/ 78 h 80"/>
                <a:gd name="T38" fmla="*/ 70 w 186"/>
                <a:gd name="T39" fmla="*/ 80 h 80"/>
                <a:gd name="T40" fmla="*/ 88 w 186"/>
                <a:gd name="T41" fmla="*/ 80 h 80"/>
                <a:gd name="T42" fmla="*/ 88 w 186"/>
                <a:gd name="T43" fmla="*/ 80 h 80"/>
                <a:gd name="T44" fmla="*/ 106 w 186"/>
                <a:gd name="T45" fmla="*/ 78 h 80"/>
                <a:gd name="T46" fmla="*/ 124 w 186"/>
                <a:gd name="T47" fmla="*/ 72 h 80"/>
                <a:gd name="T48" fmla="*/ 142 w 186"/>
                <a:gd name="T49" fmla="*/ 64 h 80"/>
                <a:gd name="T50" fmla="*/ 156 w 186"/>
                <a:gd name="T51" fmla="*/ 54 h 80"/>
                <a:gd name="T52" fmla="*/ 178 w 186"/>
                <a:gd name="T53" fmla="*/ 34 h 80"/>
                <a:gd name="T54" fmla="*/ 186 w 186"/>
                <a:gd name="T55" fmla="*/ 2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80">
                  <a:moveTo>
                    <a:pt x="150" y="4"/>
                  </a:moveTo>
                  <a:lnTo>
                    <a:pt x="150" y="4"/>
                  </a:lnTo>
                  <a:lnTo>
                    <a:pt x="126" y="2"/>
                  </a:lnTo>
                  <a:lnTo>
                    <a:pt x="102" y="0"/>
                  </a:lnTo>
                  <a:lnTo>
                    <a:pt x="76" y="0"/>
                  </a:lnTo>
                  <a:lnTo>
                    <a:pt x="48" y="0"/>
                  </a:lnTo>
                  <a:lnTo>
                    <a:pt x="36" y="2"/>
                  </a:lnTo>
                  <a:lnTo>
                    <a:pt x="24" y="6"/>
                  </a:lnTo>
                  <a:lnTo>
                    <a:pt x="14" y="10"/>
                  </a:lnTo>
                  <a:lnTo>
                    <a:pt x="8" y="16"/>
                  </a:lnTo>
                  <a:lnTo>
                    <a:pt x="2" y="24"/>
                  </a:lnTo>
                  <a:lnTo>
                    <a:pt x="0" y="34"/>
                  </a:lnTo>
                  <a:lnTo>
                    <a:pt x="0" y="34"/>
                  </a:lnTo>
                  <a:lnTo>
                    <a:pt x="2" y="44"/>
                  </a:lnTo>
                  <a:lnTo>
                    <a:pt x="8" y="54"/>
                  </a:lnTo>
                  <a:lnTo>
                    <a:pt x="14" y="62"/>
                  </a:lnTo>
                  <a:lnTo>
                    <a:pt x="24" y="68"/>
                  </a:lnTo>
                  <a:lnTo>
                    <a:pt x="38" y="74"/>
                  </a:lnTo>
                  <a:lnTo>
                    <a:pt x="52" y="78"/>
                  </a:lnTo>
                  <a:lnTo>
                    <a:pt x="70" y="80"/>
                  </a:lnTo>
                  <a:lnTo>
                    <a:pt x="88" y="80"/>
                  </a:lnTo>
                  <a:lnTo>
                    <a:pt x="88" y="80"/>
                  </a:lnTo>
                  <a:lnTo>
                    <a:pt x="106" y="78"/>
                  </a:lnTo>
                  <a:lnTo>
                    <a:pt x="124" y="72"/>
                  </a:lnTo>
                  <a:lnTo>
                    <a:pt x="142" y="64"/>
                  </a:lnTo>
                  <a:lnTo>
                    <a:pt x="156" y="54"/>
                  </a:lnTo>
                  <a:lnTo>
                    <a:pt x="178" y="34"/>
                  </a:lnTo>
                  <a:lnTo>
                    <a:pt x="186" y="26"/>
                  </a:lnTo>
                </a:path>
              </a:pathLst>
            </a:custGeom>
            <a:noFill/>
            <a:ln w="25400">
              <a:solidFill>
                <a:srgbClr val="ED1C2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26" name="Freeform 70"/>
            <p:cNvSpPr>
              <a:spLocks/>
            </p:cNvSpPr>
            <p:nvPr/>
          </p:nvSpPr>
          <p:spPr bwMode="auto">
            <a:xfrm>
              <a:off x="4079875" y="1776413"/>
              <a:ext cx="212725" cy="339725"/>
            </a:xfrm>
            <a:custGeom>
              <a:avLst/>
              <a:gdLst>
                <a:gd name="T0" fmla="*/ 134 w 134"/>
                <a:gd name="T1" fmla="*/ 186 h 214"/>
                <a:gd name="T2" fmla="*/ 134 w 134"/>
                <a:gd name="T3" fmla="*/ 186 h 214"/>
                <a:gd name="T4" fmla="*/ 134 w 134"/>
                <a:gd name="T5" fmla="*/ 92 h 214"/>
                <a:gd name="T6" fmla="*/ 134 w 134"/>
                <a:gd name="T7" fmla="*/ 0 h 214"/>
                <a:gd name="T8" fmla="*/ 0 w 134"/>
                <a:gd name="T9" fmla="*/ 0 h 214"/>
                <a:gd name="T10" fmla="*/ 2 w 134"/>
                <a:gd name="T11" fmla="*/ 186 h 214"/>
                <a:gd name="T12" fmla="*/ 2 w 134"/>
                <a:gd name="T13" fmla="*/ 186 h 214"/>
                <a:gd name="T14" fmla="*/ 4 w 134"/>
                <a:gd name="T15" fmla="*/ 190 h 214"/>
                <a:gd name="T16" fmla="*/ 10 w 134"/>
                <a:gd name="T17" fmla="*/ 196 h 214"/>
                <a:gd name="T18" fmla="*/ 16 w 134"/>
                <a:gd name="T19" fmla="*/ 202 h 214"/>
                <a:gd name="T20" fmla="*/ 24 w 134"/>
                <a:gd name="T21" fmla="*/ 206 h 214"/>
                <a:gd name="T22" fmla="*/ 44 w 134"/>
                <a:gd name="T23" fmla="*/ 210 h 214"/>
                <a:gd name="T24" fmla="*/ 68 w 134"/>
                <a:gd name="T25" fmla="*/ 214 h 214"/>
                <a:gd name="T26" fmla="*/ 68 w 134"/>
                <a:gd name="T27" fmla="*/ 214 h 214"/>
                <a:gd name="T28" fmla="*/ 90 w 134"/>
                <a:gd name="T29" fmla="*/ 210 h 214"/>
                <a:gd name="T30" fmla="*/ 110 w 134"/>
                <a:gd name="T31" fmla="*/ 206 h 214"/>
                <a:gd name="T32" fmla="*/ 118 w 134"/>
                <a:gd name="T33" fmla="*/ 202 h 214"/>
                <a:gd name="T34" fmla="*/ 126 w 134"/>
                <a:gd name="T35" fmla="*/ 196 h 214"/>
                <a:gd name="T36" fmla="*/ 130 w 134"/>
                <a:gd name="T37" fmla="*/ 190 h 214"/>
                <a:gd name="T38" fmla="*/ 134 w 134"/>
                <a:gd name="T39" fmla="*/ 186 h 214"/>
                <a:gd name="T40" fmla="*/ 134 w 134"/>
                <a:gd name="T41" fmla="*/ 186 h 214"/>
                <a:gd name="T42" fmla="*/ 134 w 134"/>
                <a:gd name="T43" fmla="*/ 18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214">
                  <a:moveTo>
                    <a:pt x="134" y="186"/>
                  </a:moveTo>
                  <a:lnTo>
                    <a:pt x="134" y="186"/>
                  </a:lnTo>
                  <a:lnTo>
                    <a:pt x="134" y="92"/>
                  </a:lnTo>
                  <a:lnTo>
                    <a:pt x="134" y="0"/>
                  </a:lnTo>
                  <a:lnTo>
                    <a:pt x="0" y="0"/>
                  </a:lnTo>
                  <a:lnTo>
                    <a:pt x="2" y="186"/>
                  </a:lnTo>
                  <a:lnTo>
                    <a:pt x="2" y="186"/>
                  </a:lnTo>
                  <a:lnTo>
                    <a:pt x="4" y="190"/>
                  </a:lnTo>
                  <a:lnTo>
                    <a:pt x="10" y="196"/>
                  </a:lnTo>
                  <a:lnTo>
                    <a:pt x="16" y="202"/>
                  </a:lnTo>
                  <a:lnTo>
                    <a:pt x="24" y="206"/>
                  </a:lnTo>
                  <a:lnTo>
                    <a:pt x="44" y="210"/>
                  </a:lnTo>
                  <a:lnTo>
                    <a:pt x="68" y="214"/>
                  </a:lnTo>
                  <a:lnTo>
                    <a:pt x="68" y="214"/>
                  </a:lnTo>
                  <a:lnTo>
                    <a:pt x="90" y="210"/>
                  </a:lnTo>
                  <a:lnTo>
                    <a:pt x="110" y="206"/>
                  </a:lnTo>
                  <a:lnTo>
                    <a:pt x="118" y="202"/>
                  </a:lnTo>
                  <a:lnTo>
                    <a:pt x="126" y="196"/>
                  </a:lnTo>
                  <a:lnTo>
                    <a:pt x="130" y="190"/>
                  </a:lnTo>
                  <a:lnTo>
                    <a:pt x="134" y="186"/>
                  </a:lnTo>
                  <a:lnTo>
                    <a:pt x="134" y="186"/>
                  </a:lnTo>
                  <a:lnTo>
                    <a:pt x="134" y="186"/>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27" name="Freeform 71"/>
            <p:cNvSpPr>
              <a:spLocks/>
            </p:cNvSpPr>
            <p:nvPr/>
          </p:nvSpPr>
          <p:spPr bwMode="auto">
            <a:xfrm>
              <a:off x="4079875" y="1722438"/>
              <a:ext cx="212725" cy="107950"/>
            </a:xfrm>
            <a:custGeom>
              <a:avLst/>
              <a:gdLst>
                <a:gd name="T0" fmla="*/ 134 w 134"/>
                <a:gd name="T1" fmla="*/ 34 h 68"/>
                <a:gd name="T2" fmla="*/ 134 w 134"/>
                <a:gd name="T3" fmla="*/ 34 h 68"/>
                <a:gd name="T4" fmla="*/ 134 w 134"/>
                <a:gd name="T5" fmla="*/ 42 h 68"/>
                <a:gd name="T6" fmla="*/ 130 w 134"/>
                <a:gd name="T7" fmla="*/ 48 h 68"/>
                <a:gd name="T8" fmla="*/ 122 w 134"/>
                <a:gd name="T9" fmla="*/ 54 h 68"/>
                <a:gd name="T10" fmla="*/ 114 w 134"/>
                <a:gd name="T11" fmla="*/ 58 h 68"/>
                <a:gd name="T12" fmla="*/ 104 w 134"/>
                <a:gd name="T13" fmla="*/ 64 h 68"/>
                <a:gd name="T14" fmla="*/ 94 w 134"/>
                <a:gd name="T15" fmla="*/ 66 h 68"/>
                <a:gd name="T16" fmla="*/ 80 w 134"/>
                <a:gd name="T17" fmla="*/ 68 h 68"/>
                <a:gd name="T18" fmla="*/ 68 w 134"/>
                <a:gd name="T19" fmla="*/ 68 h 68"/>
                <a:gd name="T20" fmla="*/ 68 w 134"/>
                <a:gd name="T21" fmla="*/ 68 h 68"/>
                <a:gd name="T22" fmla="*/ 54 w 134"/>
                <a:gd name="T23" fmla="*/ 68 h 68"/>
                <a:gd name="T24" fmla="*/ 40 w 134"/>
                <a:gd name="T25" fmla="*/ 66 h 68"/>
                <a:gd name="T26" fmla="*/ 30 w 134"/>
                <a:gd name="T27" fmla="*/ 64 h 68"/>
                <a:gd name="T28" fmla="*/ 20 w 134"/>
                <a:gd name="T29" fmla="*/ 58 h 68"/>
                <a:gd name="T30" fmla="*/ 12 w 134"/>
                <a:gd name="T31" fmla="*/ 54 h 68"/>
                <a:gd name="T32" fmla="*/ 6 w 134"/>
                <a:gd name="T33" fmla="*/ 48 h 68"/>
                <a:gd name="T34" fmla="*/ 2 w 134"/>
                <a:gd name="T35" fmla="*/ 42 h 68"/>
                <a:gd name="T36" fmla="*/ 0 w 134"/>
                <a:gd name="T37" fmla="*/ 34 h 68"/>
                <a:gd name="T38" fmla="*/ 0 w 134"/>
                <a:gd name="T39" fmla="*/ 34 h 68"/>
                <a:gd name="T40" fmla="*/ 2 w 134"/>
                <a:gd name="T41" fmla="*/ 28 h 68"/>
                <a:gd name="T42" fmla="*/ 6 w 134"/>
                <a:gd name="T43" fmla="*/ 20 h 68"/>
                <a:gd name="T44" fmla="*/ 12 w 134"/>
                <a:gd name="T45" fmla="*/ 14 h 68"/>
                <a:gd name="T46" fmla="*/ 20 w 134"/>
                <a:gd name="T47" fmla="*/ 10 h 68"/>
                <a:gd name="T48" fmla="*/ 30 w 134"/>
                <a:gd name="T49" fmla="*/ 6 h 68"/>
                <a:gd name="T50" fmla="*/ 40 w 134"/>
                <a:gd name="T51" fmla="*/ 2 h 68"/>
                <a:gd name="T52" fmla="*/ 54 w 134"/>
                <a:gd name="T53" fmla="*/ 0 h 68"/>
                <a:gd name="T54" fmla="*/ 68 w 134"/>
                <a:gd name="T55" fmla="*/ 0 h 68"/>
                <a:gd name="T56" fmla="*/ 68 w 134"/>
                <a:gd name="T57" fmla="*/ 0 h 68"/>
                <a:gd name="T58" fmla="*/ 80 w 134"/>
                <a:gd name="T59" fmla="*/ 0 h 68"/>
                <a:gd name="T60" fmla="*/ 94 w 134"/>
                <a:gd name="T61" fmla="*/ 2 h 68"/>
                <a:gd name="T62" fmla="*/ 104 w 134"/>
                <a:gd name="T63" fmla="*/ 6 h 68"/>
                <a:gd name="T64" fmla="*/ 114 w 134"/>
                <a:gd name="T65" fmla="*/ 10 h 68"/>
                <a:gd name="T66" fmla="*/ 122 w 134"/>
                <a:gd name="T67" fmla="*/ 14 h 68"/>
                <a:gd name="T68" fmla="*/ 130 w 134"/>
                <a:gd name="T69" fmla="*/ 20 h 68"/>
                <a:gd name="T70" fmla="*/ 134 w 134"/>
                <a:gd name="T71" fmla="*/ 28 h 68"/>
                <a:gd name="T72" fmla="*/ 134 w 134"/>
                <a:gd name="T73" fmla="*/ 34 h 68"/>
                <a:gd name="T74" fmla="*/ 134 w 134"/>
                <a:gd name="T7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68">
                  <a:moveTo>
                    <a:pt x="134" y="34"/>
                  </a:moveTo>
                  <a:lnTo>
                    <a:pt x="134" y="34"/>
                  </a:lnTo>
                  <a:lnTo>
                    <a:pt x="134" y="42"/>
                  </a:lnTo>
                  <a:lnTo>
                    <a:pt x="130" y="48"/>
                  </a:lnTo>
                  <a:lnTo>
                    <a:pt x="122" y="54"/>
                  </a:lnTo>
                  <a:lnTo>
                    <a:pt x="114" y="58"/>
                  </a:lnTo>
                  <a:lnTo>
                    <a:pt x="104" y="64"/>
                  </a:lnTo>
                  <a:lnTo>
                    <a:pt x="94" y="66"/>
                  </a:lnTo>
                  <a:lnTo>
                    <a:pt x="80" y="68"/>
                  </a:lnTo>
                  <a:lnTo>
                    <a:pt x="68" y="68"/>
                  </a:lnTo>
                  <a:lnTo>
                    <a:pt x="68" y="68"/>
                  </a:lnTo>
                  <a:lnTo>
                    <a:pt x="54" y="68"/>
                  </a:lnTo>
                  <a:lnTo>
                    <a:pt x="40" y="66"/>
                  </a:lnTo>
                  <a:lnTo>
                    <a:pt x="30" y="64"/>
                  </a:lnTo>
                  <a:lnTo>
                    <a:pt x="20" y="58"/>
                  </a:lnTo>
                  <a:lnTo>
                    <a:pt x="12" y="54"/>
                  </a:lnTo>
                  <a:lnTo>
                    <a:pt x="6" y="48"/>
                  </a:lnTo>
                  <a:lnTo>
                    <a:pt x="2" y="42"/>
                  </a:lnTo>
                  <a:lnTo>
                    <a:pt x="0" y="34"/>
                  </a:lnTo>
                  <a:lnTo>
                    <a:pt x="0" y="34"/>
                  </a:lnTo>
                  <a:lnTo>
                    <a:pt x="2" y="28"/>
                  </a:lnTo>
                  <a:lnTo>
                    <a:pt x="6" y="20"/>
                  </a:lnTo>
                  <a:lnTo>
                    <a:pt x="12" y="14"/>
                  </a:lnTo>
                  <a:lnTo>
                    <a:pt x="20" y="10"/>
                  </a:lnTo>
                  <a:lnTo>
                    <a:pt x="30" y="6"/>
                  </a:lnTo>
                  <a:lnTo>
                    <a:pt x="40" y="2"/>
                  </a:lnTo>
                  <a:lnTo>
                    <a:pt x="54" y="0"/>
                  </a:lnTo>
                  <a:lnTo>
                    <a:pt x="68" y="0"/>
                  </a:lnTo>
                  <a:lnTo>
                    <a:pt x="68" y="0"/>
                  </a:lnTo>
                  <a:lnTo>
                    <a:pt x="80" y="0"/>
                  </a:lnTo>
                  <a:lnTo>
                    <a:pt x="94" y="2"/>
                  </a:lnTo>
                  <a:lnTo>
                    <a:pt x="104" y="6"/>
                  </a:lnTo>
                  <a:lnTo>
                    <a:pt x="114" y="10"/>
                  </a:lnTo>
                  <a:lnTo>
                    <a:pt x="122" y="14"/>
                  </a:lnTo>
                  <a:lnTo>
                    <a:pt x="130" y="20"/>
                  </a:lnTo>
                  <a:lnTo>
                    <a:pt x="134" y="28"/>
                  </a:lnTo>
                  <a:lnTo>
                    <a:pt x="134" y="34"/>
                  </a:lnTo>
                  <a:lnTo>
                    <a:pt x="134" y="34"/>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28" name="Freeform 72"/>
            <p:cNvSpPr>
              <a:spLocks/>
            </p:cNvSpPr>
            <p:nvPr/>
          </p:nvSpPr>
          <p:spPr bwMode="auto">
            <a:xfrm>
              <a:off x="4152900" y="2833688"/>
              <a:ext cx="69850" cy="6350"/>
            </a:xfrm>
            <a:custGeom>
              <a:avLst/>
              <a:gdLst>
                <a:gd name="T0" fmla="*/ 0 w 44"/>
                <a:gd name="T1" fmla="*/ 2 h 4"/>
                <a:gd name="T2" fmla="*/ 0 w 44"/>
                <a:gd name="T3" fmla="*/ 2 h 4"/>
                <a:gd name="T4" fmla="*/ 14 w 44"/>
                <a:gd name="T5" fmla="*/ 4 h 4"/>
                <a:gd name="T6" fmla="*/ 28 w 44"/>
                <a:gd name="T7" fmla="*/ 4 h 4"/>
                <a:gd name="T8" fmla="*/ 44 w 44"/>
                <a:gd name="T9" fmla="*/ 0 h 4"/>
              </a:gdLst>
              <a:ahLst/>
              <a:cxnLst>
                <a:cxn ang="0">
                  <a:pos x="T0" y="T1"/>
                </a:cxn>
                <a:cxn ang="0">
                  <a:pos x="T2" y="T3"/>
                </a:cxn>
                <a:cxn ang="0">
                  <a:pos x="T4" y="T5"/>
                </a:cxn>
                <a:cxn ang="0">
                  <a:pos x="T6" y="T7"/>
                </a:cxn>
                <a:cxn ang="0">
                  <a:pos x="T8" y="T9"/>
                </a:cxn>
              </a:cxnLst>
              <a:rect l="0" t="0" r="r" b="b"/>
              <a:pathLst>
                <a:path w="44" h="4">
                  <a:moveTo>
                    <a:pt x="0" y="2"/>
                  </a:moveTo>
                  <a:lnTo>
                    <a:pt x="0" y="2"/>
                  </a:lnTo>
                  <a:lnTo>
                    <a:pt x="14" y="4"/>
                  </a:lnTo>
                  <a:lnTo>
                    <a:pt x="28" y="4"/>
                  </a:lnTo>
                  <a:lnTo>
                    <a:pt x="44"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29" name="Line 73"/>
            <p:cNvSpPr>
              <a:spLocks noChangeShapeType="1"/>
            </p:cNvSpPr>
            <p:nvPr/>
          </p:nvSpPr>
          <p:spPr bwMode="auto">
            <a:xfrm>
              <a:off x="1851025" y="21828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0" name="Line 74"/>
            <p:cNvSpPr>
              <a:spLocks noChangeShapeType="1"/>
            </p:cNvSpPr>
            <p:nvPr/>
          </p:nvSpPr>
          <p:spPr bwMode="auto">
            <a:xfrm>
              <a:off x="1851025" y="23098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1" name="Line 75"/>
            <p:cNvSpPr>
              <a:spLocks noChangeShapeType="1"/>
            </p:cNvSpPr>
            <p:nvPr/>
          </p:nvSpPr>
          <p:spPr bwMode="auto">
            <a:xfrm>
              <a:off x="1851025" y="24368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2" name="Line 76"/>
            <p:cNvSpPr>
              <a:spLocks noChangeShapeType="1"/>
            </p:cNvSpPr>
            <p:nvPr/>
          </p:nvSpPr>
          <p:spPr bwMode="auto">
            <a:xfrm>
              <a:off x="1851025" y="25638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3" name="Line 77"/>
            <p:cNvSpPr>
              <a:spLocks noChangeShapeType="1"/>
            </p:cNvSpPr>
            <p:nvPr/>
          </p:nvSpPr>
          <p:spPr bwMode="auto">
            <a:xfrm>
              <a:off x="1851025" y="26908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4" name="Freeform 78"/>
            <p:cNvSpPr>
              <a:spLocks/>
            </p:cNvSpPr>
            <p:nvPr/>
          </p:nvSpPr>
          <p:spPr bwMode="auto">
            <a:xfrm>
              <a:off x="1851025" y="2817813"/>
              <a:ext cx="53975" cy="31750"/>
            </a:xfrm>
            <a:custGeom>
              <a:avLst/>
              <a:gdLst>
                <a:gd name="T0" fmla="*/ 0 w 34"/>
                <a:gd name="T1" fmla="*/ 0 h 20"/>
                <a:gd name="T2" fmla="*/ 0 w 34"/>
                <a:gd name="T3" fmla="*/ 4 h 20"/>
                <a:gd name="T4" fmla="*/ 34 w 34"/>
                <a:gd name="T5" fmla="*/ 20 h 20"/>
              </a:gdLst>
              <a:ahLst/>
              <a:cxnLst>
                <a:cxn ang="0">
                  <a:pos x="T0" y="T1"/>
                </a:cxn>
                <a:cxn ang="0">
                  <a:pos x="T2" y="T3"/>
                </a:cxn>
                <a:cxn ang="0">
                  <a:pos x="T4" y="T5"/>
                </a:cxn>
              </a:cxnLst>
              <a:rect l="0" t="0" r="r" b="b"/>
              <a:pathLst>
                <a:path w="34" h="20">
                  <a:moveTo>
                    <a:pt x="0" y="0"/>
                  </a:moveTo>
                  <a:lnTo>
                    <a:pt x="0" y="4"/>
                  </a:lnTo>
                  <a:lnTo>
                    <a:pt x="34" y="2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5" name="Line 79"/>
            <p:cNvSpPr>
              <a:spLocks noChangeShapeType="1"/>
            </p:cNvSpPr>
            <p:nvPr/>
          </p:nvSpPr>
          <p:spPr bwMode="auto">
            <a:xfrm>
              <a:off x="1962150" y="2874963"/>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6" name="Line 80"/>
            <p:cNvSpPr>
              <a:spLocks noChangeShapeType="1"/>
            </p:cNvSpPr>
            <p:nvPr/>
          </p:nvSpPr>
          <p:spPr bwMode="auto">
            <a:xfrm>
              <a:off x="2076450" y="2925763"/>
              <a:ext cx="57150" cy="285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7" name="Line 81"/>
            <p:cNvSpPr>
              <a:spLocks noChangeShapeType="1"/>
            </p:cNvSpPr>
            <p:nvPr/>
          </p:nvSpPr>
          <p:spPr bwMode="auto">
            <a:xfrm>
              <a:off x="2193925" y="2979738"/>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8" name="Line 82"/>
            <p:cNvSpPr>
              <a:spLocks noChangeShapeType="1"/>
            </p:cNvSpPr>
            <p:nvPr/>
          </p:nvSpPr>
          <p:spPr bwMode="auto">
            <a:xfrm>
              <a:off x="2308225" y="3033713"/>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39" name="Line 83"/>
            <p:cNvSpPr>
              <a:spLocks noChangeShapeType="1"/>
            </p:cNvSpPr>
            <p:nvPr/>
          </p:nvSpPr>
          <p:spPr bwMode="auto">
            <a:xfrm>
              <a:off x="2422525" y="3084513"/>
              <a:ext cx="60325"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0" name="Line 84"/>
            <p:cNvSpPr>
              <a:spLocks noChangeShapeType="1"/>
            </p:cNvSpPr>
            <p:nvPr/>
          </p:nvSpPr>
          <p:spPr bwMode="auto">
            <a:xfrm>
              <a:off x="2540000" y="3138488"/>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1" name="Line 85"/>
            <p:cNvSpPr>
              <a:spLocks noChangeShapeType="1"/>
            </p:cNvSpPr>
            <p:nvPr/>
          </p:nvSpPr>
          <p:spPr bwMode="auto">
            <a:xfrm>
              <a:off x="2654300" y="3189288"/>
              <a:ext cx="60325"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2" name="Line 86"/>
            <p:cNvSpPr>
              <a:spLocks noChangeShapeType="1"/>
            </p:cNvSpPr>
            <p:nvPr/>
          </p:nvSpPr>
          <p:spPr bwMode="auto">
            <a:xfrm>
              <a:off x="2771775" y="3243263"/>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3" name="Line 87"/>
            <p:cNvSpPr>
              <a:spLocks noChangeShapeType="1"/>
            </p:cNvSpPr>
            <p:nvPr/>
          </p:nvSpPr>
          <p:spPr bwMode="auto">
            <a:xfrm>
              <a:off x="2886075" y="3294063"/>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4" name="Line 88"/>
            <p:cNvSpPr>
              <a:spLocks noChangeShapeType="1"/>
            </p:cNvSpPr>
            <p:nvPr/>
          </p:nvSpPr>
          <p:spPr bwMode="auto">
            <a:xfrm>
              <a:off x="3003550" y="3348038"/>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5" name="Line 89"/>
            <p:cNvSpPr>
              <a:spLocks noChangeShapeType="1"/>
            </p:cNvSpPr>
            <p:nvPr/>
          </p:nvSpPr>
          <p:spPr bwMode="auto">
            <a:xfrm>
              <a:off x="3117850" y="3398838"/>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6" name="Line 90"/>
            <p:cNvSpPr>
              <a:spLocks noChangeShapeType="1"/>
            </p:cNvSpPr>
            <p:nvPr/>
          </p:nvSpPr>
          <p:spPr bwMode="auto">
            <a:xfrm>
              <a:off x="3232150" y="3452813"/>
              <a:ext cx="60325"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7" name="Line 91"/>
            <p:cNvSpPr>
              <a:spLocks noChangeShapeType="1"/>
            </p:cNvSpPr>
            <p:nvPr/>
          </p:nvSpPr>
          <p:spPr bwMode="auto">
            <a:xfrm>
              <a:off x="3349625" y="3503613"/>
              <a:ext cx="57150" cy="285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8" name="Line 92"/>
            <p:cNvSpPr>
              <a:spLocks noChangeShapeType="1"/>
            </p:cNvSpPr>
            <p:nvPr/>
          </p:nvSpPr>
          <p:spPr bwMode="auto">
            <a:xfrm>
              <a:off x="3463925" y="3557588"/>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49" name="Line 93"/>
            <p:cNvSpPr>
              <a:spLocks noChangeShapeType="1"/>
            </p:cNvSpPr>
            <p:nvPr/>
          </p:nvSpPr>
          <p:spPr bwMode="auto">
            <a:xfrm>
              <a:off x="3581400" y="3608388"/>
              <a:ext cx="57150" cy="285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50" name="Line 94"/>
            <p:cNvSpPr>
              <a:spLocks noChangeShapeType="1"/>
            </p:cNvSpPr>
            <p:nvPr/>
          </p:nvSpPr>
          <p:spPr bwMode="auto">
            <a:xfrm>
              <a:off x="3695700" y="3662363"/>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51" name="Line 95"/>
            <p:cNvSpPr>
              <a:spLocks noChangeShapeType="1"/>
            </p:cNvSpPr>
            <p:nvPr/>
          </p:nvSpPr>
          <p:spPr bwMode="auto">
            <a:xfrm>
              <a:off x="3813175" y="3713163"/>
              <a:ext cx="57150" cy="285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6" name="Line 96"/>
            <p:cNvSpPr>
              <a:spLocks noChangeShapeType="1"/>
            </p:cNvSpPr>
            <p:nvPr/>
          </p:nvSpPr>
          <p:spPr bwMode="auto">
            <a:xfrm>
              <a:off x="3927475" y="3767138"/>
              <a:ext cx="57150" cy="254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7" name="Line 97"/>
            <p:cNvSpPr>
              <a:spLocks noChangeShapeType="1"/>
            </p:cNvSpPr>
            <p:nvPr/>
          </p:nvSpPr>
          <p:spPr bwMode="auto">
            <a:xfrm>
              <a:off x="4041775" y="3817938"/>
              <a:ext cx="60325" cy="285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8" name="Line 98"/>
            <p:cNvSpPr>
              <a:spLocks noChangeShapeType="1"/>
            </p:cNvSpPr>
            <p:nvPr/>
          </p:nvSpPr>
          <p:spPr bwMode="auto">
            <a:xfrm flipV="1">
              <a:off x="4159250" y="3843338"/>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79" name="Line 99"/>
            <p:cNvSpPr>
              <a:spLocks noChangeShapeType="1"/>
            </p:cNvSpPr>
            <p:nvPr/>
          </p:nvSpPr>
          <p:spPr bwMode="auto">
            <a:xfrm flipV="1">
              <a:off x="4276725" y="3798888"/>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0" name="Line 100"/>
            <p:cNvSpPr>
              <a:spLocks noChangeShapeType="1"/>
            </p:cNvSpPr>
            <p:nvPr/>
          </p:nvSpPr>
          <p:spPr bwMode="auto">
            <a:xfrm flipV="1">
              <a:off x="4397375" y="3754438"/>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1" name="Line 101"/>
            <p:cNvSpPr>
              <a:spLocks noChangeShapeType="1"/>
            </p:cNvSpPr>
            <p:nvPr/>
          </p:nvSpPr>
          <p:spPr bwMode="auto">
            <a:xfrm flipV="1">
              <a:off x="4514850" y="3713163"/>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2" name="Line 102"/>
            <p:cNvSpPr>
              <a:spLocks noChangeShapeType="1"/>
            </p:cNvSpPr>
            <p:nvPr/>
          </p:nvSpPr>
          <p:spPr bwMode="auto">
            <a:xfrm flipV="1">
              <a:off x="4635500" y="3668713"/>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3" name="Line 103"/>
            <p:cNvSpPr>
              <a:spLocks noChangeShapeType="1"/>
            </p:cNvSpPr>
            <p:nvPr/>
          </p:nvSpPr>
          <p:spPr bwMode="auto">
            <a:xfrm flipV="1">
              <a:off x="4752975" y="3624263"/>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4" name="Line 104"/>
            <p:cNvSpPr>
              <a:spLocks noChangeShapeType="1"/>
            </p:cNvSpPr>
            <p:nvPr/>
          </p:nvSpPr>
          <p:spPr bwMode="auto">
            <a:xfrm flipV="1">
              <a:off x="4873625" y="3579813"/>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5" name="Line 105"/>
            <p:cNvSpPr>
              <a:spLocks noChangeShapeType="1"/>
            </p:cNvSpPr>
            <p:nvPr/>
          </p:nvSpPr>
          <p:spPr bwMode="auto">
            <a:xfrm flipV="1">
              <a:off x="4991100" y="3535363"/>
              <a:ext cx="60325" cy="2222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6" name="Freeform 106"/>
            <p:cNvSpPr>
              <a:spLocks/>
            </p:cNvSpPr>
            <p:nvPr/>
          </p:nvSpPr>
          <p:spPr bwMode="auto">
            <a:xfrm>
              <a:off x="5111750" y="3475038"/>
              <a:ext cx="34925" cy="38100"/>
            </a:xfrm>
            <a:custGeom>
              <a:avLst/>
              <a:gdLst>
                <a:gd name="T0" fmla="*/ 0 w 22"/>
                <a:gd name="T1" fmla="*/ 24 h 24"/>
                <a:gd name="T2" fmla="*/ 22 w 22"/>
                <a:gd name="T3" fmla="*/ 16 h 24"/>
                <a:gd name="T4" fmla="*/ 22 w 22"/>
                <a:gd name="T5" fmla="*/ 0 h 24"/>
              </a:gdLst>
              <a:ahLst/>
              <a:cxnLst>
                <a:cxn ang="0">
                  <a:pos x="T0" y="T1"/>
                </a:cxn>
                <a:cxn ang="0">
                  <a:pos x="T2" y="T3"/>
                </a:cxn>
                <a:cxn ang="0">
                  <a:pos x="T4" y="T5"/>
                </a:cxn>
              </a:cxnLst>
              <a:rect l="0" t="0" r="r" b="b"/>
              <a:pathLst>
                <a:path w="22" h="24">
                  <a:moveTo>
                    <a:pt x="0" y="24"/>
                  </a:moveTo>
                  <a:lnTo>
                    <a:pt x="22" y="16"/>
                  </a:lnTo>
                  <a:lnTo>
                    <a:pt x="22"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7" name="Line 107"/>
            <p:cNvSpPr>
              <a:spLocks noChangeShapeType="1"/>
            </p:cNvSpPr>
            <p:nvPr/>
          </p:nvSpPr>
          <p:spPr bwMode="auto">
            <a:xfrm flipV="1">
              <a:off x="5146675" y="334803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8" name="Line 108"/>
            <p:cNvSpPr>
              <a:spLocks noChangeShapeType="1"/>
            </p:cNvSpPr>
            <p:nvPr/>
          </p:nvSpPr>
          <p:spPr bwMode="auto">
            <a:xfrm flipV="1">
              <a:off x="5146675" y="322103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89" name="Line 109"/>
            <p:cNvSpPr>
              <a:spLocks noChangeShapeType="1"/>
            </p:cNvSpPr>
            <p:nvPr/>
          </p:nvSpPr>
          <p:spPr bwMode="auto">
            <a:xfrm flipV="1">
              <a:off x="5146675" y="309403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90" name="Line 110"/>
            <p:cNvSpPr>
              <a:spLocks noChangeShapeType="1"/>
            </p:cNvSpPr>
            <p:nvPr/>
          </p:nvSpPr>
          <p:spPr bwMode="auto">
            <a:xfrm flipV="1">
              <a:off x="5146675" y="296703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91" name="Line 111"/>
            <p:cNvSpPr>
              <a:spLocks noChangeShapeType="1"/>
            </p:cNvSpPr>
            <p:nvPr/>
          </p:nvSpPr>
          <p:spPr bwMode="auto">
            <a:xfrm flipV="1">
              <a:off x="5146675" y="284003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92" name="Freeform 112"/>
            <p:cNvSpPr>
              <a:spLocks/>
            </p:cNvSpPr>
            <p:nvPr/>
          </p:nvSpPr>
          <p:spPr bwMode="auto">
            <a:xfrm>
              <a:off x="4740275" y="3125788"/>
              <a:ext cx="254000" cy="139700"/>
            </a:xfrm>
            <a:custGeom>
              <a:avLst/>
              <a:gdLst>
                <a:gd name="T0" fmla="*/ 14 w 160"/>
                <a:gd name="T1" fmla="*/ 44 h 88"/>
                <a:gd name="T2" fmla="*/ 14 w 160"/>
                <a:gd name="T3" fmla="*/ 44 h 88"/>
                <a:gd name="T4" fmla="*/ 144 w 160"/>
                <a:gd name="T5" fmla="*/ 88 h 88"/>
                <a:gd name="T6" fmla="*/ 160 w 160"/>
                <a:gd name="T7" fmla="*/ 44 h 88"/>
                <a:gd name="T8" fmla="*/ 28 w 160"/>
                <a:gd name="T9" fmla="*/ 0 h 88"/>
                <a:gd name="T10" fmla="*/ 28 w 160"/>
                <a:gd name="T11" fmla="*/ 0 h 88"/>
                <a:gd name="T12" fmla="*/ 20 w 160"/>
                <a:gd name="T13" fmla="*/ 0 h 88"/>
                <a:gd name="T14" fmla="*/ 12 w 160"/>
                <a:gd name="T15" fmla="*/ 2 h 88"/>
                <a:gd name="T16" fmla="*/ 6 w 160"/>
                <a:gd name="T17" fmla="*/ 8 h 88"/>
                <a:gd name="T18" fmla="*/ 0 w 160"/>
                <a:gd name="T19" fmla="*/ 16 h 88"/>
                <a:gd name="T20" fmla="*/ 0 w 160"/>
                <a:gd name="T21" fmla="*/ 16 h 88"/>
                <a:gd name="T22" fmla="*/ 0 w 160"/>
                <a:gd name="T23" fmla="*/ 24 h 88"/>
                <a:gd name="T24" fmla="*/ 2 w 160"/>
                <a:gd name="T25" fmla="*/ 32 h 88"/>
                <a:gd name="T26" fmla="*/ 6 w 160"/>
                <a:gd name="T27" fmla="*/ 40 h 88"/>
                <a:gd name="T28" fmla="*/ 14 w 160"/>
                <a:gd name="T29" fmla="*/ 44 h 88"/>
                <a:gd name="T30" fmla="*/ 14 w 160"/>
                <a:gd name="T31" fmla="*/ 44 h 88"/>
                <a:gd name="T32" fmla="*/ 14 w 160"/>
                <a:gd name="T33"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88">
                  <a:moveTo>
                    <a:pt x="14" y="44"/>
                  </a:moveTo>
                  <a:lnTo>
                    <a:pt x="14" y="44"/>
                  </a:lnTo>
                  <a:lnTo>
                    <a:pt x="144" y="88"/>
                  </a:lnTo>
                  <a:lnTo>
                    <a:pt x="160" y="44"/>
                  </a:lnTo>
                  <a:lnTo>
                    <a:pt x="28" y="0"/>
                  </a:lnTo>
                  <a:lnTo>
                    <a:pt x="28" y="0"/>
                  </a:lnTo>
                  <a:lnTo>
                    <a:pt x="20" y="0"/>
                  </a:lnTo>
                  <a:lnTo>
                    <a:pt x="12" y="2"/>
                  </a:lnTo>
                  <a:lnTo>
                    <a:pt x="6" y="8"/>
                  </a:lnTo>
                  <a:lnTo>
                    <a:pt x="0" y="16"/>
                  </a:lnTo>
                  <a:lnTo>
                    <a:pt x="0" y="16"/>
                  </a:lnTo>
                  <a:lnTo>
                    <a:pt x="0" y="24"/>
                  </a:lnTo>
                  <a:lnTo>
                    <a:pt x="2" y="32"/>
                  </a:lnTo>
                  <a:lnTo>
                    <a:pt x="6" y="40"/>
                  </a:lnTo>
                  <a:lnTo>
                    <a:pt x="14" y="44"/>
                  </a:lnTo>
                  <a:lnTo>
                    <a:pt x="14" y="44"/>
                  </a:lnTo>
                  <a:lnTo>
                    <a:pt x="14" y="44"/>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193" name="Freeform 113"/>
            <p:cNvSpPr>
              <a:spLocks/>
            </p:cNvSpPr>
            <p:nvPr/>
          </p:nvSpPr>
          <p:spPr bwMode="auto">
            <a:xfrm>
              <a:off x="5067300" y="4722813"/>
              <a:ext cx="111125" cy="98425"/>
            </a:xfrm>
            <a:custGeom>
              <a:avLst/>
              <a:gdLst>
                <a:gd name="T0" fmla="*/ 70 w 70"/>
                <a:gd name="T1" fmla="*/ 62 h 62"/>
                <a:gd name="T2" fmla="*/ 0 w 70"/>
                <a:gd name="T3" fmla="*/ 58 h 62"/>
                <a:gd name="T4" fmla="*/ 40 w 70"/>
                <a:gd name="T5" fmla="*/ 0 h 62"/>
                <a:gd name="T6" fmla="*/ 70 w 70"/>
                <a:gd name="T7" fmla="*/ 62 h 62"/>
              </a:gdLst>
              <a:ahLst/>
              <a:cxnLst>
                <a:cxn ang="0">
                  <a:pos x="T0" y="T1"/>
                </a:cxn>
                <a:cxn ang="0">
                  <a:pos x="T2" y="T3"/>
                </a:cxn>
                <a:cxn ang="0">
                  <a:pos x="T4" y="T5"/>
                </a:cxn>
                <a:cxn ang="0">
                  <a:pos x="T6" y="T7"/>
                </a:cxn>
              </a:cxnLst>
              <a:rect l="0" t="0" r="r" b="b"/>
              <a:pathLst>
                <a:path w="70" h="62">
                  <a:moveTo>
                    <a:pt x="70" y="62"/>
                  </a:moveTo>
                  <a:lnTo>
                    <a:pt x="0" y="58"/>
                  </a:lnTo>
                  <a:lnTo>
                    <a:pt x="40" y="0"/>
                  </a:lnTo>
                  <a:lnTo>
                    <a:pt x="70" y="62"/>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4" name="Line 114"/>
            <p:cNvSpPr>
              <a:spLocks noChangeShapeType="1"/>
            </p:cNvSpPr>
            <p:nvPr/>
          </p:nvSpPr>
          <p:spPr bwMode="auto">
            <a:xfrm flipV="1">
              <a:off x="5130800" y="4675188"/>
              <a:ext cx="222250" cy="10795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97" name="Freeform 117"/>
            <p:cNvSpPr>
              <a:spLocks/>
            </p:cNvSpPr>
            <p:nvPr/>
          </p:nvSpPr>
          <p:spPr bwMode="auto">
            <a:xfrm>
              <a:off x="1409700" y="1836738"/>
              <a:ext cx="4635500" cy="2924175"/>
            </a:xfrm>
            <a:custGeom>
              <a:avLst/>
              <a:gdLst>
                <a:gd name="T0" fmla="*/ 2838 w 2920"/>
                <a:gd name="T1" fmla="*/ 1356 h 1842"/>
                <a:gd name="T2" fmla="*/ 2864 w 2920"/>
                <a:gd name="T3" fmla="*/ 1324 h 1842"/>
                <a:gd name="T4" fmla="*/ 2878 w 2920"/>
                <a:gd name="T5" fmla="*/ 1282 h 1842"/>
                <a:gd name="T6" fmla="*/ 2876 w 2920"/>
                <a:gd name="T7" fmla="*/ 868 h 1842"/>
                <a:gd name="T8" fmla="*/ 2872 w 2920"/>
                <a:gd name="T9" fmla="*/ 844 h 1842"/>
                <a:gd name="T10" fmla="*/ 2856 w 2920"/>
                <a:gd name="T11" fmla="*/ 814 h 1842"/>
                <a:gd name="T12" fmla="*/ 2800 w 2920"/>
                <a:gd name="T13" fmla="*/ 774 h 1842"/>
                <a:gd name="T14" fmla="*/ 2712 w 2920"/>
                <a:gd name="T15" fmla="*/ 742 h 1842"/>
                <a:gd name="T16" fmla="*/ 2600 w 2920"/>
                <a:gd name="T17" fmla="*/ 722 h 1842"/>
                <a:gd name="T18" fmla="*/ 2548 w 2920"/>
                <a:gd name="T19" fmla="*/ 718 h 1842"/>
                <a:gd name="T20" fmla="*/ 2394 w 2920"/>
                <a:gd name="T21" fmla="*/ 732 h 1842"/>
                <a:gd name="T22" fmla="*/ 2294 w 2920"/>
                <a:gd name="T23" fmla="*/ 764 h 1842"/>
                <a:gd name="T24" fmla="*/ 2236 w 2920"/>
                <a:gd name="T25" fmla="*/ 804 h 1842"/>
                <a:gd name="T26" fmla="*/ 2208 w 2920"/>
                <a:gd name="T27" fmla="*/ 840 h 1842"/>
                <a:gd name="T28" fmla="*/ 2200 w 2920"/>
                <a:gd name="T29" fmla="*/ 1184 h 1842"/>
                <a:gd name="T30" fmla="*/ 2208 w 2920"/>
                <a:gd name="T31" fmla="*/ 1268 h 1842"/>
                <a:gd name="T32" fmla="*/ 2234 w 2920"/>
                <a:gd name="T33" fmla="*/ 1338 h 1842"/>
                <a:gd name="T34" fmla="*/ 2504 w 2920"/>
                <a:gd name="T35" fmla="*/ 1564 h 1842"/>
                <a:gd name="T36" fmla="*/ 2198 w 2920"/>
                <a:gd name="T37" fmla="*/ 1746 h 1842"/>
                <a:gd name="T38" fmla="*/ 2106 w 2920"/>
                <a:gd name="T39" fmla="*/ 1776 h 1842"/>
                <a:gd name="T40" fmla="*/ 2026 w 2920"/>
                <a:gd name="T41" fmla="*/ 1772 h 1842"/>
                <a:gd name="T42" fmla="*/ 1954 w 2920"/>
                <a:gd name="T43" fmla="*/ 1748 h 1842"/>
                <a:gd name="T44" fmla="*/ 1128 w 2920"/>
                <a:gd name="T45" fmla="*/ 1362 h 1842"/>
                <a:gd name="T46" fmla="*/ 292 w 2920"/>
                <a:gd name="T47" fmla="*/ 972 h 1842"/>
                <a:gd name="T48" fmla="*/ 200 w 2920"/>
                <a:gd name="T49" fmla="*/ 934 h 1842"/>
                <a:gd name="T50" fmla="*/ 116 w 2920"/>
                <a:gd name="T51" fmla="*/ 890 h 1842"/>
                <a:gd name="T52" fmla="*/ 72 w 2920"/>
                <a:gd name="T53" fmla="*/ 844 h 1842"/>
                <a:gd name="T54" fmla="*/ 64 w 2920"/>
                <a:gd name="T55" fmla="*/ 146 h 1842"/>
                <a:gd name="T56" fmla="*/ 68 w 2920"/>
                <a:gd name="T57" fmla="*/ 114 h 1842"/>
                <a:gd name="T58" fmla="*/ 84 w 2920"/>
                <a:gd name="T59" fmla="*/ 90 h 1842"/>
                <a:gd name="T60" fmla="*/ 114 w 2920"/>
                <a:gd name="T61" fmla="*/ 72 h 1842"/>
                <a:gd name="T62" fmla="*/ 158 w 2920"/>
                <a:gd name="T63" fmla="*/ 64 h 1842"/>
                <a:gd name="T64" fmla="*/ 372 w 2920"/>
                <a:gd name="T65" fmla="*/ 130 h 1842"/>
                <a:gd name="T66" fmla="*/ 396 w 2920"/>
                <a:gd name="T67" fmla="*/ 156 h 1842"/>
                <a:gd name="T68" fmla="*/ 436 w 2920"/>
                <a:gd name="T69" fmla="*/ 176 h 1842"/>
                <a:gd name="T70" fmla="*/ 464 w 2920"/>
                <a:gd name="T71" fmla="*/ 154 h 1842"/>
                <a:gd name="T72" fmla="*/ 438 w 2920"/>
                <a:gd name="T73" fmla="*/ 104 h 1842"/>
                <a:gd name="T74" fmla="*/ 402 w 2920"/>
                <a:gd name="T75" fmla="*/ 74 h 1842"/>
                <a:gd name="T76" fmla="*/ 168 w 2920"/>
                <a:gd name="T77" fmla="*/ 0 h 1842"/>
                <a:gd name="T78" fmla="*/ 150 w 2920"/>
                <a:gd name="T79" fmla="*/ 0 h 1842"/>
                <a:gd name="T80" fmla="*/ 100 w 2920"/>
                <a:gd name="T81" fmla="*/ 10 h 1842"/>
                <a:gd name="T82" fmla="*/ 40 w 2920"/>
                <a:gd name="T83" fmla="*/ 44 h 1842"/>
                <a:gd name="T84" fmla="*/ 22 w 2920"/>
                <a:gd name="T85" fmla="*/ 64 h 1842"/>
                <a:gd name="T86" fmla="*/ 6 w 2920"/>
                <a:gd name="T87" fmla="*/ 102 h 1842"/>
                <a:gd name="T88" fmla="*/ 0 w 2920"/>
                <a:gd name="T89" fmla="*/ 146 h 1842"/>
                <a:gd name="T90" fmla="*/ 0 w 2920"/>
                <a:gd name="T91" fmla="*/ 834 h 1842"/>
                <a:gd name="T92" fmla="*/ 12 w 2920"/>
                <a:gd name="T93" fmla="*/ 870 h 1842"/>
                <a:gd name="T94" fmla="*/ 76 w 2920"/>
                <a:gd name="T95" fmla="*/ 940 h 1842"/>
                <a:gd name="T96" fmla="*/ 144 w 2920"/>
                <a:gd name="T97" fmla="*/ 980 h 1842"/>
                <a:gd name="T98" fmla="*/ 182 w 2920"/>
                <a:gd name="T99" fmla="*/ 994 h 1842"/>
                <a:gd name="T100" fmla="*/ 508 w 2920"/>
                <a:gd name="T101" fmla="*/ 1140 h 1842"/>
                <a:gd name="T102" fmla="*/ 1672 w 2920"/>
                <a:gd name="T103" fmla="*/ 1688 h 1842"/>
                <a:gd name="T104" fmla="*/ 1970 w 2920"/>
                <a:gd name="T105" fmla="*/ 1822 h 1842"/>
                <a:gd name="T106" fmla="*/ 2030 w 2920"/>
                <a:gd name="T107" fmla="*/ 1838 h 1842"/>
                <a:gd name="T108" fmla="*/ 2082 w 2920"/>
                <a:gd name="T109" fmla="*/ 1842 h 1842"/>
                <a:gd name="T110" fmla="*/ 2140 w 2920"/>
                <a:gd name="T111" fmla="*/ 1836 h 1842"/>
                <a:gd name="T112" fmla="*/ 2224 w 2920"/>
                <a:gd name="T113" fmla="*/ 1804 h 1842"/>
                <a:gd name="T114" fmla="*/ 2920 w 2920"/>
                <a:gd name="T115" fmla="*/ 1744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20" h="1842">
                  <a:moveTo>
                    <a:pt x="2574" y="1604"/>
                  </a:moveTo>
                  <a:lnTo>
                    <a:pt x="2574" y="1564"/>
                  </a:lnTo>
                  <a:lnTo>
                    <a:pt x="2838" y="1356"/>
                  </a:lnTo>
                  <a:lnTo>
                    <a:pt x="2838" y="1356"/>
                  </a:lnTo>
                  <a:lnTo>
                    <a:pt x="2854" y="1340"/>
                  </a:lnTo>
                  <a:lnTo>
                    <a:pt x="2864" y="1324"/>
                  </a:lnTo>
                  <a:lnTo>
                    <a:pt x="2872" y="1308"/>
                  </a:lnTo>
                  <a:lnTo>
                    <a:pt x="2876" y="1294"/>
                  </a:lnTo>
                  <a:lnTo>
                    <a:pt x="2878" y="1282"/>
                  </a:lnTo>
                  <a:lnTo>
                    <a:pt x="2878" y="1272"/>
                  </a:lnTo>
                  <a:lnTo>
                    <a:pt x="2876" y="1264"/>
                  </a:lnTo>
                  <a:lnTo>
                    <a:pt x="2876" y="868"/>
                  </a:lnTo>
                  <a:lnTo>
                    <a:pt x="2876" y="868"/>
                  </a:lnTo>
                  <a:lnTo>
                    <a:pt x="2876" y="856"/>
                  </a:lnTo>
                  <a:lnTo>
                    <a:pt x="2872" y="844"/>
                  </a:lnTo>
                  <a:lnTo>
                    <a:pt x="2868" y="834"/>
                  </a:lnTo>
                  <a:lnTo>
                    <a:pt x="2862" y="824"/>
                  </a:lnTo>
                  <a:lnTo>
                    <a:pt x="2856" y="814"/>
                  </a:lnTo>
                  <a:lnTo>
                    <a:pt x="2846" y="804"/>
                  </a:lnTo>
                  <a:lnTo>
                    <a:pt x="2826" y="788"/>
                  </a:lnTo>
                  <a:lnTo>
                    <a:pt x="2800" y="774"/>
                  </a:lnTo>
                  <a:lnTo>
                    <a:pt x="2772" y="762"/>
                  </a:lnTo>
                  <a:lnTo>
                    <a:pt x="2742" y="750"/>
                  </a:lnTo>
                  <a:lnTo>
                    <a:pt x="2712" y="742"/>
                  </a:lnTo>
                  <a:lnTo>
                    <a:pt x="2682" y="736"/>
                  </a:lnTo>
                  <a:lnTo>
                    <a:pt x="2652" y="730"/>
                  </a:lnTo>
                  <a:lnTo>
                    <a:pt x="2600" y="722"/>
                  </a:lnTo>
                  <a:lnTo>
                    <a:pt x="2562" y="720"/>
                  </a:lnTo>
                  <a:lnTo>
                    <a:pt x="2548" y="718"/>
                  </a:lnTo>
                  <a:lnTo>
                    <a:pt x="2548" y="718"/>
                  </a:lnTo>
                  <a:lnTo>
                    <a:pt x="2490" y="720"/>
                  </a:lnTo>
                  <a:lnTo>
                    <a:pt x="2438" y="724"/>
                  </a:lnTo>
                  <a:lnTo>
                    <a:pt x="2394" y="732"/>
                  </a:lnTo>
                  <a:lnTo>
                    <a:pt x="2356" y="742"/>
                  </a:lnTo>
                  <a:lnTo>
                    <a:pt x="2322" y="752"/>
                  </a:lnTo>
                  <a:lnTo>
                    <a:pt x="2294" y="764"/>
                  </a:lnTo>
                  <a:lnTo>
                    <a:pt x="2270" y="778"/>
                  </a:lnTo>
                  <a:lnTo>
                    <a:pt x="2250" y="790"/>
                  </a:lnTo>
                  <a:lnTo>
                    <a:pt x="2236" y="804"/>
                  </a:lnTo>
                  <a:lnTo>
                    <a:pt x="2224" y="818"/>
                  </a:lnTo>
                  <a:lnTo>
                    <a:pt x="2214" y="830"/>
                  </a:lnTo>
                  <a:lnTo>
                    <a:pt x="2208" y="840"/>
                  </a:lnTo>
                  <a:lnTo>
                    <a:pt x="2200" y="856"/>
                  </a:lnTo>
                  <a:lnTo>
                    <a:pt x="2200" y="862"/>
                  </a:lnTo>
                  <a:lnTo>
                    <a:pt x="2200" y="1184"/>
                  </a:lnTo>
                  <a:lnTo>
                    <a:pt x="2200" y="1184"/>
                  </a:lnTo>
                  <a:lnTo>
                    <a:pt x="2202" y="1232"/>
                  </a:lnTo>
                  <a:lnTo>
                    <a:pt x="2208" y="1268"/>
                  </a:lnTo>
                  <a:lnTo>
                    <a:pt x="2216" y="1298"/>
                  </a:lnTo>
                  <a:lnTo>
                    <a:pt x="2224" y="1322"/>
                  </a:lnTo>
                  <a:lnTo>
                    <a:pt x="2234" y="1338"/>
                  </a:lnTo>
                  <a:lnTo>
                    <a:pt x="2242" y="1348"/>
                  </a:lnTo>
                  <a:lnTo>
                    <a:pt x="2250" y="1356"/>
                  </a:lnTo>
                  <a:lnTo>
                    <a:pt x="2504" y="1564"/>
                  </a:lnTo>
                  <a:lnTo>
                    <a:pt x="2504" y="1610"/>
                  </a:lnTo>
                  <a:lnTo>
                    <a:pt x="2198" y="1746"/>
                  </a:lnTo>
                  <a:lnTo>
                    <a:pt x="2198" y="1746"/>
                  </a:lnTo>
                  <a:lnTo>
                    <a:pt x="2152" y="1766"/>
                  </a:lnTo>
                  <a:lnTo>
                    <a:pt x="2130" y="1772"/>
                  </a:lnTo>
                  <a:lnTo>
                    <a:pt x="2106" y="1776"/>
                  </a:lnTo>
                  <a:lnTo>
                    <a:pt x="2082" y="1778"/>
                  </a:lnTo>
                  <a:lnTo>
                    <a:pt x="2056" y="1778"/>
                  </a:lnTo>
                  <a:lnTo>
                    <a:pt x="2026" y="1772"/>
                  </a:lnTo>
                  <a:lnTo>
                    <a:pt x="1990" y="1762"/>
                  </a:lnTo>
                  <a:lnTo>
                    <a:pt x="1990" y="1762"/>
                  </a:lnTo>
                  <a:lnTo>
                    <a:pt x="1954" y="1748"/>
                  </a:lnTo>
                  <a:lnTo>
                    <a:pt x="1890" y="1718"/>
                  </a:lnTo>
                  <a:lnTo>
                    <a:pt x="1688" y="1626"/>
                  </a:lnTo>
                  <a:lnTo>
                    <a:pt x="1128" y="1362"/>
                  </a:lnTo>
                  <a:lnTo>
                    <a:pt x="1128" y="1362"/>
                  </a:lnTo>
                  <a:lnTo>
                    <a:pt x="486" y="1060"/>
                  </a:lnTo>
                  <a:lnTo>
                    <a:pt x="292" y="972"/>
                  </a:lnTo>
                  <a:lnTo>
                    <a:pt x="234" y="946"/>
                  </a:lnTo>
                  <a:lnTo>
                    <a:pt x="200" y="934"/>
                  </a:lnTo>
                  <a:lnTo>
                    <a:pt x="200" y="934"/>
                  </a:lnTo>
                  <a:lnTo>
                    <a:pt x="168" y="922"/>
                  </a:lnTo>
                  <a:lnTo>
                    <a:pt x="140" y="906"/>
                  </a:lnTo>
                  <a:lnTo>
                    <a:pt x="116" y="890"/>
                  </a:lnTo>
                  <a:lnTo>
                    <a:pt x="98" y="874"/>
                  </a:lnTo>
                  <a:lnTo>
                    <a:pt x="82" y="858"/>
                  </a:lnTo>
                  <a:lnTo>
                    <a:pt x="72" y="844"/>
                  </a:lnTo>
                  <a:lnTo>
                    <a:pt x="66" y="832"/>
                  </a:lnTo>
                  <a:lnTo>
                    <a:pt x="64" y="824"/>
                  </a:lnTo>
                  <a:lnTo>
                    <a:pt x="64" y="146"/>
                  </a:lnTo>
                  <a:lnTo>
                    <a:pt x="64" y="146"/>
                  </a:lnTo>
                  <a:lnTo>
                    <a:pt x="64" y="130"/>
                  </a:lnTo>
                  <a:lnTo>
                    <a:pt x="68" y="114"/>
                  </a:lnTo>
                  <a:lnTo>
                    <a:pt x="74" y="100"/>
                  </a:lnTo>
                  <a:lnTo>
                    <a:pt x="84" y="90"/>
                  </a:lnTo>
                  <a:lnTo>
                    <a:pt x="84" y="90"/>
                  </a:lnTo>
                  <a:lnTo>
                    <a:pt x="94" y="82"/>
                  </a:lnTo>
                  <a:lnTo>
                    <a:pt x="104" y="76"/>
                  </a:lnTo>
                  <a:lnTo>
                    <a:pt x="114" y="72"/>
                  </a:lnTo>
                  <a:lnTo>
                    <a:pt x="126" y="68"/>
                  </a:lnTo>
                  <a:lnTo>
                    <a:pt x="144" y="64"/>
                  </a:lnTo>
                  <a:lnTo>
                    <a:pt x="158" y="64"/>
                  </a:lnTo>
                  <a:lnTo>
                    <a:pt x="360" y="124"/>
                  </a:lnTo>
                  <a:lnTo>
                    <a:pt x="360" y="124"/>
                  </a:lnTo>
                  <a:lnTo>
                    <a:pt x="372" y="130"/>
                  </a:lnTo>
                  <a:lnTo>
                    <a:pt x="382" y="138"/>
                  </a:lnTo>
                  <a:lnTo>
                    <a:pt x="390" y="146"/>
                  </a:lnTo>
                  <a:lnTo>
                    <a:pt x="396" y="156"/>
                  </a:lnTo>
                  <a:lnTo>
                    <a:pt x="404" y="174"/>
                  </a:lnTo>
                  <a:lnTo>
                    <a:pt x="406" y="182"/>
                  </a:lnTo>
                  <a:lnTo>
                    <a:pt x="436" y="176"/>
                  </a:lnTo>
                  <a:lnTo>
                    <a:pt x="468" y="168"/>
                  </a:lnTo>
                  <a:lnTo>
                    <a:pt x="468" y="168"/>
                  </a:lnTo>
                  <a:lnTo>
                    <a:pt x="464" y="154"/>
                  </a:lnTo>
                  <a:lnTo>
                    <a:pt x="458" y="138"/>
                  </a:lnTo>
                  <a:lnTo>
                    <a:pt x="450" y="122"/>
                  </a:lnTo>
                  <a:lnTo>
                    <a:pt x="438" y="104"/>
                  </a:lnTo>
                  <a:lnTo>
                    <a:pt x="422" y="88"/>
                  </a:lnTo>
                  <a:lnTo>
                    <a:pt x="414" y="80"/>
                  </a:lnTo>
                  <a:lnTo>
                    <a:pt x="402" y="74"/>
                  </a:lnTo>
                  <a:lnTo>
                    <a:pt x="392" y="68"/>
                  </a:lnTo>
                  <a:lnTo>
                    <a:pt x="380" y="62"/>
                  </a:lnTo>
                  <a:lnTo>
                    <a:pt x="168" y="0"/>
                  </a:lnTo>
                  <a:lnTo>
                    <a:pt x="164" y="0"/>
                  </a:lnTo>
                  <a:lnTo>
                    <a:pt x="164" y="0"/>
                  </a:lnTo>
                  <a:lnTo>
                    <a:pt x="150" y="0"/>
                  </a:lnTo>
                  <a:lnTo>
                    <a:pt x="136" y="2"/>
                  </a:lnTo>
                  <a:lnTo>
                    <a:pt x="118" y="4"/>
                  </a:lnTo>
                  <a:lnTo>
                    <a:pt x="100" y="10"/>
                  </a:lnTo>
                  <a:lnTo>
                    <a:pt x="78" y="16"/>
                  </a:lnTo>
                  <a:lnTo>
                    <a:pt x="58" y="28"/>
                  </a:lnTo>
                  <a:lnTo>
                    <a:pt x="40" y="44"/>
                  </a:lnTo>
                  <a:lnTo>
                    <a:pt x="40" y="44"/>
                  </a:lnTo>
                  <a:lnTo>
                    <a:pt x="30" y="54"/>
                  </a:lnTo>
                  <a:lnTo>
                    <a:pt x="22" y="64"/>
                  </a:lnTo>
                  <a:lnTo>
                    <a:pt x="16" y="76"/>
                  </a:lnTo>
                  <a:lnTo>
                    <a:pt x="10" y="88"/>
                  </a:lnTo>
                  <a:lnTo>
                    <a:pt x="6" y="102"/>
                  </a:lnTo>
                  <a:lnTo>
                    <a:pt x="2" y="116"/>
                  </a:lnTo>
                  <a:lnTo>
                    <a:pt x="0" y="132"/>
                  </a:lnTo>
                  <a:lnTo>
                    <a:pt x="0" y="146"/>
                  </a:lnTo>
                  <a:lnTo>
                    <a:pt x="0" y="824"/>
                  </a:lnTo>
                  <a:lnTo>
                    <a:pt x="0" y="824"/>
                  </a:lnTo>
                  <a:lnTo>
                    <a:pt x="0" y="834"/>
                  </a:lnTo>
                  <a:lnTo>
                    <a:pt x="2" y="846"/>
                  </a:lnTo>
                  <a:lnTo>
                    <a:pt x="6" y="858"/>
                  </a:lnTo>
                  <a:lnTo>
                    <a:pt x="12" y="870"/>
                  </a:lnTo>
                  <a:lnTo>
                    <a:pt x="28" y="894"/>
                  </a:lnTo>
                  <a:lnTo>
                    <a:pt x="50" y="918"/>
                  </a:lnTo>
                  <a:lnTo>
                    <a:pt x="76" y="940"/>
                  </a:lnTo>
                  <a:lnTo>
                    <a:pt x="108" y="962"/>
                  </a:lnTo>
                  <a:lnTo>
                    <a:pt x="126" y="972"/>
                  </a:lnTo>
                  <a:lnTo>
                    <a:pt x="144" y="980"/>
                  </a:lnTo>
                  <a:lnTo>
                    <a:pt x="162" y="988"/>
                  </a:lnTo>
                  <a:lnTo>
                    <a:pt x="182" y="994"/>
                  </a:lnTo>
                  <a:lnTo>
                    <a:pt x="182" y="994"/>
                  </a:lnTo>
                  <a:lnTo>
                    <a:pt x="220" y="1010"/>
                  </a:lnTo>
                  <a:lnTo>
                    <a:pt x="290" y="1040"/>
                  </a:lnTo>
                  <a:lnTo>
                    <a:pt x="508" y="1140"/>
                  </a:lnTo>
                  <a:lnTo>
                    <a:pt x="1100" y="1420"/>
                  </a:lnTo>
                  <a:lnTo>
                    <a:pt x="1100" y="1420"/>
                  </a:lnTo>
                  <a:lnTo>
                    <a:pt x="1672" y="1688"/>
                  </a:lnTo>
                  <a:lnTo>
                    <a:pt x="1870" y="1780"/>
                  </a:lnTo>
                  <a:lnTo>
                    <a:pt x="1934" y="1808"/>
                  </a:lnTo>
                  <a:lnTo>
                    <a:pt x="1970" y="1822"/>
                  </a:lnTo>
                  <a:lnTo>
                    <a:pt x="1970" y="1822"/>
                  </a:lnTo>
                  <a:lnTo>
                    <a:pt x="2002" y="1832"/>
                  </a:lnTo>
                  <a:lnTo>
                    <a:pt x="2030" y="1838"/>
                  </a:lnTo>
                  <a:lnTo>
                    <a:pt x="2058" y="1842"/>
                  </a:lnTo>
                  <a:lnTo>
                    <a:pt x="2082" y="1842"/>
                  </a:lnTo>
                  <a:lnTo>
                    <a:pt x="2082" y="1842"/>
                  </a:lnTo>
                  <a:lnTo>
                    <a:pt x="2102" y="1842"/>
                  </a:lnTo>
                  <a:lnTo>
                    <a:pt x="2122" y="1840"/>
                  </a:lnTo>
                  <a:lnTo>
                    <a:pt x="2140" y="1836"/>
                  </a:lnTo>
                  <a:lnTo>
                    <a:pt x="2158" y="1832"/>
                  </a:lnTo>
                  <a:lnTo>
                    <a:pt x="2192" y="1818"/>
                  </a:lnTo>
                  <a:lnTo>
                    <a:pt x="2224" y="1804"/>
                  </a:lnTo>
                  <a:lnTo>
                    <a:pt x="2546" y="1662"/>
                  </a:lnTo>
                  <a:lnTo>
                    <a:pt x="2896" y="1802"/>
                  </a:lnTo>
                  <a:lnTo>
                    <a:pt x="2920" y="1744"/>
                  </a:lnTo>
                  <a:lnTo>
                    <a:pt x="2574" y="1604"/>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pic>
          <p:nvPicPr>
            <p:cNvPr id="6262" name="Picture 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825" y="3103563"/>
              <a:ext cx="10001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8" name="Freeform 119"/>
            <p:cNvSpPr>
              <a:spLocks/>
            </p:cNvSpPr>
            <p:nvPr/>
          </p:nvSpPr>
          <p:spPr bwMode="auto">
            <a:xfrm>
              <a:off x="5908675" y="3278188"/>
              <a:ext cx="25400" cy="57150"/>
            </a:xfrm>
            <a:custGeom>
              <a:avLst/>
              <a:gdLst>
                <a:gd name="T0" fmla="*/ 16 w 16"/>
                <a:gd name="T1" fmla="*/ 36 h 36"/>
                <a:gd name="T2" fmla="*/ 12 w 16"/>
                <a:gd name="T3" fmla="*/ 22 h 36"/>
                <a:gd name="T4" fmla="*/ 6 w 16"/>
                <a:gd name="T5" fmla="*/ 8 h 36"/>
                <a:gd name="T6" fmla="*/ 0 w 16"/>
                <a:gd name="T7" fmla="*/ 0 h 36"/>
              </a:gdLst>
              <a:ahLst/>
              <a:cxnLst>
                <a:cxn ang="0">
                  <a:pos x="T0" y="T1"/>
                </a:cxn>
                <a:cxn ang="0">
                  <a:pos x="T2" y="T3"/>
                </a:cxn>
                <a:cxn ang="0">
                  <a:pos x="T4" y="T5"/>
                </a:cxn>
                <a:cxn ang="0">
                  <a:pos x="T6" y="T7"/>
                </a:cxn>
              </a:cxnLst>
              <a:rect l="0" t="0" r="r" b="b"/>
              <a:pathLst>
                <a:path w="16" h="36">
                  <a:moveTo>
                    <a:pt x="16" y="36"/>
                  </a:moveTo>
                  <a:lnTo>
                    <a:pt x="12" y="22"/>
                  </a:lnTo>
                  <a:lnTo>
                    <a:pt x="6" y="8"/>
                  </a:lnTo>
                  <a:lnTo>
                    <a:pt x="0"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199" name="Freeform 120"/>
            <p:cNvSpPr>
              <a:spLocks/>
            </p:cNvSpPr>
            <p:nvPr/>
          </p:nvSpPr>
          <p:spPr bwMode="auto">
            <a:xfrm>
              <a:off x="5810250" y="3198813"/>
              <a:ext cx="53975" cy="34925"/>
            </a:xfrm>
            <a:custGeom>
              <a:avLst/>
              <a:gdLst>
                <a:gd name="T0" fmla="*/ 34 w 34"/>
                <a:gd name="T1" fmla="*/ 22 h 22"/>
                <a:gd name="T2" fmla="*/ 18 w 34"/>
                <a:gd name="T3" fmla="*/ 12 h 22"/>
                <a:gd name="T4" fmla="*/ 0 w 34"/>
                <a:gd name="T5" fmla="*/ 2 h 22"/>
                <a:gd name="T6" fmla="*/ 0 w 34"/>
                <a:gd name="T7" fmla="*/ 0 h 22"/>
              </a:gdLst>
              <a:ahLst/>
              <a:cxnLst>
                <a:cxn ang="0">
                  <a:pos x="T0" y="T1"/>
                </a:cxn>
                <a:cxn ang="0">
                  <a:pos x="T2" y="T3"/>
                </a:cxn>
                <a:cxn ang="0">
                  <a:pos x="T4" y="T5"/>
                </a:cxn>
                <a:cxn ang="0">
                  <a:pos x="T6" y="T7"/>
                </a:cxn>
              </a:cxnLst>
              <a:rect l="0" t="0" r="r" b="b"/>
              <a:pathLst>
                <a:path w="34" h="22">
                  <a:moveTo>
                    <a:pt x="34" y="22"/>
                  </a:moveTo>
                  <a:lnTo>
                    <a:pt x="18" y="12"/>
                  </a:lnTo>
                  <a:lnTo>
                    <a:pt x="0" y="2"/>
                  </a:lnTo>
                  <a:lnTo>
                    <a:pt x="0"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0" name="Freeform 121"/>
            <p:cNvSpPr>
              <a:spLocks/>
            </p:cNvSpPr>
            <p:nvPr/>
          </p:nvSpPr>
          <p:spPr bwMode="auto">
            <a:xfrm>
              <a:off x="5692775" y="3154363"/>
              <a:ext cx="60325" cy="19050"/>
            </a:xfrm>
            <a:custGeom>
              <a:avLst/>
              <a:gdLst>
                <a:gd name="T0" fmla="*/ 38 w 38"/>
                <a:gd name="T1" fmla="*/ 12 h 12"/>
                <a:gd name="T2" fmla="*/ 34 w 38"/>
                <a:gd name="T3" fmla="*/ 12 h 12"/>
                <a:gd name="T4" fmla="*/ 12 w 38"/>
                <a:gd name="T5" fmla="*/ 4 h 12"/>
                <a:gd name="T6" fmla="*/ 0 w 38"/>
                <a:gd name="T7" fmla="*/ 0 h 12"/>
              </a:gdLst>
              <a:ahLst/>
              <a:cxnLst>
                <a:cxn ang="0">
                  <a:pos x="T0" y="T1"/>
                </a:cxn>
                <a:cxn ang="0">
                  <a:pos x="T2" y="T3"/>
                </a:cxn>
                <a:cxn ang="0">
                  <a:pos x="T4" y="T5"/>
                </a:cxn>
                <a:cxn ang="0">
                  <a:pos x="T6" y="T7"/>
                </a:cxn>
              </a:cxnLst>
              <a:rect l="0" t="0" r="r" b="b"/>
              <a:pathLst>
                <a:path w="38" h="12">
                  <a:moveTo>
                    <a:pt x="38" y="12"/>
                  </a:moveTo>
                  <a:lnTo>
                    <a:pt x="34" y="12"/>
                  </a:lnTo>
                  <a:lnTo>
                    <a:pt x="12" y="4"/>
                  </a:lnTo>
                  <a:lnTo>
                    <a:pt x="0"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1" name="Freeform 122"/>
            <p:cNvSpPr>
              <a:spLocks/>
            </p:cNvSpPr>
            <p:nvPr/>
          </p:nvSpPr>
          <p:spPr bwMode="auto">
            <a:xfrm>
              <a:off x="5565775" y="3132138"/>
              <a:ext cx="63500" cy="9525"/>
            </a:xfrm>
            <a:custGeom>
              <a:avLst/>
              <a:gdLst>
                <a:gd name="T0" fmla="*/ 40 w 40"/>
                <a:gd name="T1" fmla="*/ 6 h 6"/>
                <a:gd name="T2" fmla="*/ 16 w 40"/>
                <a:gd name="T3" fmla="*/ 2 h 6"/>
                <a:gd name="T4" fmla="*/ 0 w 40"/>
                <a:gd name="T5" fmla="*/ 0 h 6"/>
              </a:gdLst>
              <a:ahLst/>
              <a:cxnLst>
                <a:cxn ang="0">
                  <a:pos x="T0" y="T1"/>
                </a:cxn>
                <a:cxn ang="0">
                  <a:pos x="T2" y="T3"/>
                </a:cxn>
                <a:cxn ang="0">
                  <a:pos x="T4" y="T5"/>
                </a:cxn>
              </a:cxnLst>
              <a:rect l="0" t="0" r="r" b="b"/>
              <a:pathLst>
                <a:path w="40" h="6">
                  <a:moveTo>
                    <a:pt x="40" y="6"/>
                  </a:moveTo>
                  <a:lnTo>
                    <a:pt x="16" y="2"/>
                  </a:lnTo>
                  <a:lnTo>
                    <a:pt x="0"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2" name="Freeform 123"/>
            <p:cNvSpPr>
              <a:spLocks/>
            </p:cNvSpPr>
            <p:nvPr/>
          </p:nvSpPr>
          <p:spPr bwMode="auto">
            <a:xfrm>
              <a:off x="5438775" y="3125788"/>
              <a:ext cx="63500" cy="0"/>
            </a:xfrm>
            <a:custGeom>
              <a:avLst/>
              <a:gdLst>
                <a:gd name="T0" fmla="*/ 40 w 40"/>
                <a:gd name="T1" fmla="*/ 40 w 40"/>
                <a:gd name="T2" fmla="*/ 10 w 40"/>
                <a:gd name="T3" fmla="*/ 0 w 40"/>
              </a:gdLst>
              <a:ahLst/>
              <a:cxnLst>
                <a:cxn ang="0">
                  <a:pos x="T0" y="0"/>
                </a:cxn>
                <a:cxn ang="0">
                  <a:pos x="T1" y="0"/>
                </a:cxn>
                <a:cxn ang="0">
                  <a:pos x="T2" y="0"/>
                </a:cxn>
                <a:cxn ang="0">
                  <a:pos x="T3" y="0"/>
                </a:cxn>
              </a:cxnLst>
              <a:rect l="0" t="0" r="r" b="b"/>
              <a:pathLst>
                <a:path w="40">
                  <a:moveTo>
                    <a:pt x="40" y="0"/>
                  </a:moveTo>
                  <a:lnTo>
                    <a:pt x="40" y="0"/>
                  </a:lnTo>
                  <a:lnTo>
                    <a:pt x="10" y="0"/>
                  </a:lnTo>
                  <a:lnTo>
                    <a:pt x="0"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3" name="Freeform 124"/>
            <p:cNvSpPr>
              <a:spLocks/>
            </p:cNvSpPr>
            <p:nvPr/>
          </p:nvSpPr>
          <p:spPr bwMode="auto">
            <a:xfrm>
              <a:off x="5311775" y="3128963"/>
              <a:ext cx="63500" cy="6350"/>
            </a:xfrm>
            <a:custGeom>
              <a:avLst/>
              <a:gdLst>
                <a:gd name="T0" fmla="*/ 40 w 40"/>
                <a:gd name="T1" fmla="*/ 0 h 4"/>
                <a:gd name="T2" fmla="*/ 32 w 40"/>
                <a:gd name="T3" fmla="*/ 0 h 4"/>
                <a:gd name="T4" fmla="*/ 4 w 40"/>
                <a:gd name="T5" fmla="*/ 4 h 4"/>
                <a:gd name="T6" fmla="*/ 0 w 40"/>
                <a:gd name="T7" fmla="*/ 4 h 4"/>
              </a:gdLst>
              <a:ahLst/>
              <a:cxnLst>
                <a:cxn ang="0">
                  <a:pos x="T0" y="T1"/>
                </a:cxn>
                <a:cxn ang="0">
                  <a:pos x="T2" y="T3"/>
                </a:cxn>
                <a:cxn ang="0">
                  <a:pos x="T4" y="T5"/>
                </a:cxn>
                <a:cxn ang="0">
                  <a:pos x="T6" y="T7"/>
                </a:cxn>
              </a:cxnLst>
              <a:rect l="0" t="0" r="r" b="b"/>
              <a:pathLst>
                <a:path w="40" h="4">
                  <a:moveTo>
                    <a:pt x="40" y="0"/>
                  </a:moveTo>
                  <a:lnTo>
                    <a:pt x="32" y="0"/>
                  </a:lnTo>
                  <a:lnTo>
                    <a:pt x="4" y="4"/>
                  </a:lnTo>
                  <a:lnTo>
                    <a:pt x="0" y="4"/>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4" name="Freeform 125"/>
            <p:cNvSpPr>
              <a:spLocks/>
            </p:cNvSpPr>
            <p:nvPr/>
          </p:nvSpPr>
          <p:spPr bwMode="auto">
            <a:xfrm>
              <a:off x="5191125" y="3148013"/>
              <a:ext cx="60325" cy="15875"/>
            </a:xfrm>
            <a:custGeom>
              <a:avLst/>
              <a:gdLst>
                <a:gd name="T0" fmla="*/ 38 w 38"/>
                <a:gd name="T1" fmla="*/ 0 h 10"/>
                <a:gd name="T2" fmla="*/ 28 w 38"/>
                <a:gd name="T3" fmla="*/ 0 h 10"/>
                <a:gd name="T4" fmla="*/ 4 w 38"/>
                <a:gd name="T5" fmla="*/ 8 h 10"/>
                <a:gd name="T6" fmla="*/ 0 w 38"/>
                <a:gd name="T7" fmla="*/ 10 h 10"/>
              </a:gdLst>
              <a:ahLst/>
              <a:cxnLst>
                <a:cxn ang="0">
                  <a:pos x="T0" y="T1"/>
                </a:cxn>
                <a:cxn ang="0">
                  <a:pos x="T2" y="T3"/>
                </a:cxn>
                <a:cxn ang="0">
                  <a:pos x="T4" y="T5"/>
                </a:cxn>
                <a:cxn ang="0">
                  <a:pos x="T6" y="T7"/>
                </a:cxn>
              </a:cxnLst>
              <a:rect l="0" t="0" r="r" b="b"/>
              <a:pathLst>
                <a:path w="38" h="10">
                  <a:moveTo>
                    <a:pt x="38" y="0"/>
                  </a:moveTo>
                  <a:lnTo>
                    <a:pt x="28" y="0"/>
                  </a:lnTo>
                  <a:lnTo>
                    <a:pt x="4" y="8"/>
                  </a:lnTo>
                  <a:lnTo>
                    <a:pt x="0" y="1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5" name="Freeform 126"/>
            <p:cNvSpPr>
              <a:spLocks/>
            </p:cNvSpPr>
            <p:nvPr/>
          </p:nvSpPr>
          <p:spPr bwMode="auto">
            <a:xfrm>
              <a:off x="5073650" y="3186113"/>
              <a:ext cx="57150" cy="28575"/>
            </a:xfrm>
            <a:custGeom>
              <a:avLst/>
              <a:gdLst>
                <a:gd name="T0" fmla="*/ 36 w 36"/>
                <a:gd name="T1" fmla="*/ 0 h 18"/>
                <a:gd name="T2" fmla="*/ 34 w 36"/>
                <a:gd name="T3" fmla="*/ 0 h 18"/>
                <a:gd name="T4" fmla="*/ 16 w 36"/>
                <a:gd name="T5" fmla="*/ 10 h 18"/>
                <a:gd name="T6" fmla="*/ 0 w 36"/>
                <a:gd name="T7" fmla="*/ 18 h 18"/>
              </a:gdLst>
              <a:ahLst/>
              <a:cxnLst>
                <a:cxn ang="0">
                  <a:pos x="T0" y="T1"/>
                </a:cxn>
                <a:cxn ang="0">
                  <a:pos x="T2" y="T3"/>
                </a:cxn>
                <a:cxn ang="0">
                  <a:pos x="T4" y="T5"/>
                </a:cxn>
                <a:cxn ang="0">
                  <a:pos x="T6" y="T7"/>
                </a:cxn>
              </a:cxnLst>
              <a:rect l="0" t="0" r="r" b="b"/>
              <a:pathLst>
                <a:path w="36" h="18">
                  <a:moveTo>
                    <a:pt x="36" y="0"/>
                  </a:moveTo>
                  <a:lnTo>
                    <a:pt x="34" y="0"/>
                  </a:lnTo>
                  <a:lnTo>
                    <a:pt x="16" y="10"/>
                  </a:lnTo>
                  <a:lnTo>
                    <a:pt x="0" y="18"/>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6" name="Freeform 127"/>
            <p:cNvSpPr>
              <a:spLocks/>
            </p:cNvSpPr>
            <p:nvPr/>
          </p:nvSpPr>
          <p:spPr bwMode="auto">
            <a:xfrm>
              <a:off x="4984750" y="3252788"/>
              <a:ext cx="38100" cy="50800"/>
            </a:xfrm>
            <a:custGeom>
              <a:avLst/>
              <a:gdLst>
                <a:gd name="T0" fmla="*/ 24 w 24"/>
                <a:gd name="T1" fmla="*/ 0 h 32"/>
                <a:gd name="T2" fmla="*/ 14 w 24"/>
                <a:gd name="T3" fmla="*/ 12 h 32"/>
                <a:gd name="T4" fmla="*/ 4 w 24"/>
                <a:gd name="T5" fmla="*/ 24 h 32"/>
                <a:gd name="T6" fmla="*/ 0 w 24"/>
                <a:gd name="T7" fmla="*/ 32 h 32"/>
              </a:gdLst>
              <a:ahLst/>
              <a:cxnLst>
                <a:cxn ang="0">
                  <a:pos x="T0" y="T1"/>
                </a:cxn>
                <a:cxn ang="0">
                  <a:pos x="T2" y="T3"/>
                </a:cxn>
                <a:cxn ang="0">
                  <a:pos x="T4" y="T5"/>
                </a:cxn>
                <a:cxn ang="0">
                  <a:pos x="T6" y="T7"/>
                </a:cxn>
              </a:cxnLst>
              <a:rect l="0" t="0" r="r" b="b"/>
              <a:pathLst>
                <a:path w="24" h="32">
                  <a:moveTo>
                    <a:pt x="24" y="0"/>
                  </a:moveTo>
                  <a:lnTo>
                    <a:pt x="14" y="12"/>
                  </a:lnTo>
                  <a:lnTo>
                    <a:pt x="4" y="24"/>
                  </a:lnTo>
                  <a:lnTo>
                    <a:pt x="0" y="32"/>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07" name="Line 128"/>
            <p:cNvSpPr>
              <a:spLocks noChangeShapeType="1"/>
            </p:cNvSpPr>
            <p:nvPr/>
          </p:nvSpPr>
          <p:spPr bwMode="auto">
            <a:xfrm>
              <a:off x="4972050" y="33639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0" name="Line 129"/>
            <p:cNvSpPr>
              <a:spLocks noChangeShapeType="1"/>
            </p:cNvSpPr>
            <p:nvPr/>
          </p:nvSpPr>
          <p:spPr bwMode="auto">
            <a:xfrm>
              <a:off x="4972050" y="34909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1" name="Line 130"/>
            <p:cNvSpPr>
              <a:spLocks noChangeShapeType="1"/>
            </p:cNvSpPr>
            <p:nvPr/>
          </p:nvSpPr>
          <p:spPr bwMode="auto">
            <a:xfrm>
              <a:off x="4972050" y="36179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2" name="Freeform 131"/>
            <p:cNvSpPr>
              <a:spLocks/>
            </p:cNvSpPr>
            <p:nvPr/>
          </p:nvSpPr>
          <p:spPr bwMode="auto">
            <a:xfrm>
              <a:off x="4972050" y="3744913"/>
              <a:ext cx="0" cy="63500"/>
            </a:xfrm>
            <a:custGeom>
              <a:avLst/>
              <a:gdLst>
                <a:gd name="T0" fmla="*/ 0 h 40"/>
                <a:gd name="T1" fmla="*/ 38 h 40"/>
                <a:gd name="T2" fmla="*/ 40 h 40"/>
              </a:gdLst>
              <a:ahLst/>
              <a:cxnLst>
                <a:cxn ang="0">
                  <a:pos x="0" y="T0"/>
                </a:cxn>
                <a:cxn ang="0">
                  <a:pos x="0" y="T1"/>
                </a:cxn>
                <a:cxn ang="0">
                  <a:pos x="0" y="T2"/>
                </a:cxn>
              </a:cxnLst>
              <a:rect l="0" t="0" r="r" b="b"/>
              <a:pathLst>
                <a:path h="40">
                  <a:moveTo>
                    <a:pt x="0" y="0"/>
                  </a:moveTo>
                  <a:lnTo>
                    <a:pt x="0" y="38"/>
                  </a:lnTo>
                  <a:lnTo>
                    <a:pt x="0" y="4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3" name="Freeform 132"/>
            <p:cNvSpPr>
              <a:spLocks/>
            </p:cNvSpPr>
            <p:nvPr/>
          </p:nvSpPr>
          <p:spPr bwMode="auto">
            <a:xfrm>
              <a:off x="4987925" y="3871913"/>
              <a:ext cx="25400" cy="57150"/>
            </a:xfrm>
            <a:custGeom>
              <a:avLst/>
              <a:gdLst>
                <a:gd name="T0" fmla="*/ 0 w 16"/>
                <a:gd name="T1" fmla="*/ 0 h 36"/>
                <a:gd name="T2" fmla="*/ 2 w 16"/>
                <a:gd name="T3" fmla="*/ 6 h 36"/>
                <a:gd name="T4" fmla="*/ 12 w 16"/>
                <a:gd name="T5" fmla="*/ 28 h 36"/>
                <a:gd name="T6" fmla="*/ 16 w 16"/>
                <a:gd name="T7" fmla="*/ 36 h 36"/>
              </a:gdLst>
              <a:ahLst/>
              <a:cxnLst>
                <a:cxn ang="0">
                  <a:pos x="T0" y="T1"/>
                </a:cxn>
                <a:cxn ang="0">
                  <a:pos x="T2" y="T3"/>
                </a:cxn>
                <a:cxn ang="0">
                  <a:pos x="T4" y="T5"/>
                </a:cxn>
                <a:cxn ang="0">
                  <a:pos x="T6" y="T7"/>
                </a:cxn>
              </a:cxnLst>
              <a:rect l="0" t="0" r="r" b="b"/>
              <a:pathLst>
                <a:path w="16" h="36">
                  <a:moveTo>
                    <a:pt x="0" y="0"/>
                  </a:moveTo>
                  <a:lnTo>
                    <a:pt x="2" y="6"/>
                  </a:lnTo>
                  <a:lnTo>
                    <a:pt x="12" y="28"/>
                  </a:lnTo>
                  <a:lnTo>
                    <a:pt x="16" y="36"/>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4" name="Freeform 133"/>
            <p:cNvSpPr>
              <a:spLocks/>
            </p:cNvSpPr>
            <p:nvPr/>
          </p:nvSpPr>
          <p:spPr bwMode="auto">
            <a:xfrm>
              <a:off x="5054600" y="3976688"/>
              <a:ext cx="47625" cy="41275"/>
            </a:xfrm>
            <a:custGeom>
              <a:avLst/>
              <a:gdLst>
                <a:gd name="T0" fmla="*/ 0 w 30"/>
                <a:gd name="T1" fmla="*/ 0 h 26"/>
                <a:gd name="T2" fmla="*/ 6 w 30"/>
                <a:gd name="T3" fmla="*/ 8 h 26"/>
                <a:gd name="T4" fmla="*/ 20 w 30"/>
                <a:gd name="T5" fmla="*/ 18 h 26"/>
                <a:gd name="T6" fmla="*/ 30 w 30"/>
                <a:gd name="T7" fmla="*/ 26 h 26"/>
              </a:gdLst>
              <a:ahLst/>
              <a:cxnLst>
                <a:cxn ang="0">
                  <a:pos x="T0" y="T1"/>
                </a:cxn>
                <a:cxn ang="0">
                  <a:pos x="T2" y="T3"/>
                </a:cxn>
                <a:cxn ang="0">
                  <a:pos x="T4" y="T5"/>
                </a:cxn>
                <a:cxn ang="0">
                  <a:pos x="T6" y="T7"/>
                </a:cxn>
              </a:cxnLst>
              <a:rect l="0" t="0" r="r" b="b"/>
              <a:pathLst>
                <a:path w="30" h="26">
                  <a:moveTo>
                    <a:pt x="0" y="0"/>
                  </a:moveTo>
                  <a:lnTo>
                    <a:pt x="6" y="8"/>
                  </a:lnTo>
                  <a:lnTo>
                    <a:pt x="20" y="18"/>
                  </a:lnTo>
                  <a:lnTo>
                    <a:pt x="30" y="26"/>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5" name="Line 134"/>
            <p:cNvSpPr>
              <a:spLocks noChangeShapeType="1"/>
            </p:cNvSpPr>
            <p:nvPr/>
          </p:nvSpPr>
          <p:spPr bwMode="auto">
            <a:xfrm>
              <a:off x="5153025" y="4056063"/>
              <a:ext cx="47625" cy="412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6" name="Line 135"/>
            <p:cNvSpPr>
              <a:spLocks noChangeShapeType="1"/>
            </p:cNvSpPr>
            <p:nvPr/>
          </p:nvSpPr>
          <p:spPr bwMode="auto">
            <a:xfrm>
              <a:off x="5251450" y="4135438"/>
              <a:ext cx="50800" cy="412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7" name="Line 136"/>
            <p:cNvSpPr>
              <a:spLocks noChangeShapeType="1"/>
            </p:cNvSpPr>
            <p:nvPr/>
          </p:nvSpPr>
          <p:spPr bwMode="auto">
            <a:xfrm>
              <a:off x="5349875" y="4214813"/>
              <a:ext cx="50800" cy="412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8" name="Line 137"/>
            <p:cNvSpPr>
              <a:spLocks noChangeShapeType="1"/>
            </p:cNvSpPr>
            <p:nvPr/>
          </p:nvSpPr>
          <p:spPr bwMode="auto">
            <a:xfrm>
              <a:off x="5416550" y="431006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49" name="Freeform 138"/>
            <p:cNvSpPr>
              <a:spLocks/>
            </p:cNvSpPr>
            <p:nvPr/>
          </p:nvSpPr>
          <p:spPr bwMode="auto">
            <a:xfrm>
              <a:off x="5416550" y="4437063"/>
              <a:ext cx="57150" cy="6350"/>
            </a:xfrm>
            <a:custGeom>
              <a:avLst/>
              <a:gdLst>
                <a:gd name="T0" fmla="*/ 0 w 36"/>
                <a:gd name="T1" fmla="*/ 0 h 4"/>
                <a:gd name="T2" fmla="*/ 0 w 36"/>
                <a:gd name="T3" fmla="*/ 4 h 4"/>
                <a:gd name="T4" fmla="*/ 36 w 36"/>
                <a:gd name="T5" fmla="*/ 4 h 4"/>
              </a:gdLst>
              <a:ahLst/>
              <a:cxnLst>
                <a:cxn ang="0">
                  <a:pos x="T0" y="T1"/>
                </a:cxn>
                <a:cxn ang="0">
                  <a:pos x="T2" y="T3"/>
                </a:cxn>
                <a:cxn ang="0">
                  <a:pos x="T4" y="T5"/>
                </a:cxn>
              </a:cxnLst>
              <a:rect l="0" t="0" r="r" b="b"/>
              <a:pathLst>
                <a:path w="36" h="4">
                  <a:moveTo>
                    <a:pt x="0" y="0"/>
                  </a:moveTo>
                  <a:lnTo>
                    <a:pt x="0" y="4"/>
                  </a:lnTo>
                  <a:lnTo>
                    <a:pt x="36" y="4"/>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0" name="Line 139"/>
            <p:cNvSpPr>
              <a:spLocks noChangeShapeType="1"/>
            </p:cNvSpPr>
            <p:nvPr/>
          </p:nvSpPr>
          <p:spPr bwMode="auto">
            <a:xfrm flipV="1">
              <a:off x="5473700" y="4316413"/>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1" name="Line 140"/>
            <p:cNvSpPr>
              <a:spLocks noChangeShapeType="1"/>
            </p:cNvSpPr>
            <p:nvPr/>
          </p:nvSpPr>
          <p:spPr bwMode="auto">
            <a:xfrm flipV="1">
              <a:off x="5489575" y="4221163"/>
              <a:ext cx="50800" cy="381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2" name="Line 141"/>
            <p:cNvSpPr>
              <a:spLocks noChangeShapeType="1"/>
            </p:cNvSpPr>
            <p:nvPr/>
          </p:nvSpPr>
          <p:spPr bwMode="auto">
            <a:xfrm flipV="1">
              <a:off x="5588000" y="4141788"/>
              <a:ext cx="50800" cy="381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3" name="Line 142"/>
            <p:cNvSpPr>
              <a:spLocks noChangeShapeType="1"/>
            </p:cNvSpPr>
            <p:nvPr/>
          </p:nvSpPr>
          <p:spPr bwMode="auto">
            <a:xfrm flipV="1">
              <a:off x="5689600" y="4062413"/>
              <a:ext cx="47625" cy="41275"/>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4" name="Freeform 143"/>
            <p:cNvSpPr>
              <a:spLocks/>
            </p:cNvSpPr>
            <p:nvPr/>
          </p:nvSpPr>
          <p:spPr bwMode="auto">
            <a:xfrm>
              <a:off x="5788025" y="3983038"/>
              <a:ext cx="50800" cy="41275"/>
            </a:xfrm>
            <a:custGeom>
              <a:avLst/>
              <a:gdLst>
                <a:gd name="T0" fmla="*/ 0 w 32"/>
                <a:gd name="T1" fmla="*/ 26 h 26"/>
                <a:gd name="T2" fmla="*/ 16 w 32"/>
                <a:gd name="T3" fmla="*/ 14 h 26"/>
                <a:gd name="T4" fmla="*/ 28 w 32"/>
                <a:gd name="T5" fmla="*/ 4 h 26"/>
                <a:gd name="T6" fmla="*/ 32 w 32"/>
                <a:gd name="T7" fmla="*/ 0 h 26"/>
              </a:gdLst>
              <a:ahLst/>
              <a:cxnLst>
                <a:cxn ang="0">
                  <a:pos x="T0" y="T1"/>
                </a:cxn>
                <a:cxn ang="0">
                  <a:pos x="T2" y="T3"/>
                </a:cxn>
                <a:cxn ang="0">
                  <a:pos x="T4" y="T5"/>
                </a:cxn>
                <a:cxn ang="0">
                  <a:pos x="T6" y="T7"/>
                </a:cxn>
              </a:cxnLst>
              <a:rect l="0" t="0" r="r" b="b"/>
              <a:pathLst>
                <a:path w="32" h="26">
                  <a:moveTo>
                    <a:pt x="0" y="26"/>
                  </a:moveTo>
                  <a:lnTo>
                    <a:pt x="16" y="14"/>
                  </a:lnTo>
                  <a:lnTo>
                    <a:pt x="28" y="4"/>
                  </a:lnTo>
                  <a:lnTo>
                    <a:pt x="32"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5" name="Freeform 144"/>
            <p:cNvSpPr>
              <a:spLocks/>
            </p:cNvSpPr>
            <p:nvPr/>
          </p:nvSpPr>
          <p:spPr bwMode="auto">
            <a:xfrm>
              <a:off x="5880100" y="3884613"/>
              <a:ext cx="34925" cy="53975"/>
            </a:xfrm>
            <a:custGeom>
              <a:avLst/>
              <a:gdLst>
                <a:gd name="T0" fmla="*/ 0 w 22"/>
                <a:gd name="T1" fmla="*/ 34 h 34"/>
                <a:gd name="T2" fmla="*/ 12 w 22"/>
                <a:gd name="T3" fmla="*/ 20 h 34"/>
                <a:gd name="T4" fmla="*/ 22 w 22"/>
                <a:gd name="T5" fmla="*/ 0 h 34"/>
              </a:gdLst>
              <a:ahLst/>
              <a:cxnLst>
                <a:cxn ang="0">
                  <a:pos x="T0" y="T1"/>
                </a:cxn>
                <a:cxn ang="0">
                  <a:pos x="T2" y="T3"/>
                </a:cxn>
                <a:cxn ang="0">
                  <a:pos x="T4" y="T5"/>
                </a:cxn>
              </a:cxnLst>
              <a:rect l="0" t="0" r="r" b="b"/>
              <a:pathLst>
                <a:path w="22" h="34">
                  <a:moveTo>
                    <a:pt x="0" y="34"/>
                  </a:moveTo>
                  <a:lnTo>
                    <a:pt x="12" y="20"/>
                  </a:lnTo>
                  <a:lnTo>
                    <a:pt x="22"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6" name="Freeform 145"/>
            <p:cNvSpPr>
              <a:spLocks/>
            </p:cNvSpPr>
            <p:nvPr/>
          </p:nvSpPr>
          <p:spPr bwMode="auto">
            <a:xfrm>
              <a:off x="5934075" y="3760788"/>
              <a:ext cx="3175" cy="63500"/>
            </a:xfrm>
            <a:custGeom>
              <a:avLst/>
              <a:gdLst>
                <a:gd name="T0" fmla="*/ 0 w 2"/>
                <a:gd name="T1" fmla="*/ 40 h 40"/>
                <a:gd name="T2" fmla="*/ 2 w 2"/>
                <a:gd name="T3" fmla="*/ 40 h 40"/>
                <a:gd name="T4" fmla="*/ 2 w 2"/>
                <a:gd name="T5" fmla="*/ 26 h 40"/>
                <a:gd name="T6" fmla="*/ 2 w 2"/>
                <a:gd name="T7" fmla="*/ 0 h 40"/>
              </a:gdLst>
              <a:ahLst/>
              <a:cxnLst>
                <a:cxn ang="0">
                  <a:pos x="T0" y="T1"/>
                </a:cxn>
                <a:cxn ang="0">
                  <a:pos x="T2" y="T3"/>
                </a:cxn>
                <a:cxn ang="0">
                  <a:pos x="T4" y="T5"/>
                </a:cxn>
                <a:cxn ang="0">
                  <a:pos x="T6" y="T7"/>
                </a:cxn>
              </a:cxnLst>
              <a:rect l="0" t="0" r="r" b="b"/>
              <a:pathLst>
                <a:path w="2" h="40">
                  <a:moveTo>
                    <a:pt x="0" y="40"/>
                  </a:moveTo>
                  <a:lnTo>
                    <a:pt x="2" y="40"/>
                  </a:lnTo>
                  <a:lnTo>
                    <a:pt x="2" y="26"/>
                  </a:lnTo>
                  <a:lnTo>
                    <a:pt x="2" y="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7" name="Line 146"/>
            <p:cNvSpPr>
              <a:spLocks noChangeShapeType="1"/>
            </p:cNvSpPr>
            <p:nvPr/>
          </p:nvSpPr>
          <p:spPr bwMode="auto">
            <a:xfrm flipV="1">
              <a:off x="5937250" y="363378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8" name="Line 147"/>
            <p:cNvSpPr>
              <a:spLocks noChangeShapeType="1"/>
            </p:cNvSpPr>
            <p:nvPr/>
          </p:nvSpPr>
          <p:spPr bwMode="auto">
            <a:xfrm flipV="1">
              <a:off x="5937250" y="350678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59" name="Line 148"/>
            <p:cNvSpPr>
              <a:spLocks noChangeShapeType="1"/>
            </p:cNvSpPr>
            <p:nvPr/>
          </p:nvSpPr>
          <p:spPr bwMode="auto">
            <a:xfrm flipV="1">
              <a:off x="5937250" y="3379788"/>
              <a:ext cx="0" cy="635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60" name="Freeform 149"/>
            <p:cNvSpPr>
              <a:spLocks/>
            </p:cNvSpPr>
            <p:nvPr/>
          </p:nvSpPr>
          <p:spPr bwMode="auto">
            <a:xfrm>
              <a:off x="5892800" y="3586163"/>
              <a:ext cx="257175" cy="139700"/>
            </a:xfrm>
            <a:custGeom>
              <a:avLst/>
              <a:gdLst>
                <a:gd name="T0" fmla="*/ 14 w 162"/>
                <a:gd name="T1" fmla="*/ 44 h 88"/>
                <a:gd name="T2" fmla="*/ 14 w 162"/>
                <a:gd name="T3" fmla="*/ 44 h 88"/>
                <a:gd name="T4" fmla="*/ 146 w 162"/>
                <a:gd name="T5" fmla="*/ 88 h 88"/>
                <a:gd name="T6" fmla="*/ 162 w 162"/>
                <a:gd name="T7" fmla="*/ 42 h 88"/>
                <a:gd name="T8" fmla="*/ 30 w 162"/>
                <a:gd name="T9" fmla="*/ 0 h 88"/>
                <a:gd name="T10" fmla="*/ 30 w 162"/>
                <a:gd name="T11" fmla="*/ 0 h 88"/>
                <a:gd name="T12" fmla="*/ 20 w 162"/>
                <a:gd name="T13" fmla="*/ 0 h 88"/>
                <a:gd name="T14" fmla="*/ 12 w 162"/>
                <a:gd name="T15" fmla="*/ 2 h 88"/>
                <a:gd name="T16" fmla="*/ 6 w 162"/>
                <a:gd name="T17" fmla="*/ 8 h 88"/>
                <a:gd name="T18" fmla="*/ 2 w 162"/>
                <a:gd name="T19" fmla="*/ 16 h 88"/>
                <a:gd name="T20" fmla="*/ 2 w 162"/>
                <a:gd name="T21" fmla="*/ 16 h 88"/>
                <a:gd name="T22" fmla="*/ 0 w 162"/>
                <a:gd name="T23" fmla="*/ 24 h 88"/>
                <a:gd name="T24" fmla="*/ 2 w 162"/>
                <a:gd name="T25" fmla="*/ 32 h 88"/>
                <a:gd name="T26" fmla="*/ 8 w 162"/>
                <a:gd name="T27" fmla="*/ 38 h 88"/>
                <a:gd name="T28" fmla="*/ 14 w 162"/>
                <a:gd name="T29" fmla="*/ 44 h 88"/>
                <a:gd name="T30" fmla="*/ 14 w 162"/>
                <a:gd name="T31" fmla="*/ 44 h 88"/>
                <a:gd name="T32" fmla="*/ 14 w 162"/>
                <a:gd name="T33"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88">
                  <a:moveTo>
                    <a:pt x="14" y="44"/>
                  </a:moveTo>
                  <a:lnTo>
                    <a:pt x="14" y="44"/>
                  </a:lnTo>
                  <a:lnTo>
                    <a:pt x="146" y="88"/>
                  </a:lnTo>
                  <a:lnTo>
                    <a:pt x="162" y="42"/>
                  </a:lnTo>
                  <a:lnTo>
                    <a:pt x="30" y="0"/>
                  </a:lnTo>
                  <a:lnTo>
                    <a:pt x="30" y="0"/>
                  </a:lnTo>
                  <a:lnTo>
                    <a:pt x="20" y="0"/>
                  </a:lnTo>
                  <a:lnTo>
                    <a:pt x="12" y="2"/>
                  </a:lnTo>
                  <a:lnTo>
                    <a:pt x="6" y="8"/>
                  </a:lnTo>
                  <a:lnTo>
                    <a:pt x="2" y="16"/>
                  </a:lnTo>
                  <a:lnTo>
                    <a:pt x="2" y="16"/>
                  </a:lnTo>
                  <a:lnTo>
                    <a:pt x="0" y="24"/>
                  </a:lnTo>
                  <a:lnTo>
                    <a:pt x="2" y="32"/>
                  </a:lnTo>
                  <a:lnTo>
                    <a:pt x="8" y="38"/>
                  </a:lnTo>
                  <a:lnTo>
                    <a:pt x="14" y="44"/>
                  </a:lnTo>
                  <a:lnTo>
                    <a:pt x="14" y="44"/>
                  </a:lnTo>
                  <a:lnTo>
                    <a:pt x="14" y="44"/>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61" name="Freeform 150"/>
            <p:cNvSpPr>
              <a:spLocks/>
            </p:cNvSpPr>
            <p:nvPr/>
          </p:nvSpPr>
          <p:spPr bwMode="auto">
            <a:xfrm>
              <a:off x="6124575" y="3659188"/>
              <a:ext cx="53975" cy="73025"/>
            </a:xfrm>
            <a:custGeom>
              <a:avLst/>
              <a:gdLst>
                <a:gd name="T0" fmla="*/ 10 w 34"/>
                <a:gd name="T1" fmla="*/ 46 h 46"/>
                <a:gd name="T2" fmla="*/ 10 w 34"/>
                <a:gd name="T3" fmla="*/ 46 h 46"/>
                <a:gd name="T4" fmla="*/ 4 w 34"/>
                <a:gd name="T5" fmla="*/ 42 h 46"/>
                <a:gd name="T6" fmla="*/ 2 w 34"/>
                <a:gd name="T7" fmla="*/ 36 h 46"/>
                <a:gd name="T8" fmla="*/ 0 w 34"/>
                <a:gd name="T9" fmla="*/ 28 h 46"/>
                <a:gd name="T10" fmla="*/ 2 w 34"/>
                <a:gd name="T11" fmla="*/ 18 h 46"/>
                <a:gd name="T12" fmla="*/ 2 w 34"/>
                <a:gd name="T13" fmla="*/ 18 h 46"/>
                <a:gd name="T14" fmla="*/ 6 w 34"/>
                <a:gd name="T15" fmla="*/ 10 h 46"/>
                <a:gd name="T16" fmla="*/ 12 w 34"/>
                <a:gd name="T17" fmla="*/ 4 h 46"/>
                <a:gd name="T18" fmla="*/ 18 w 34"/>
                <a:gd name="T19" fmla="*/ 0 h 46"/>
                <a:gd name="T20" fmla="*/ 24 w 34"/>
                <a:gd name="T21" fmla="*/ 0 h 46"/>
                <a:gd name="T22" fmla="*/ 24 w 34"/>
                <a:gd name="T23" fmla="*/ 0 h 46"/>
                <a:gd name="T24" fmla="*/ 30 w 34"/>
                <a:gd name="T25" fmla="*/ 4 h 46"/>
                <a:gd name="T26" fmla="*/ 34 w 34"/>
                <a:gd name="T27" fmla="*/ 10 h 46"/>
                <a:gd name="T28" fmla="*/ 34 w 34"/>
                <a:gd name="T29" fmla="*/ 18 h 46"/>
                <a:gd name="T30" fmla="*/ 32 w 34"/>
                <a:gd name="T31" fmla="*/ 28 h 46"/>
                <a:gd name="T32" fmla="*/ 32 w 34"/>
                <a:gd name="T33" fmla="*/ 28 h 46"/>
                <a:gd name="T34" fmla="*/ 28 w 34"/>
                <a:gd name="T35" fmla="*/ 36 h 46"/>
                <a:gd name="T36" fmla="*/ 22 w 34"/>
                <a:gd name="T37" fmla="*/ 42 h 46"/>
                <a:gd name="T38" fmla="*/ 16 w 34"/>
                <a:gd name="T39" fmla="*/ 46 h 46"/>
                <a:gd name="T40" fmla="*/ 10 w 34"/>
                <a:gd name="T41" fmla="*/ 46 h 46"/>
                <a:gd name="T42" fmla="*/ 10 w 34"/>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6">
                  <a:moveTo>
                    <a:pt x="10" y="46"/>
                  </a:moveTo>
                  <a:lnTo>
                    <a:pt x="10" y="46"/>
                  </a:lnTo>
                  <a:lnTo>
                    <a:pt x="4" y="42"/>
                  </a:lnTo>
                  <a:lnTo>
                    <a:pt x="2" y="36"/>
                  </a:lnTo>
                  <a:lnTo>
                    <a:pt x="0" y="28"/>
                  </a:lnTo>
                  <a:lnTo>
                    <a:pt x="2" y="18"/>
                  </a:lnTo>
                  <a:lnTo>
                    <a:pt x="2" y="18"/>
                  </a:lnTo>
                  <a:lnTo>
                    <a:pt x="6" y="10"/>
                  </a:lnTo>
                  <a:lnTo>
                    <a:pt x="12" y="4"/>
                  </a:lnTo>
                  <a:lnTo>
                    <a:pt x="18" y="0"/>
                  </a:lnTo>
                  <a:lnTo>
                    <a:pt x="24" y="0"/>
                  </a:lnTo>
                  <a:lnTo>
                    <a:pt x="24" y="0"/>
                  </a:lnTo>
                  <a:lnTo>
                    <a:pt x="30" y="4"/>
                  </a:lnTo>
                  <a:lnTo>
                    <a:pt x="34" y="10"/>
                  </a:lnTo>
                  <a:lnTo>
                    <a:pt x="34" y="18"/>
                  </a:lnTo>
                  <a:lnTo>
                    <a:pt x="32" y="28"/>
                  </a:lnTo>
                  <a:lnTo>
                    <a:pt x="32" y="28"/>
                  </a:lnTo>
                  <a:lnTo>
                    <a:pt x="28" y="36"/>
                  </a:lnTo>
                  <a:lnTo>
                    <a:pt x="22" y="42"/>
                  </a:lnTo>
                  <a:lnTo>
                    <a:pt x="16" y="46"/>
                  </a:lnTo>
                  <a:lnTo>
                    <a:pt x="10" y="46"/>
                  </a:lnTo>
                  <a:lnTo>
                    <a:pt x="10" y="46"/>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63" name="Freeform 151"/>
            <p:cNvSpPr>
              <a:spLocks/>
            </p:cNvSpPr>
            <p:nvPr/>
          </p:nvSpPr>
          <p:spPr bwMode="auto">
            <a:xfrm>
              <a:off x="6343650" y="3725863"/>
              <a:ext cx="111125" cy="104775"/>
            </a:xfrm>
            <a:custGeom>
              <a:avLst/>
              <a:gdLst>
                <a:gd name="T0" fmla="*/ 24 w 70"/>
                <a:gd name="T1" fmla="*/ 0 h 66"/>
                <a:gd name="T2" fmla="*/ 70 w 70"/>
                <a:gd name="T3" fmla="*/ 54 h 66"/>
                <a:gd name="T4" fmla="*/ 0 w 70"/>
                <a:gd name="T5" fmla="*/ 66 h 66"/>
                <a:gd name="T6" fmla="*/ 24 w 70"/>
                <a:gd name="T7" fmla="*/ 0 h 66"/>
              </a:gdLst>
              <a:ahLst/>
              <a:cxnLst>
                <a:cxn ang="0">
                  <a:pos x="T0" y="T1"/>
                </a:cxn>
                <a:cxn ang="0">
                  <a:pos x="T2" y="T3"/>
                </a:cxn>
                <a:cxn ang="0">
                  <a:pos x="T4" y="T5"/>
                </a:cxn>
                <a:cxn ang="0">
                  <a:pos x="T6" y="T7"/>
                </a:cxn>
              </a:cxnLst>
              <a:rect l="0" t="0" r="r" b="b"/>
              <a:pathLst>
                <a:path w="70" h="66">
                  <a:moveTo>
                    <a:pt x="24" y="0"/>
                  </a:moveTo>
                  <a:lnTo>
                    <a:pt x="70" y="54"/>
                  </a:lnTo>
                  <a:lnTo>
                    <a:pt x="0" y="66"/>
                  </a:lnTo>
                  <a:lnTo>
                    <a:pt x="2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4" name="Line 152"/>
            <p:cNvSpPr>
              <a:spLocks noChangeShapeType="1"/>
            </p:cNvSpPr>
            <p:nvPr/>
          </p:nvSpPr>
          <p:spPr bwMode="auto">
            <a:xfrm flipH="1" flipV="1">
              <a:off x="6156325" y="3703638"/>
              <a:ext cx="231775" cy="8255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65" name="Freeform 153"/>
            <p:cNvSpPr>
              <a:spLocks/>
            </p:cNvSpPr>
            <p:nvPr/>
          </p:nvSpPr>
          <p:spPr bwMode="auto">
            <a:xfrm>
              <a:off x="4841875" y="2995613"/>
              <a:ext cx="111125" cy="104775"/>
            </a:xfrm>
            <a:custGeom>
              <a:avLst/>
              <a:gdLst>
                <a:gd name="T0" fmla="*/ 24 w 70"/>
                <a:gd name="T1" fmla="*/ 0 h 66"/>
                <a:gd name="T2" fmla="*/ 70 w 70"/>
                <a:gd name="T3" fmla="*/ 54 h 66"/>
                <a:gd name="T4" fmla="*/ 0 w 70"/>
                <a:gd name="T5" fmla="*/ 66 h 66"/>
                <a:gd name="T6" fmla="*/ 24 w 70"/>
                <a:gd name="T7" fmla="*/ 0 h 66"/>
              </a:gdLst>
              <a:ahLst/>
              <a:cxnLst>
                <a:cxn ang="0">
                  <a:pos x="T0" y="T1"/>
                </a:cxn>
                <a:cxn ang="0">
                  <a:pos x="T2" y="T3"/>
                </a:cxn>
                <a:cxn ang="0">
                  <a:pos x="T4" y="T5"/>
                </a:cxn>
                <a:cxn ang="0">
                  <a:pos x="T6" y="T7"/>
                </a:cxn>
              </a:cxnLst>
              <a:rect l="0" t="0" r="r" b="b"/>
              <a:pathLst>
                <a:path w="70" h="66">
                  <a:moveTo>
                    <a:pt x="24" y="0"/>
                  </a:moveTo>
                  <a:lnTo>
                    <a:pt x="70" y="54"/>
                  </a:lnTo>
                  <a:lnTo>
                    <a:pt x="0" y="66"/>
                  </a:lnTo>
                  <a:lnTo>
                    <a:pt x="24"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6" name="Line 154"/>
            <p:cNvSpPr>
              <a:spLocks noChangeShapeType="1"/>
            </p:cNvSpPr>
            <p:nvPr/>
          </p:nvSpPr>
          <p:spPr bwMode="auto">
            <a:xfrm flipH="1" flipV="1">
              <a:off x="4657725" y="2973388"/>
              <a:ext cx="231775" cy="8255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67" name="Freeform 155"/>
            <p:cNvSpPr>
              <a:spLocks/>
            </p:cNvSpPr>
            <p:nvPr/>
          </p:nvSpPr>
          <p:spPr bwMode="auto">
            <a:xfrm>
              <a:off x="4902200" y="2976563"/>
              <a:ext cx="1073150" cy="476250"/>
            </a:xfrm>
            <a:custGeom>
              <a:avLst/>
              <a:gdLst>
                <a:gd name="T0" fmla="*/ 676 w 676"/>
                <a:gd name="T1" fmla="*/ 150 h 300"/>
                <a:gd name="T2" fmla="*/ 670 w 676"/>
                <a:gd name="T3" fmla="*/ 180 h 300"/>
                <a:gd name="T4" fmla="*/ 650 w 676"/>
                <a:gd name="T5" fmla="*/ 210 h 300"/>
                <a:gd name="T6" fmla="*/ 618 w 676"/>
                <a:gd name="T7" fmla="*/ 234 h 300"/>
                <a:gd name="T8" fmla="*/ 578 w 676"/>
                <a:gd name="T9" fmla="*/ 256 h 300"/>
                <a:gd name="T10" fmla="*/ 528 w 676"/>
                <a:gd name="T11" fmla="*/ 276 h 300"/>
                <a:gd name="T12" fmla="*/ 470 w 676"/>
                <a:gd name="T13" fmla="*/ 288 h 300"/>
                <a:gd name="T14" fmla="*/ 406 w 676"/>
                <a:gd name="T15" fmla="*/ 298 h 300"/>
                <a:gd name="T16" fmla="*/ 338 w 676"/>
                <a:gd name="T17" fmla="*/ 300 h 300"/>
                <a:gd name="T18" fmla="*/ 304 w 676"/>
                <a:gd name="T19" fmla="*/ 300 h 300"/>
                <a:gd name="T20" fmla="*/ 238 w 676"/>
                <a:gd name="T21" fmla="*/ 294 h 300"/>
                <a:gd name="T22" fmla="*/ 176 w 676"/>
                <a:gd name="T23" fmla="*/ 282 h 300"/>
                <a:gd name="T24" fmla="*/ 122 w 676"/>
                <a:gd name="T25" fmla="*/ 266 h 300"/>
                <a:gd name="T26" fmla="*/ 76 w 676"/>
                <a:gd name="T27" fmla="*/ 246 h 300"/>
                <a:gd name="T28" fmla="*/ 40 w 676"/>
                <a:gd name="T29" fmla="*/ 222 h 300"/>
                <a:gd name="T30" fmla="*/ 14 w 676"/>
                <a:gd name="T31" fmla="*/ 196 h 300"/>
                <a:gd name="T32" fmla="*/ 0 w 676"/>
                <a:gd name="T33" fmla="*/ 166 h 300"/>
                <a:gd name="T34" fmla="*/ 0 w 676"/>
                <a:gd name="T35" fmla="*/ 150 h 300"/>
                <a:gd name="T36" fmla="*/ 6 w 676"/>
                <a:gd name="T37" fmla="*/ 120 h 300"/>
                <a:gd name="T38" fmla="*/ 26 w 676"/>
                <a:gd name="T39" fmla="*/ 92 h 300"/>
                <a:gd name="T40" fmla="*/ 56 w 676"/>
                <a:gd name="T41" fmla="*/ 66 h 300"/>
                <a:gd name="T42" fmla="*/ 98 w 676"/>
                <a:gd name="T43" fmla="*/ 44 h 300"/>
                <a:gd name="T44" fmla="*/ 148 w 676"/>
                <a:gd name="T45" fmla="*/ 26 h 300"/>
                <a:gd name="T46" fmla="*/ 206 w 676"/>
                <a:gd name="T47" fmla="*/ 12 h 300"/>
                <a:gd name="T48" fmla="*/ 270 w 676"/>
                <a:gd name="T49" fmla="*/ 4 h 300"/>
                <a:gd name="T50" fmla="*/ 338 w 676"/>
                <a:gd name="T51" fmla="*/ 0 h 300"/>
                <a:gd name="T52" fmla="*/ 372 w 676"/>
                <a:gd name="T53" fmla="*/ 2 h 300"/>
                <a:gd name="T54" fmla="*/ 438 w 676"/>
                <a:gd name="T55" fmla="*/ 8 h 300"/>
                <a:gd name="T56" fmla="*/ 500 w 676"/>
                <a:gd name="T57" fmla="*/ 18 h 300"/>
                <a:gd name="T58" fmla="*/ 554 w 676"/>
                <a:gd name="T59" fmla="*/ 34 h 300"/>
                <a:gd name="T60" fmla="*/ 600 w 676"/>
                <a:gd name="T61" fmla="*/ 56 h 300"/>
                <a:gd name="T62" fmla="*/ 636 w 676"/>
                <a:gd name="T63" fmla="*/ 80 h 300"/>
                <a:gd name="T64" fmla="*/ 662 w 676"/>
                <a:gd name="T65" fmla="*/ 106 h 300"/>
                <a:gd name="T66" fmla="*/ 674 w 676"/>
                <a:gd name="T67" fmla="*/ 136 h 300"/>
                <a:gd name="T68" fmla="*/ 676 w 676"/>
                <a:gd name="T69"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6" h="300">
                  <a:moveTo>
                    <a:pt x="676" y="150"/>
                  </a:moveTo>
                  <a:lnTo>
                    <a:pt x="676" y="150"/>
                  </a:lnTo>
                  <a:lnTo>
                    <a:pt x="674" y="166"/>
                  </a:lnTo>
                  <a:lnTo>
                    <a:pt x="670" y="180"/>
                  </a:lnTo>
                  <a:lnTo>
                    <a:pt x="662" y="196"/>
                  </a:lnTo>
                  <a:lnTo>
                    <a:pt x="650" y="210"/>
                  </a:lnTo>
                  <a:lnTo>
                    <a:pt x="636" y="222"/>
                  </a:lnTo>
                  <a:lnTo>
                    <a:pt x="618" y="234"/>
                  </a:lnTo>
                  <a:lnTo>
                    <a:pt x="600" y="246"/>
                  </a:lnTo>
                  <a:lnTo>
                    <a:pt x="578" y="256"/>
                  </a:lnTo>
                  <a:lnTo>
                    <a:pt x="554" y="266"/>
                  </a:lnTo>
                  <a:lnTo>
                    <a:pt x="528" y="276"/>
                  </a:lnTo>
                  <a:lnTo>
                    <a:pt x="500" y="282"/>
                  </a:lnTo>
                  <a:lnTo>
                    <a:pt x="470" y="288"/>
                  </a:lnTo>
                  <a:lnTo>
                    <a:pt x="438" y="294"/>
                  </a:lnTo>
                  <a:lnTo>
                    <a:pt x="406" y="298"/>
                  </a:lnTo>
                  <a:lnTo>
                    <a:pt x="372" y="300"/>
                  </a:lnTo>
                  <a:lnTo>
                    <a:pt x="338" y="300"/>
                  </a:lnTo>
                  <a:lnTo>
                    <a:pt x="338" y="300"/>
                  </a:lnTo>
                  <a:lnTo>
                    <a:pt x="304" y="300"/>
                  </a:lnTo>
                  <a:lnTo>
                    <a:pt x="270" y="298"/>
                  </a:lnTo>
                  <a:lnTo>
                    <a:pt x="238" y="294"/>
                  </a:lnTo>
                  <a:lnTo>
                    <a:pt x="206" y="288"/>
                  </a:lnTo>
                  <a:lnTo>
                    <a:pt x="176" y="282"/>
                  </a:lnTo>
                  <a:lnTo>
                    <a:pt x="148" y="276"/>
                  </a:lnTo>
                  <a:lnTo>
                    <a:pt x="122" y="266"/>
                  </a:lnTo>
                  <a:lnTo>
                    <a:pt x="98" y="256"/>
                  </a:lnTo>
                  <a:lnTo>
                    <a:pt x="76" y="246"/>
                  </a:lnTo>
                  <a:lnTo>
                    <a:pt x="56" y="234"/>
                  </a:lnTo>
                  <a:lnTo>
                    <a:pt x="40" y="222"/>
                  </a:lnTo>
                  <a:lnTo>
                    <a:pt x="26" y="210"/>
                  </a:lnTo>
                  <a:lnTo>
                    <a:pt x="14" y="196"/>
                  </a:lnTo>
                  <a:lnTo>
                    <a:pt x="6" y="180"/>
                  </a:lnTo>
                  <a:lnTo>
                    <a:pt x="0" y="166"/>
                  </a:lnTo>
                  <a:lnTo>
                    <a:pt x="0" y="150"/>
                  </a:lnTo>
                  <a:lnTo>
                    <a:pt x="0" y="150"/>
                  </a:lnTo>
                  <a:lnTo>
                    <a:pt x="0" y="136"/>
                  </a:lnTo>
                  <a:lnTo>
                    <a:pt x="6" y="120"/>
                  </a:lnTo>
                  <a:lnTo>
                    <a:pt x="14" y="106"/>
                  </a:lnTo>
                  <a:lnTo>
                    <a:pt x="26" y="92"/>
                  </a:lnTo>
                  <a:lnTo>
                    <a:pt x="40" y="80"/>
                  </a:lnTo>
                  <a:lnTo>
                    <a:pt x="56" y="66"/>
                  </a:lnTo>
                  <a:lnTo>
                    <a:pt x="76" y="56"/>
                  </a:lnTo>
                  <a:lnTo>
                    <a:pt x="98" y="44"/>
                  </a:lnTo>
                  <a:lnTo>
                    <a:pt x="122" y="34"/>
                  </a:lnTo>
                  <a:lnTo>
                    <a:pt x="148" y="26"/>
                  </a:lnTo>
                  <a:lnTo>
                    <a:pt x="176" y="18"/>
                  </a:lnTo>
                  <a:lnTo>
                    <a:pt x="206" y="12"/>
                  </a:lnTo>
                  <a:lnTo>
                    <a:pt x="238" y="8"/>
                  </a:lnTo>
                  <a:lnTo>
                    <a:pt x="270" y="4"/>
                  </a:lnTo>
                  <a:lnTo>
                    <a:pt x="304" y="2"/>
                  </a:lnTo>
                  <a:lnTo>
                    <a:pt x="338" y="0"/>
                  </a:lnTo>
                  <a:lnTo>
                    <a:pt x="338" y="0"/>
                  </a:lnTo>
                  <a:lnTo>
                    <a:pt x="372" y="2"/>
                  </a:lnTo>
                  <a:lnTo>
                    <a:pt x="406" y="4"/>
                  </a:lnTo>
                  <a:lnTo>
                    <a:pt x="438" y="8"/>
                  </a:lnTo>
                  <a:lnTo>
                    <a:pt x="470" y="12"/>
                  </a:lnTo>
                  <a:lnTo>
                    <a:pt x="500" y="18"/>
                  </a:lnTo>
                  <a:lnTo>
                    <a:pt x="528" y="26"/>
                  </a:lnTo>
                  <a:lnTo>
                    <a:pt x="554" y="34"/>
                  </a:lnTo>
                  <a:lnTo>
                    <a:pt x="578" y="44"/>
                  </a:lnTo>
                  <a:lnTo>
                    <a:pt x="600" y="56"/>
                  </a:lnTo>
                  <a:lnTo>
                    <a:pt x="618" y="66"/>
                  </a:lnTo>
                  <a:lnTo>
                    <a:pt x="636" y="80"/>
                  </a:lnTo>
                  <a:lnTo>
                    <a:pt x="650" y="92"/>
                  </a:lnTo>
                  <a:lnTo>
                    <a:pt x="662" y="106"/>
                  </a:lnTo>
                  <a:lnTo>
                    <a:pt x="670" y="120"/>
                  </a:lnTo>
                  <a:lnTo>
                    <a:pt x="674" y="136"/>
                  </a:lnTo>
                  <a:lnTo>
                    <a:pt x="676" y="150"/>
                  </a:lnTo>
                  <a:lnTo>
                    <a:pt x="676" y="150"/>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68" name="Freeform 156"/>
            <p:cNvSpPr>
              <a:spLocks/>
            </p:cNvSpPr>
            <p:nvPr/>
          </p:nvSpPr>
          <p:spPr bwMode="auto">
            <a:xfrm>
              <a:off x="4953000" y="3017838"/>
              <a:ext cx="984250" cy="396875"/>
            </a:xfrm>
            <a:custGeom>
              <a:avLst/>
              <a:gdLst>
                <a:gd name="T0" fmla="*/ 620 w 620"/>
                <a:gd name="T1" fmla="*/ 124 h 250"/>
                <a:gd name="T2" fmla="*/ 614 w 620"/>
                <a:gd name="T3" fmla="*/ 150 h 250"/>
                <a:gd name="T4" fmla="*/ 596 w 620"/>
                <a:gd name="T5" fmla="*/ 174 h 250"/>
                <a:gd name="T6" fmla="*/ 568 w 620"/>
                <a:gd name="T7" fmla="*/ 194 h 250"/>
                <a:gd name="T8" fmla="*/ 530 w 620"/>
                <a:gd name="T9" fmla="*/ 212 h 250"/>
                <a:gd name="T10" fmla="*/ 484 w 620"/>
                <a:gd name="T11" fmla="*/ 228 h 250"/>
                <a:gd name="T12" fmla="*/ 430 w 620"/>
                <a:gd name="T13" fmla="*/ 240 h 250"/>
                <a:gd name="T14" fmla="*/ 372 w 620"/>
                <a:gd name="T15" fmla="*/ 246 h 250"/>
                <a:gd name="T16" fmla="*/ 310 w 620"/>
                <a:gd name="T17" fmla="*/ 250 h 250"/>
                <a:gd name="T18" fmla="*/ 278 w 620"/>
                <a:gd name="T19" fmla="*/ 248 h 250"/>
                <a:gd name="T20" fmla="*/ 218 w 620"/>
                <a:gd name="T21" fmla="*/ 244 h 250"/>
                <a:gd name="T22" fmla="*/ 162 w 620"/>
                <a:gd name="T23" fmla="*/ 234 h 250"/>
                <a:gd name="T24" fmla="*/ 112 w 620"/>
                <a:gd name="T25" fmla="*/ 220 h 250"/>
                <a:gd name="T26" fmla="*/ 70 w 620"/>
                <a:gd name="T27" fmla="*/ 204 h 250"/>
                <a:gd name="T28" fmla="*/ 38 w 620"/>
                <a:gd name="T29" fmla="*/ 184 h 250"/>
                <a:gd name="T30" fmla="*/ 14 w 620"/>
                <a:gd name="T31" fmla="*/ 162 h 250"/>
                <a:gd name="T32" fmla="*/ 2 w 620"/>
                <a:gd name="T33" fmla="*/ 138 h 250"/>
                <a:gd name="T34" fmla="*/ 0 w 620"/>
                <a:gd name="T35" fmla="*/ 124 h 250"/>
                <a:gd name="T36" fmla="*/ 6 w 620"/>
                <a:gd name="T37" fmla="*/ 100 h 250"/>
                <a:gd name="T38" fmla="*/ 24 w 620"/>
                <a:gd name="T39" fmla="*/ 76 h 250"/>
                <a:gd name="T40" fmla="*/ 52 w 620"/>
                <a:gd name="T41" fmla="*/ 54 h 250"/>
                <a:gd name="T42" fmla="*/ 90 w 620"/>
                <a:gd name="T43" fmla="*/ 36 h 250"/>
                <a:gd name="T44" fmla="*/ 136 w 620"/>
                <a:gd name="T45" fmla="*/ 22 h 250"/>
                <a:gd name="T46" fmla="*/ 190 w 620"/>
                <a:gd name="T47" fmla="*/ 10 h 250"/>
                <a:gd name="T48" fmla="*/ 248 w 620"/>
                <a:gd name="T49" fmla="*/ 2 h 250"/>
                <a:gd name="T50" fmla="*/ 310 w 620"/>
                <a:gd name="T51" fmla="*/ 0 h 250"/>
                <a:gd name="T52" fmla="*/ 342 w 620"/>
                <a:gd name="T53" fmla="*/ 0 h 250"/>
                <a:gd name="T54" fmla="*/ 402 w 620"/>
                <a:gd name="T55" fmla="*/ 6 h 250"/>
                <a:gd name="T56" fmla="*/ 458 w 620"/>
                <a:gd name="T57" fmla="*/ 16 h 250"/>
                <a:gd name="T58" fmla="*/ 508 w 620"/>
                <a:gd name="T59" fmla="*/ 28 h 250"/>
                <a:gd name="T60" fmla="*/ 550 w 620"/>
                <a:gd name="T61" fmla="*/ 46 h 250"/>
                <a:gd name="T62" fmla="*/ 582 w 620"/>
                <a:gd name="T63" fmla="*/ 66 h 250"/>
                <a:gd name="T64" fmla="*/ 606 w 620"/>
                <a:gd name="T65" fmla="*/ 88 h 250"/>
                <a:gd name="T66" fmla="*/ 618 w 620"/>
                <a:gd name="T67" fmla="*/ 112 h 250"/>
                <a:gd name="T68" fmla="*/ 620 w 620"/>
                <a:gd name="T69" fmla="*/ 12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0" h="250">
                  <a:moveTo>
                    <a:pt x="620" y="124"/>
                  </a:moveTo>
                  <a:lnTo>
                    <a:pt x="620" y="124"/>
                  </a:lnTo>
                  <a:lnTo>
                    <a:pt x="618" y="138"/>
                  </a:lnTo>
                  <a:lnTo>
                    <a:pt x="614" y="150"/>
                  </a:lnTo>
                  <a:lnTo>
                    <a:pt x="606" y="162"/>
                  </a:lnTo>
                  <a:lnTo>
                    <a:pt x="596" y="174"/>
                  </a:lnTo>
                  <a:lnTo>
                    <a:pt x="582" y="184"/>
                  </a:lnTo>
                  <a:lnTo>
                    <a:pt x="568" y="194"/>
                  </a:lnTo>
                  <a:lnTo>
                    <a:pt x="550" y="204"/>
                  </a:lnTo>
                  <a:lnTo>
                    <a:pt x="530" y="212"/>
                  </a:lnTo>
                  <a:lnTo>
                    <a:pt x="508" y="220"/>
                  </a:lnTo>
                  <a:lnTo>
                    <a:pt x="484" y="228"/>
                  </a:lnTo>
                  <a:lnTo>
                    <a:pt x="458" y="234"/>
                  </a:lnTo>
                  <a:lnTo>
                    <a:pt x="430" y="240"/>
                  </a:lnTo>
                  <a:lnTo>
                    <a:pt x="402" y="244"/>
                  </a:lnTo>
                  <a:lnTo>
                    <a:pt x="372" y="246"/>
                  </a:lnTo>
                  <a:lnTo>
                    <a:pt x="342" y="248"/>
                  </a:lnTo>
                  <a:lnTo>
                    <a:pt x="310" y="250"/>
                  </a:lnTo>
                  <a:lnTo>
                    <a:pt x="310" y="250"/>
                  </a:lnTo>
                  <a:lnTo>
                    <a:pt x="278" y="248"/>
                  </a:lnTo>
                  <a:lnTo>
                    <a:pt x="248" y="246"/>
                  </a:lnTo>
                  <a:lnTo>
                    <a:pt x="218" y="244"/>
                  </a:lnTo>
                  <a:lnTo>
                    <a:pt x="190" y="240"/>
                  </a:lnTo>
                  <a:lnTo>
                    <a:pt x="162" y="234"/>
                  </a:lnTo>
                  <a:lnTo>
                    <a:pt x="136" y="228"/>
                  </a:lnTo>
                  <a:lnTo>
                    <a:pt x="112" y="220"/>
                  </a:lnTo>
                  <a:lnTo>
                    <a:pt x="90" y="212"/>
                  </a:lnTo>
                  <a:lnTo>
                    <a:pt x="70" y="204"/>
                  </a:lnTo>
                  <a:lnTo>
                    <a:pt x="52" y="194"/>
                  </a:lnTo>
                  <a:lnTo>
                    <a:pt x="38" y="184"/>
                  </a:lnTo>
                  <a:lnTo>
                    <a:pt x="24" y="174"/>
                  </a:lnTo>
                  <a:lnTo>
                    <a:pt x="14" y="162"/>
                  </a:lnTo>
                  <a:lnTo>
                    <a:pt x="6" y="150"/>
                  </a:lnTo>
                  <a:lnTo>
                    <a:pt x="2" y="138"/>
                  </a:lnTo>
                  <a:lnTo>
                    <a:pt x="0" y="124"/>
                  </a:lnTo>
                  <a:lnTo>
                    <a:pt x="0" y="124"/>
                  </a:lnTo>
                  <a:lnTo>
                    <a:pt x="2" y="112"/>
                  </a:lnTo>
                  <a:lnTo>
                    <a:pt x="6" y="100"/>
                  </a:lnTo>
                  <a:lnTo>
                    <a:pt x="14" y="88"/>
                  </a:lnTo>
                  <a:lnTo>
                    <a:pt x="24" y="76"/>
                  </a:lnTo>
                  <a:lnTo>
                    <a:pt x="38" y="66"/>
                  </a:lnTo>
                  <a:lnTo>
                    <a:pt x="52" y="54"/>
                  </a:lnTo>
                  <a:lnTo>
                    <a:pt x="70" y="46"/>
                  </a:lnTo>
                  <a:lnTo>
                    <a:pt x="90" y="36"/>
                  </a:lnTo>
                  <a:lnTo>
                    <a:pt x="112" y="28"/>
                  </a:lnTo>
                  <a:lnTo>
                    <a:pt x="136" y="22"/>
                  </a:lnTo>
                  <a:lnTo>
                    <a:pt x="162" y="16"/>
                  </a:lnTo>
                  <a:lnTo>
                    <a:pt x="190" y="10"/>
                  </a:lnTo>
                  <a:lnTo>
                    <a:pt x="218" y="6"/>
                  </a:lnTo>
                  <a:lnTo>
                    <a:pt x="248" y="2"/>
                  </a:lnTo>
                  <a:lnTo>
                    <a:pt x="278" y="0"/>
                  </a:lnTo>
                  <a:lnTo>
                    <a:pt x="310" y="0"/>
                  </a:lnTo>
                  <a:lnTo>
                    <a:pt x="310" y="0"/>
                  </a:lnTo>
                  <a:lnTo>
                    <a:pt x="342" y="0"/>
                  </a:lnTo>
                  <a:lnTo>
                    <a:pt x="372" y="2"/>
                  </a:lnTo>
                  <a:lnTo>
                    <a:pt x="402" y="6"/>
                  </a:lnTo>
                  <a:lnTo>
                    <a:pt x="430" y="10"/>
                  </a:lnTo>
                  <a:lnTo>
                    <a:pt x="458" y="16"/>
                  </a:lnTo>
                  <a:lnTo>
                    <a:pt x="484" y="22"/>
                  </a:lnTo>
                  <a:lnTo>
                    <a:pt x="508" y="28"/>
                  </a:lnTo>
                  <a:lnTo>
                    <a:pt x="530" y="36"/>
                  </a:lnTo>
                  <a:lnTo>
                    <a:pt x="550" y="46"/>
                  </a:lnTo>
                  <a:lnTo>
                    <a:pt x="568" y="54"/>
                  </a:lnTo>
                  <a:lnTo>
                    <a:pt x="582" y="66"/>
                  </a:lnTo>
                  <a:lnTo>
                    <a:pt x="596" y="76"/>
                  </a:lnTo>
                  <a:lnTo>
                    <a:pt x="606" y="88"/>
                  </a:lnTo>
                  <a:lnTo>
                    <a:pt x="614" y="100"/>
                  </a:lnTo>
                  <a:lnTo>
                    <a:pt x="618" y="112"/>
                  </a:lnTo>
                  <a:lnTo>
                    <a:pt x="620" y="124"/>
                  </a:lnTo>
                  <a:lnTo>
                    <a:pt x="620" y="124"/>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69" name="Freeform 157"/>
            <p:cNvSpPr>
              <a:spLocks/>
            </p:cNvSpPr>
            <p:nvPr/>
          </p:nvSpPr>
          <p:spPr bwMode="auto">
            <a:xfrm>
              <a:off x="1454150" y="1878013"/>
              <a:ext cx="4524375" cy="2841625"/>
            </a:xfrm>
            <a:custGeom>
              <a:avLst/>
              <a:gdLst>
                <a:gd name="T0" fmla="*/ 2066 w 2850"/>
                <a:gd name="T1" fmla="*/ 1790 h 1790"/>
                <a:gd name="T2" fmla="*/ 2020 w 2850"/>
                <a:gd name="T3" fmla="*/ 1788 h 1790"/>
                <a:gd name="T4" fmla="*/ 1982 w 2850"/>
                <a:gd name="T5" fmla="*/ 1780 h 1790"/>
                <a:gd name="T6" fmla="*/ 1948 w 2850"/>
                <a:gd name="T7" fmla="*/ 1766 h 1790"/>
                <a:gd name="T8" fmla="*/ 62 w 2850"/>
                <a:gd name="T9" fmla="*/ 898 h 1790"/>
                <a:gd name="T10" fmla="*/ 38 w 2850"/>
                <a:gd name="T11" fmla="*/ 882 h 1790"/>
                <a:gd name="T12" fmla="*/ 22 w 2850"/>
                <a:gd name="T13" fmla="*/ 864 h 1790"/>
                <a:gd name="T14" fmla="*/ 10 w 2850"/>
                <a:gd name="T15" fmla="*/ 842 h 1790"/>
                <a:gd name="T16" fmla="*/ 2 w 2850"/>
                <a:gd name="T17" fmla="*/ 802 h 1790"/>
                <a:gd name="T18" fmla="*/ 2 w 2850"/>
                <a:gd name="T19" fmla="*/ 770 h 1790"/>
                <a:gd name="T20" fmla="*/ 2 w 2850"/>
                <a:gd name="T21" fmla="*/ 88 h 1790"/>
                <a:gd name="T22" fmla="*/ 8 w 2850"/>
                <a:gd name="T23" fmla="*/ 54 h 1790"/>
                <a:gd name="T24" fmla="*/ 26 w 2850"/>
                <a:gd name="T25" fmla="*/ 30 h 1790"/>
                <a:gd name="T26" fmla="*/ 36 w 2850"/>
                <a:gd name="T27" fmla="*/ 22 h 1790"/>
                <a:gd name="T28" fmla="*/ 68 w 2850"/>
                <a:gd name="T29" fmla="*/ 8 h 1790"/>
                <a:gd name="T30" fmla="*/ 112 w 2850"/>
                <a:gd name="T31" fmla="*/ 0 h 1790"/>
                <a:gd name="T32" fmla="*/ 150 w 2850"/>
                <a:gd name="T33" fmla="*/ 0 h 1790"/>
                <a:gd name="T34" fmla="*/ 168 w 2850"/>
                <a:gd name="T35" fmla="*/ 2 h 1790"/>
                <a:gd name="T36" fmla="*/ 246 w 2850"/>
                <a:gd name="T37" fmla="*/ 30 h 1790"/>
                <a:gd name="T38" fmla="*/ 344 w 2850"/>
                <a:gd name="T39" fmla="*/ 66 h 1790"/>
                <a:gd name="T40" fmla="*/ 366 w 2850"/>
                <a:gd name="T41" fmla="*/ 84 h 1790"/>
                <a:gd name="T42" fmla="*/ 388 w 2850"/>
                <a:gd name="T43" fmla="*/ 110 h 1790"/>
                <a:gd name="T44" fmla="*/ 410 w 2850"/>
                <a:gd name="T45" fmla="*/ 144 h 1790"/>
                <a:gd name="T46" fmla="*/ 402 w 2850"/>
                <a:gd name="T47" fmla="*/ 146 h 1790"/>
                <a:gd name="T48" fmla="*/ 360 w 2850"/>
                <a:gd name="T49" fmla="*/ 90 h 1790"/>
                <a:gd name="T50" fmla="*/ 340 w 2850"/>
                <a:gd name="T51" fmla="*/ 74 h 1790"/>
                <a:gd name="T52" fmla="*/ 166 w 2850"/>
                <a:gd name="T53" fmla="*/ 10 h 1790"/>
                <a:gd name="T54" fmla="*/ 148 w 2850"/>
                <a:gd name="T55" fmla="*/ 8 h 1790"/>
                <a:gd name="T56" fmla="*/ 112 w 2850"/>
                <a:gd name="T57" fmla="*/ 8 h 1790"/>
                <a:gd name="T58" fmla="*/ 70 w 2850"/>
                <a:gd name="T59" fmla="*/ 16 h 1790"/>
                <a:gd name="T60" fmla="*/ 40 w 2850"/>
                <a:gd name="T61" fmla="*/ 30 h 1790"/>
                <a:gd name="T62" fmla="*/ 32 w 2850"/>
                <a:gd name="T63" fmla="*/ 36 h 1790"/>
                <a:gd name="T64" fmla="*/ 16 w 2850"/>
                <a:gd name="T65" fmla="*/ 58 h 1790"/>
                <a:gd name="T66" fmla="*/ 10 w 2850"/>
                <a:gd name="T67" fmla="*/ 88 h 1790"/>
                <a:gd name="T68" fmla="*/ 10 w 2850"/>
                <a:gd name="T69" fmla="*/ 772 h 1790"/>
                <a:gd name="T70" fmla="*/ 8 w 2850"/>
                <a:gd name="T71" fmla="*/ 802 h 1790"/>
                <a:gd name="T72" fmla="*/ 18 w 2850"/>
                <a:gd name="T73" fmla="*/ 840 h 1790"/>
                <a:gd name="T74" fmla="*/ 28 w 2850"/>
                <a:gd name="T75" fmla="*/ 860 h 1790"/>
                <a:gd name="T76" fmla="*/ 44 w 2850"/>
                <a:gd name="T77" fmla="*/ 876 h 1790"/>
                <a:gd name="T78" fmla="*/ 66 w 2850"/>
                <a:gd name="T79" fmla="*/ 890 h 1790"/>
                <a:gd name="T80" fmla="*/ 1952 w 2850"/>
                <a:gd name="T81" fmla="*/ 1760 h 1790"/>
                <a:gd name="T82" fmla="*/ 1994 w 2850"/>
                <a:gd name="T83" fmla="*/ 1774 h 1790"/>
                <a:gd name="T84" fmla="*/ 2054 w 2850"/>
                <a:gd name="T85" fmla="*/ 1782 h 1790"/>
                <a:gd name="T86" fmla="*/ 2090 w 2850"/>
                <a:gd name="T87" fmla="*/ 1782 h 1790"/>
                <a:gd name="T88" fmla="*/ 2126 w 2850"/>
                <a:gd name="T89" fmla="*/ 1774 h 1790"/>
                <a:gd name="T90" fmla="*/ 2164 w 2850"/>
                <a:gd name="T91" fmla="*/ 1760 h 1790"/>
                <a:gd name="T92" fmla="*/ 2850 w 2850"/>
                <a:gd name="T93" fmla="*/ 1732 h 1790"/>
                <a:gd name="T94" fmla="*/ 2514 w 2850"/>
                <a:gd name="T95" fmla="*/ 1618 h 1790"/>
                <a:gd name="T96" fmla="*/ 2168 w 2850"/>
                <a:gd name="T97" fmla="*/ 1768 h 1790"/>
                <a:gd name="T98" fmla="*/ 2116 w 2850"/>
                <a:gd name="T99" fmla="*/ 1786 h 1790"/>
                <a:gd name="T100" fmla="*/ 2066 w 2850"/>
                <a:gd name="T101" fmla="*/ 179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50" h="1790">
                  <a:moveTo>
                    <a:pt x="2066" y="1790"/>
                  </a:moveTo>
                  <a:lnTo>
                    <a:pt x="2066" y="1790"/>
                  </a:lnTo>
                  <a:lnTo>
                    <a:pt x="2042" y="1790"/>
                  </a:lnTo>
                  <a:lnTo>
                    <a:pt x="2020" y="1788"/>
                  </a:lnTo>
                  <a:lnTo>
                    <a:pt x="2000" y="1784"/>
                  </a:lnTo>
                  <a:lnTo>
                    <a:pt x="1982" y="1780"/>
                  </a:lnTo>
                  <a:lnTo>
                    <a:pt x="1958" y="1770"/>
                  </a:lnTo>
                  <a:lnTo>
                    <a:pt x="1948" y="1766"/>
                  </a:lnTo>
                  <a:lnTo>
                    <a:pt x="62" y="898"/>
                  </a:lnTo>
                  <a:lnTo>
                    <a:pt x="62" y="898"/>
                  </a:lnTo>
                  <a:lnTo>
                    <a:pt x="50" y="890"/>
                  </a:lnTo>
                  <a:lnTo>
                    <a:pt x="38" y="882"/>
                  </a:lnTo>
                  <a:lnTo>
                    <a:pt x="28" y="874"/>
                  </a:lnTo>
                  <a:lnTo>
                    <a:pt x="22" y="864"/>
                  </a:lnTo>
                  <a:lnTo>
                    <a:pt x="14" y="854"/>
                  </a:lnTo>
                  <a:lnTo>
                    <a:pt x="10" y="842"/>
                  </a:lnTo>
                  <a:lnTo>
                    <a:pt x="4" y="822"/>
                  </a:lnTo>
                  <a:lnTo>
                    <a:pt x="2" y="802"/>
                  </a:lnTo>
                  <a:lnTo>
                    <a:pt x="0" y="786"/>
                  </a:lnTo>
                  <a:lnTo>
                    <a:pt x="2" y="770"/>
                  </a:lnTo>
                  <a:lnTo>
                    <a:pt x="2" y="88"/>
                  </a:lnTo>
                  <a:lnTo>
                    <a:pt x="2" y="88"/>
                  </a:lnTo>
                  <a:lnTo>
                    <a:pt x="4" y="70"/>
                  </a:lnTo>
                  <a:lnTo>
                    <a:pt x="8" y="54"/>
                  </a:lnTo>
                  <a:lnTo>
                    <a:pt x="16" y="42"/>
                  </a:lnTo>
                  <a:lnTo>
                    <a:pt x="26" y="30"/>
                  </a:lnTo>
                  <a:lnTo>
                    <a:pt x="26" y="30"/>
                  </a:lnTo>
                  <a:lnTo>
                    <a:pt x="36" y="22"/>
                  </a:lnTo>
                  <a:lnTo>
                    <a:pt x="46" y="16"/>
                  </a:lnTo>
                  <a:lnTo>
                    <a:pt x="68" y="8"/>
                  </a:lnTo>
                  <a:lnTo>
                    <a:pt x="90" y="2"/>
                  </a:lnTo>
                  <a:lnTo>
                    <a:pt x="112" y="0"/>
                  </a:lnTo>
                  <a:lnTo>
                    <a:pt x="132" y="0"/>
                  </a:lnTo>
                  <a:lnTo>
                    <a:pt x="150" y="0"/>
                  </a:lnTo>
                  <a:lnTo>
                    <a:pt x="166" y="2"/>
                  </a:lnTo>
                  <a:lnTo>
                    <a:pt x="168" y="2"/>
                  </a:lnTo>
                  <a:lnTo>
                    <a:pt x="168" y="2"/>
                  </a:lnTo>
                  <a:lnTo>
                    <a:pt x="246" y="30"/>
                  </a:lnTo>
                  <a:lnTo>
                    <a:pt x="344" y="66"/>
                  </a:lnTo>
                  <a:lnTo>
                    <a:pt x="344" y="66"/>
                  </a:lnTo>
                  <a:lnTo>
                    <a:pt x="354" y="74"/>
                  </a:lnTo>
                  <a:lnTo>
                    <a:pt x="366" y="84"/>
                  </a:lnTo>
                  <a:lnTo>
                    <a:pt x="378" y="96"/>
                  </a:lnTo>
                  <a:lnTo>
                    <a:pt x="388" y="110"/>
                  </a:lnTo>
                  <a:lnTo>
                    <a:pt x="404" y="134"/>
                  </a:lnTo>
                  <a:lnTo>
                    <a:pt x="410" y="144"/>
                  </a:lnTo>
                  <a:lnTo>
                    <a:pt x="402" y="146"/>
                  </a:lnTo>
                  <a:lnTo>
                    <a:pt x="402" y="146"/>
                  </a:lnTo>
                  <a:lnTo>
                    <a:pt x="380" y="114"/>
                  </a:lnTo>
                  <a:lnTo>
                    <a:pt x="360" y="90"/>
                  </a:lnTo>
                  <a:lnTo>
                    <a:pt x="348" y="80"/>
                  </a:lnTo>
                  <a:lnTo>
                    <a:pt x="340" y="74"/>
                  </a:lnTo>
                  <a:lnTo>
                    <a:pt x="340" y="74"/>
                  </a:lnTo>
                  <a:lnTo>
                    <a:pt x="166" y="10"/>
                  </a:lnTo>
                  <a:lnTo>
                    <a:pt x="166" y="10"/>
                  </a:lnTo>
                  <a:lnTo>
                    <a:pt x="148" y="8"/>
                  </a:lnTo>
                  <a:lnTo>
                    <a:pt x="130" y="8"/>
                  </a:lnTo>
                  <a:lnTo>
                    <a:pt x="112" y="8"/>
                  </a:lnTo>
                  <a:lnTo>
                    <a:pt x="90" y="12"/>
                  </a:lnTo>
                  <a:lnTo>
                    <a:pt x="70" y="16"/>
                  </a:lnTo>
                  <a:lnTo>
                    <a:pt x="50" y="24"/>
                  </a:lnTo>
                  <a:lnTo>
                    <a:pt x="40" y="30"/>
                  </a:lnTo>
                  <a:lnTo>
                    <a:pt x="32" y="36"/>
                  </a:lnTo>
                  <a:lnTo>
                    <a:pt x="32" y="36"/>
                  </a:lnTo>
                  <a:lnTo>
                    <a:pt x="22" y="46"/>
                  </a:lnTo>
                  <a:lnTo>
                    <a:pt x="16" y="58"/>
                  </a:lnTo>
                  <a:lnTo>
                    <a:pt x="12" y="72"/>
                  </a:lnTo>
                  <a:lnTo>
                    <a:pt x="10" y="88"/>
                  </a:lnTo>
                  <a:lnTo>
                    <a:pt x="10" y="772"/>
                  </a:lnTo>
                  <a:lnTo>
                    <a:pt x="10" y="772"/>
                  </a:lnTo>
                  <a:lnTo>
                    <a:pt x="8" y="788"/>
                  </a:lnTo>
                  <a:lnTo>
                    <a:pt x="8" y="802"/>
                  </a:lnTo>
                  <a:lnTo>
                    <a:pt x="12" y="820"/>
                  </a:lnTo>
                  <a:lnTo>
                    <a:pt x="18" y="840"/>
                  </a:lnTo>
                  <a:lnTo>
                    <a:pt x="22" y="850"/>
                  </a:lnTo>
                  <a:lnTo>
                    <a:pt x="28" y="860"/>
                  </a:lnTo>
                  <a:lnTo>
                    <a:pt x="34" y="868"/>
                  </a:lnTo>
                  <a:lnTo>
                    <a:pt x="44" y="876"/>
                  </a:lnTo>
                  <a:lnTo>
                    <a:pt x="54" y="884"/>
                  </a:lnTo>
                  <a:lnTo>
                    <a:pt x="66" y="890"/>
                  </a:lnTo>
                  <a:lnTo>
                    <a:pt x="1952" y="1760"/>
                  </a:lnTo>
                  <a:lnTo>
                    <a:pt x="1952" y="1760"/>
                  </a:lnTo>
                  <a:lnTo>
                    <a:pt x="1972" y="1768"/>
                  </a:lnTo>
                  <a:lnTo>
                    <a:pt x="1994" y="1774"/>
                  </a:lnTo>
                  <a:lnTo>
                    <a:pt x="2022" y="1780"/>
                  </a:lnTo>
                  <a:lnTo>
                    <a:pt x="2054" y="1782"/>
                  </a:lnTo>
                  <a:lnTo>
                    <a:pt x="2072" y="1782"/>
                  </a:lnTo>
                  <a:lnTo>
                    <a:pt x="2090" y="1782"/>
                  </a:lnTo>
                  <a:lnTo>
                    <a:pt x="2108" y="1780"/>
                  </a:lnTo>
                  <a:lnTo>
                    <a:pt x="2126" y="1774"/>
                  </a:lnTo>
                  <a:lnTo>
                    <a:pt x="2146" y="1768"/>
                  </a:lnTo>
                  <a:lnTo>
                    <a:pt x="2164" y="1760"/>
                  </a:lnTo>
                  <a:lnTo>
                    <a:pt x="2514" y="1610"/>
                  </a:lnTo>
                  <a:lnTo>
                    <a:pt x="2850" y="1732"/>
                  </a:lnTo>
                  <a:lnTo>
                    <a:pt x="2848" y="1740"/>
                  </a:lnTo>
                  <a:lnTo>
                    <a:pt x="2514" y="1618"/>
                  </a:lnTo>
                  <a:lnTo>
                    <a:pt x="2168" y="1768"/>
                  </a:lnTo>
                  <a:lnTo>
                    <a:pt x="2168" y="1768"/>
                  </a:lnTo>
                  <a:lnTo>
                    <a:pt x="2142" y="1778"/>
                  </a:lnTo>
                  <a:lnTo>
                    <a:pt x="2116" y="1786"/>
                  </a:lnTo>
                  <a:lnTo>
                    <a:pt x="2090" y="1790"/>
                  </a:lnTo>
                  <a:lnTo>
                    <a:pt x="2066" y="1790"/>
                  </a:lnTo>
                  <a:lnTo>
                    <a:pt x="2066" y="1790"/>
                  </a:lnTo>
                  <a:close/>
                </a:path>
              </a:pathLst>
            </a:custGeom>
            <a:solidFill>
              <a:srgbClr val="932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0" name="Freeform 158"/>
            <p:cNvSpPr>
              <a:spLocks/>
            </p:cNvSpPr>
            <p:nvPr/>
          </p:nvSpPr>
          <p:spPr bwMode="auto">
            <a:xfrm>
              <a:off x="4991100" y="3122613"/>
              <a:ext cx="917575" cy="171450"/>
            </a:xfrm>
            <a:custGeom>
              <a:avLst/>
              <a:gdLst>
                <a:gd name="T0" fmla="*/ 0 w 578"/>
                <a:gd name="T1" fmla="*/ 108 h 108"/>
                <a:gd name="T2" fmla="*/ 0 w 578"/>
                <a:gd name="T3" fmla="*/ 108 h 108"/>
                <a:gd name="T4" fmla="*/ 4 w 578"/>
                <a:gd name="T5" fmla="*/ 102 h 108"/>
                <a:gd name="T6" fmla="*/ 14 w 578"/>
                <a:gd name="T7" fmla="*/ 90 h 108"/>
                <a:gd name="T8" fmla="*/ 32 w 578"/>
                <a:gd name="T9" fmla="*/ 74 h 108"/>
                <a:gd name="T10" fmla="*/ 44 w 578"/>
                <a:gd name="T11" fmla="*/ 64 h 108"/>
                <a:gd name="T12" fmla="*/ 60 w 578"/>
                <a:gd name="T13" fmla="*/ 54 h 108"/>
                <a:gd name="T14" fmla="*/ 78 w 578"/>
                <a:gd name="T15" fmla="*/ 44 h 108"/>
                <a:gd name="T16" fmla="*/ 98 w 578"/>
                <a:gd name="T17" fmla="*/ 34 h 108"/>
                <a:gd name="T18" fmla="*/ 120 w 578"/>
                <a:gd name="T19" fmla="*/ 26 h 108"/>
                <a:gd name="T20" fmla="*/ 146 w 578"/>
                <a:gd name="T21" fmla="*/ 18 h 108"/>
                <a:gd name="T22" fmla="*/ 176 w 578"/>
                <a:gd name="T23" fmla="*/ 10 h 108"/>
                <a:gd name="T24" fmla="*/ 208 w 578"/>
                <a:gd name="T25" fmla="*/ 6 h 108"/>
                <a:gd name="T26" fmla="*/ 244 w 578"/>
                <a:gd name="T27" fmla="*/ 2 h 108"/>
                <a:gd name="T28" fmla="*/ 282 w 578"/>
                <a:gd name="T29" fmla="*/ 2 h 108"/>
                <a:gd name="T30" fmla="*/ 282 w 578"/>
                <a:gd name="T31" fmla="*/ 2 h 108"/>
                <a:gd name="T32" fmla="*/ 314 w 578"/>
                <a:gd name="T33" fmla="*/ 0 h 108"/>
                <a:gd name="T34" fmla="*/ 350 w 578"/>
                <a:gd name="T35" fmla="*/ 2 h 108"/>
                <a:gd name="T36" fmla="*/ 392 w 578"/>
                <a:gd name="T37" fmla="*/ 8 h 108"/>
                <a:gd name="T38" fmla="*/ 416 w 578"/>
                <a:gd name="T39" fmla="*/ 12 h 108"/>
                <a:gd name="T40" fmla="*/ 440 w 578"/>
                <a:gd name="T41" fmla="*/ 18 h 108"/>
                <a:gd name="T42" fmla="*/ 466 w 578"/>
                <a:gd name="T43" fmla="*/ 26 h 108"/>
                <a:gd name="T44" fmla="*/ 490 w 578"/>
                <a:gd name="T45" fmla="*/ 36 h 108"/>
                <a:gd name="T46" fmla="*/ 514 w 578"/>
                <a:gd name="T47" fmla="*/ 48 h 108"/>
                <a:gd name="T48" fmla="*/ 538 w 578"/>
                <a:gd name="T49" fmla="*/ 62 h 108"/>
                <a:gd name="T50" fmla="*/ 560 w 578"/>
                <a:gd name="T51" fmla="*/ 80 h 108"/>
                <a:gd name="T52" fmla="*/ 578 w 578"/>
                <a:gd name="T53"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8" h="108">
                  <a:moveTo>
                    <a:pt x="0" y="108"/>
                  </a:moveTo>
                  <a:lnTo>
                    <a:pt x="0" y="108"/>
                  </a:lnTo>
                  <a:lnTo>
                    <a:pt x="4" y="102"/>
                  </a:lnTo>
                  <a:lnTo>
                    <a:pt x="14" y="90"/>
                  </a:lnTo>
                  <a:lnTo>
                    <a:pt x="32" y="74"/>
                  </a:lnTo>
                  <a:lnTo>
                    <a:pt x="44" y="64"/>
                  </a:lnTo>
                  <a:lnTo>
                    <a:pt x="60" y="54"/>
                  </a:lnTo>
                  <a:lnTo>
                    <a:pt x="78" y="44"/>
                  </a:lnTo>
                  <a:lnTo>
                    <a:pt x="98" y="34"/>
                  </a:lnTo>
                  <a:lnTo>
                    <a:pt x="120" y="26"/>
                  </a:lnTo>
                  <a:lnTo>
                    <a:pt x="146" y="18"/>
                  </a:lnTo>
                  <a:lnTo>
                    <a:pt x="176" y="10"/>
                  </a:lnTo>
                  <a:lnTo>
                    <a:pt x="208" y="6"/>
                  </a:lnTo>
                  <a:lnTo>
                    <a:pt x="244" y="2"/>
                  </a:lnTo>
                  <a:lnTo>
                    <a:pt x="282" y="2"/>
                  </a:lnTo>
                  <a:lnTo>
                    <a:pt x="282" y="2"/>
                  </a:lnTo>
                  <a:lnTo>
                    <a:pt x="314" y="0"/>
                  </a:lnTo>
                  <a:lnTo>
                    <a:pt x="350" y="2"/>
                  </a:lnTo>
                  <a:lnTo>
                    <a:pt x="392" y="8"/>
                  </a:lnTo>
                  <a:lnTo>
                    <a:pt x="416" y="12"/>
                  </a:lnTo>
                  <a:lnTo>
                    <a:pt x="440" y="18"/>
                  </a:lnTo>
                  <a:lnTo>
                    <a:pt x="466" y="26"/>
                  </a:lnTo>
                  <a:lnTo>
                    <a:pt x="490" y="36"/>
                  </a:lnTo>
                  <a:lnTo>
                    <a:pt x="514" y="48"/>
                  </a:lnTo>
                  <a:lnTo>
                    <a:pt x="538" y="62"/>
                  </a:lnTo>
                  <a:lnTo>
                    <a:pt x="560" y="80"/>
                  </a:lnTo>
                  <a:lnTo>
                    <a:pt x="578" y="100"/>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71" name="Line 159"/>
            <p:cNvSpPr>
              <a:spLocks noChangeShapeType="1"/>
            </p:cNvSpPr>
            <p:nvPr/>
          </p:nvSpPr>
          <p:spPr bwMode="auto">
            <a:xfrm flipV="1">
              <a:off x="4464050" y="2132013"/>
              <a:ext cx="488950" cy="46990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72" name="Line 160"/>
            <p:cNvSpPr>
              <a:spLocks noChangeShapeType="1"/>
            </p:cNvSpPr>
            <p:nvPr/>
          </p:nvSpPr>
          <p:spPr bwMode="auto">
            <a:xfrm flipV="1">
              <a:off x="4200525" y="1528763"/>
              <a:ext cx="520700" cy="41275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73" name="Line 161"/>
            <p:cNvSpPr>
              <a:spLocks noChangeShapeType="1"/>
            </p:cNvSpPr>
            <p:nvPr/>
          </p:nvSpPr>
          <p:spPr bwMode="auto">
            <a:xfrm flipV="1">
              <a:off x="3492500" y="1443038"/>
              <a:ext cx="1216025" cy="10795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74" name="Line 162"/>
            <p:cNvSpPr>
              <a:spLocks noChangeShapeType="1"/>
            </p:cNvSpPr>
            <p:nvPr/>
          </p:nvSpPr>
          <p:spPr bwMode="auto">
            <a:xfrm>
              <a:off x="2828925" y="1363663"/>
              <a:ext cx="1879600" cy="0"/>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75" name="Freeform 163"/>
            <p:cNvSpPr>
              <a:spLocks/>
            </p:cNvSpPr>
            <p:nvPr/>
          </p:nvSpPr>
          <p:spPr bwMode="auto">
            <a:xfrm>
              <a:off x="5988050" y="4605338"/>
              <a:ext cx="98425" cy="101600"/>
            </a:xfrm>
            <a:custGeom>
              <a:avLst/>
              <a:gdLst>
                <a:gd name="T0" fmla="*/ 62 w 62"/>
                <a:gd name="T1" fmla="*/ 32 h 64"/>
                <a:gd name="T2" fmla="*/ 62 w 62"/>
                <a:gd name="T3" fmla="*/ 32 h 64"/>
                <a:gd name="T4" fmla="*/ 62 w 62"/>
                <a:gd name="T5" fmla="*/ 38 h 64"/>
                <a:gd name="T6" fmla="*/ 60 w 62"/>
                <a:gd name="T7" fmla="*/ 44 h 64"/>
                <a:gd name="T8" fmla="*/ 52 w 62"/>
                <a:gd name="T9" fmla="*/ 54 h 64"/>
                <a:gd name="T10" fmla="*/ 42 w 62"/>
                <a:gd name="T11" fmla="*/ 62 h 64"/>
                <a:gd name="T12" fmla="*/ 36 w 62"/>
                <a:gd name="T13" fmla="*/ 64 h 64"/>
                <a:gd name="T14" fmla="*/ 30 w 62"/>
                <a:gd name="T15" fmla="*/ 64 h 64"/>
                <a:gd name="T16" fmla="*/ 30 w 62"/>
                <a:gd name="T17" fmla="*/ 64 h 64"/>
                <a:gd name="T18" fmla="*/ 24 w 62"/>
                <a:gd name="T19" fmla="*/ 64 h 64"/>
                <a:gd name="T20" fmla="*/ 18 w 62"/>
                <a:gd name="T21" fmla="*/ 62 h 64"/>
                <a:gd name="T22" fmla="*/ 8 w 62"/>
                <a:gd name="T23" fmla="*/ 54 h 64"/>
                <a:gd name="T24" fmla="*/ 2 w 62"/>
                <a:gd name="T25" fmla="*/ 44 h 64"/>
                <a:gd name="T26" fmla="*/ 0 w 62"/>
                <a:gd name="T27" fmla="*/ 38 h 64"/>
                <a:gd name="T28" fmla="*/ 0 w 62"/>
                <a:gd name="T29" fmla="*/ 32 h 64"/>
                <a:gd name="T30" fmla="*/ 0 w 62"/>
                <a:gd name="T31" fmla="*/ 32 h 64"/>
                <a:gd name="T32" fmla="*/ 0 w 62"/>
                <a:gd name="T33" fmla="*/ 26 h 64"/>
                <a:gd name="T34" fmla="*/ 2 w 62"/>
                <a:gd name="T35" fmla="*/ 20 h 64"/>
                <a:gd name="T36" fmla="*/ 8 w 62"/>
                <a:gd name="T37" fmla="*/ 10 h 64"/>
                <a:gd name="T38" fmla="*/ 18 w 62"/>
                <a:gd name="T39" fmla="*/ 2 h 64"/>
                <a:gd name="T40" fmla="*/ 24 w 62"/>
                <a:gd name="T41" fmla="*/ 0 h 64"/>
                <a:gd name="T42" fmla="*/ 30 w 62"/>
                <a:gd name="T43" fmla="*/ 0 h 64"/>
                <a:gd name="T44" fmla="*/ 30 w 62"/>
                <a:gd name="T45" fmla="*/ 0 h 64"/>
                <a:gd name="T46" fmla="*/ 36 w 62"/>
                <a:gd name="T47" fmla="*/ 0 h 64"/>
                <a:gd name="T48" fmla="*/ 42 w 62"/>
                <a:gd name="T49" fmla="*/ 2 h 64"/>
                <a:gd name="T50" fmla="*/ 52 w 62"/>
                <a:gd name="T51" fmla="*/ 10 h 64"/>
                <a:gd name="T52" fmla="*/ 60 w 62"/>
                <a:gd name="T53" fmla="*/ 20 h 64"/>
                <a:gd name="T54" fmla="*/ 62 w 62"/>
                <a:gd name="T55" fmla="*/ 26 h 64"/>
                <a:gd name="T56" fmla="*/ 62 w 62"/>
                <a:gd name="T57" fmla="*/ 32 h 64"/>
                <a:gd name="T58" fmla="*/ 62 w 62"/>
                <a:gd name="T5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64">
                  <a:moveTo>
                    <a:pt x="62" y="32"/>
                  </a:moveTo>
                  <a:lnTo>
                    <a:pt x="62" y="32"/>
                  </a:lnTo>
                  <a:lnTo>
                    <a:pt x="62" y="38"/>
                  </a:lnTo>
                  <a:lnTo>
                    <a:pt x="60" y="44"/>
                  </a:lnTo>
                  <a:lnTo>
                    <a:pt x="52" y="54"/>
                  </a:lnTo>
                  <a:lnTo>
                    <a:pt x="42" y="62"/>
                  </a:lnTo>
                  <a:lnTo>
                    <a:pt x="36" y="64"/>
                  </a:lnTo>
                  <a:lnTo>
                    <a:pt x="30" y="64"/>
                  </a:lnTo>
                  <a:lnTo>
                    <a:pt x="30" y="64"/>
                  </a:lnTo>
                  <a:lnTo>
                    <a:pt x="24" y="64"/>
                  </a:lnTo>
                  <a:lnTo>
                    <a:pt x="18" y="62"/>
                  </a:lnTo>
                  <a:lnTo>
                    <a:pt x="8" y="54"/>
                  </a:lnTo>
                  <a:lnTo>
                    <a:pt x="2" y="44"/>
                  </a:lnTo>
                  <a:lnTo>
                    <a:pt x="0" y="38"/>
                  </a:lnTo>
                  <a:lnTo>
                    <a:pt x="0" y="32"/>
                  </a:lnTo>
                  <a:lnTo>
                    <a:pt x="0" y="32"/>
                  </a:lnTo>
                  <a:lnTo>
                    <a:pt x="0" y="26"/>
                  </a:lnTo>
                  <a:lnTo>
                    <a:pt x="2" y="20"/>
                  </a:lnTo>
                  <a:lnTo>
                    <a:pt x="8" y="10"/>
                  </a:lnTo>
                  <a:lnTo>
                    <a:pt x="18" y="2"/>
                  </a:lnTo>
                  <a:lnTo>
                    <a:pt x="24" y="0"/>
                  </a:lnTo>
                  <a:lnTo>
                    <a:pt x="30" y="0"/>
                  </a:lnTo>
                  <a:lnTo>
                    <a:pt x="30" y="0"/>
                  </a:lnTo>
                  <a:lnTo>
                    <a:pt x="36" y="0"/>
                  </a:lnTo>
                  <a:lnTo>
                    <a:pt x="42" y="2"/>
                  </a:lnTo>
                  <a:lnTo>
                    <a:pt x="52" y="10"/>
                  </a:lnTo>
                  <a:lnTo>
                    <a:pt x="60" y="20"/>
                  </a:lnTo>
                  <a:lnTo>
                    <a:pt x="62" y="26"/>
                  </a:lnTo>
                  <a:lnTo>
                    <a:pt x="62" y="32"/>
                  </a:lnTo>
                  <a:lnTo>
                    <a:pt x="62" y="32"/>
                  </a:lnTo>
                  <a:close/>
                </a:path>
              </a:pathLst>
            </a:custGeom>
            <a:solidFill>
              <a:srgbClr val="FFFFFF"/>
            </a:solidFill>
            <a:ln w="12700">
              <a:solidFill>
                <a:srgbClr val="1B1464"/>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76" name="Freeform 164"/>
            <p:cNvSpPr>
              <a:spLocks/>
            </p:cNvSpPr>
            <p:nvPr/>
          </p:nvSpPr>
          <p:spPr bwMode="auto">
            <a:xfrm>
              <a:off x="6226175" y="4697413"/>
              <a:ext cx="111125" cy="101600"/>
            </a:xfrm>
            <a:custGeom>
              <a:avLst/>
              <a:gdLst>
                <a:gd name="T0" fmla="*/ 28 w 70"/>
                <a:gd name="T1" fmla="*/ 0 h 64"/>
                <a:gd name="T2" fmla="*/ 70 w 70"/>
                <a:gd name="T3" fmla="*/ 56 h 64"/>
                <a:gd name="T4" fmla="*/ 0 w 70"/>
                <a:gd name="T5" fmla="*/ 64 h 64"/>
                <a:gd name="T6" fmla="*/ 28 w 70"/>
                <a:gd name="T7" fmla="*/ 0 h 64"/>
              </a:gdLst>
              <a:ahLst/>
              <a:cxnLst>
                <a:cxn ang="0">
                  <a:pos x="T0" y="T1"/>
                </a:cxn>
                <a:cxn ang="0">
                  <a:pos x="T2" y="T3"/>
                </a:cxn>
                <a:cxn ang="0">
                  <a:pos x="T4" y="T5"/>
                </a:cxn>
                <a:cxn ang="0">
                  <a:pos x="T6" y="T7"/>
                </a:cxn>
              </a:cxnLst>
              <a:rect l="0" t="0" r="r" b="b"/>
              <a:pathLst>
                <a:path w="70" h="64">
                  <a:moveTo>
                    <a:pt x="28" y="0"/>
                  </a:moveTo>
                  <a:lnTo>
                    <a:pt x="70" y="56"/>
                  </a:lnTo>
                  <a:lnTo>
                    <a:pt x="0" y="64"/>
                  </a:lnTo>
                  <a:lnTo>
                    <a:pt x="28" y="0"/>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7" name="Line 165"/>
            <p:cNvSpPr>
              <a:spLocks noChangeShapeType="1"/>
            </p:cNvSpPr>
            <p:nvPr/>
          </p:nvSpPr>
          <p:spPr bwMode="auto">
            <a:xfrm flipH="1" flipV="1">
              <a:off x="6045200" y="4665663"/>
              <a:ext cx="228600" cy="95250"/>
            </a:xfrm>
            <a:prstGeom prst="line">
              <a:avLst/>
            </a:prstGeom>
            <a:noFill/>
            <a:ln w="254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278" name="Line 166"/>
            <p:cNvSpPr>
              <a:spLocks noChangeShapeType="1"/>
            </p:cNvSpPr>
            <p:nvPr/>
          </p:nvSpPr>
          <p:spPr bwMode="auto">
            <a:xfrm>
              <a:off x="1933575" y="1677988"/>
              <a:ext cx="298450" cy="180975"/>
            </a:xfrm>
            <a:prstGeom prst="line">
              <a:avLst/>
            </a:prstGeom>
            <a:noFill/>
            <a:ln w="12700">
              <a:solidFill>
                <a:srgbClr val="93278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65" name="Picture 54" descr="http://www.environmentalleverage.com/floc/slides/p_00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907" y="3536764"/>
            <a:ext cx="3657600" cy="2040835"/>
          </a:xfrm>
          <a:prstGeom prst="rect">
            <a:avLst/>
          </a:prstGeom>
          <a:noFill/>
          <a:extLst>
            <a:ext uri="{909E8E84-426E-40DD-AFC4-6F175D3DCCD1}">
              <a14:hiddenFill xmlns:a14="http://schemas.microsoft.com/office/drawing/2010/main">
                <a:solidFill>
                  <a:srgbClr val="FFFFFF"/>
                </a:solidFill>
              </a14:hiddenFill>
            </a:ext>
          </a:extLst>
        </p:spPr>
      </p:pic>
      <p:cxnSp>
        <p:nvCxnSpPr>
          <p:cNvPr id="166" name="直接连接符 165"/>
          <p:cNvCxnSpPr>
            <a:stCxn id="5121" idx="4"/>
          </p:cNvCxnSpPr>
          <p:nvPr/>
        </p:nvCxnSpPr>
        <p:spPr>
          <a:xfrm>
            <a:off x="2692106" y="3402115"/>
            <a:ext cx="2532801" cy="2183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stCxn id="5123" idx="2"/>
          </p:cNvCxnSpPr>
          <p:nvPr/>
        </p:nvCxnSpPr>
        <p:spPr>
          <a:xfrm>
            <a:off x="2507577" y="3560386"/>
            <a:ext cx="2717330" cy="19669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1076" y="758672"/>
            <a:ext cx="2591431" cy="259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 name="矩形 168"/>
          <p:cNvSpPr/>
          <p:nvPr/>
        </p:nvSpPr>
        <p:spPr>
          <a:xfrm>
            <a:off x="7264323" y="3974574"/>
            <a:ext cx="502568" cy="367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0" name="直接连接符 169"/>
          <p:cNvCxnSpPr/>
          <p:nvPr/>
        </p:nvCxnSpPr>
        <p:spPr>
          <a:xfrm>
            <a:off x="6291076" y="3350103"/>
            <a:ext cx="1002276" cy="80840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flipH="1">
            <a:off x="7766891" y="3259744"/>
            <a:ext cx="1068003" cy="898761"/>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893570" y="574006"/>
            <a:ext cx="4542526" cy="646331"/>
          </a:xfrm>
          <a:prstGeom prst="rect">
            <a:avLst/>
          </a:prstGeom>
        </p:spPr>
        <p:txBody>
          <a:bodyPr wrap="none">
            <a:spAutoFit/>
          </a:bodyPr>
          <a:lstStyle/>
          <a:p>
            <a:pPr algn="ctr"/>
            <a:r>
              <a:rPr lang="en-US" altLang="zh-CN" sz="3600" b="1" dirty="0" smtClean="0"/>
              <a:t>Wastewater </a:t>
            </a:r>
            <a:r>
              <a:rPr lang="en-US" altLang="zh-CN" sz="3600" b="1" dirty="0"/>
              <a:t>treatment</a:t>
            </a:r>
          </a:p>
        </p:txBody>
      </p:sp>
    </p:spTree>
    <p:extLst>
      <p:ext uri="{BB962C8B-B14F-4D97-AF65-F5344CB8AC3E}">
        <p14:creationId xmlns:p14="http://schemas.microsoft.com/office/powerpoint/2010/main" val="14492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500"/>
                                        <p:tgtEl>
                                          <p:spTgt spid="169"/>
                                        </p:tgtEl>
                                      </p:cBhvr>
                                    </p:animEffect>
                                  </p:childTnLst>
                                </p:cTn>
                              </p:par>
                              <p:par>
                                <p:cTn id="16" presetID="10" presetClass="entr" presetSubtype="0" fill="hold" nodeType="withEffect">
                                  <p:stCondLst>
                                    <p:cond delay="0"/>
                                  </p:stCondLst>
                                  <p:childTnLst>
                                    <p:set>
                                      <p:cBhvr>
                                        <p:cTn id="17" dur="1" fill="hold">
                                          <p:stCondLst>
                                            <p:cond delay="0"/>
                                          </p:stCondLst>
                                        </p:cTn>
                                        <p:tgtEl>
                                          <p:spTgt spid="170"/>
                                        </p:tgtEl>
                                        <p:attrNameLst>
                                          <p:attrName>style.visibility</p:attrName>
                                        </p:attrNameLst>
                                      </p:cBhvr>
                                      <p:to>
                                        <p:strVal val="visible"/>
                                      </p:to>
                                    </p:set>
                                    <p:animEffect transition="in" filter="fade">
                                      <p:cBhvr>
                                        <p:cTn id="18" dur="500"/>
                                        <p:tgtEl>
                                          <p:spTgt spid="170"/>
                                        </p:tgtEl>
                                      </p:cBhvr>
                                    </p:animEffect>
                                  </p:childTnLst>
                                </p:cTn>
                              </p:par>
                              <p:par>
                                <p:cTn id="19" presetID="10" presetClass="entr" presetSubtype="0" fill="hold" nodeType="with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500"/>
                                        <p:tgtEl>
                                          <p:spTgt spid="171"/>
                                        </p:tgtEl>
                                      </p:cBhvr>
                                    </p:animEffect>
                                  </p:childTnLst>
                                </p:cTn>
                              </p:par>
                              <p:par>
                                <p:cTn id="22" presetID="10" presetClass="entr" presetSubtype="0" fill="hold" nodeType="withEffect">
                                  <p:stCondLst>
                                    <p:cond delay="0"/>
                                  </p:stCondLst>
                                  <p:childTnLst>
                                    <p:set>
                                      <p:cBhvr>
                                        <p:cTn id="23" dur="1" fill="hold">
                                          <p:stCondLst>
                                            <p:cond delay="0"/>
                                          </p:stCondLst>
                                        </p:cTn>
                                        <p:tgtEl>
                                          <p:spTgt spid="168"/>
                                        </p:tgtEl>
                                        <p:attrNameLst>
                                          <p:attrName>style.visibility</p:attrName>
                                        </p:attrNameLst>
                                      </p:cBhvr>
                                      <p:to>
                                        <p:strVal val="visible"/>
                                      </p:to>
                                    </p:set>
                                    <p:animEffect transition="in" filter="fade">
                                      <p:cBhvr>
                                        <p:cTn id="24"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AutoShape 5"/>
          <p:cNvSpPr>
            <a:spLocks noChangeArrowheads="1"/>
          </p:cNvSpPr>
          <p:nvPr/>
        </p:nvSpPr>
        <p:spPr bwMode="auto">
          <a:xfrm>
            <a:off x="304800" y="2133600"/>
            <a:ext cx="1524000" cy="9144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400" b="1" dirty="0" smtClean="0">
                <a:effectLst>
                  <a:outerShdw blurRad="38100" dist="38100" dir="2700000" algn="tl">
                    <a:srgbClr val="FFFFFF"/>
                  </a:outerShdw>
                </a:effectLst>
                <a:ea typeface="宋体" charset="-122"/>
              </a:rPr>
              <a:t>Influent</a:t>
            </a:r>
          </a:p>
          <a:p>
            <a:pPr algn="ctr"/>
            <a:r>
              <a:rPr lang="zh-CN" altLang="en-US" sz="2400" b="1" dirty="0" smtClean="0">
                <a:effectLst>
                  <a:outerShdw blurRad="38100" dist="38100" dir="2700000" algn="tl">
                    <a:srgbClr val="FFFFFF"/>
                  </a:outerShdw>
                </a:effectLst>
                <a:ea typeface="宋体" charset="-122"/>
              </a:rPr>
              <a:t>进水</a:t>
            </a:r>
            <a:r>
              <a:rPr lang="en-US" altLang="zh-CN" sz="2400" b="1" dirty="0" smtClean="0">
                <a:effectLst>
                  <a:outerShdw blurRad="38100" dist="38100" dir="2700000" algn="tl">
                    <a:srgbClr val="FFFFFF"/>
                  </a:outerShdw>
                </a:effectLst>
                <a:ea typeface="宋体" charset="-122"/>
              </a:rPr>
              <a:t> </a:t>
            </a:r>
            <a:endParaRPr lang="en-US" altLang="zh-CN" sz="2400" b="1" dirty="0">
              <a:effectLst>
                <a:outerShdw blurRad="38100" dist="38100" dir="2700000" algn="tl">
                  <a:srgbClr val="FFFFFF"/>
                </a:outerShdw>
              </a:effectLst>
              <a:ea typeface="宋体" charset="-122"/>
            </a:endParaRPr>
          </a:p>
        </p:txBody>
      </p:sp>
      <p:sp>
        <p:nvSpPr>
          <p:cNvPr id="21511" name="Line 7"/>
          <p:cNvSpPr>
            <a:spLocks noChangeShapeType="1"/>
          </p:cNvSpPr>
          <p:nvPr/>
        </p:nvSpPr>
        <p:spPr bwMode="auto">
          <a:xfrm flipH="1" flipV="1">
            <a:off x="4966320" y="989013"/>
            <a:ext cx="685800" cy="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17" name="Line 13"/>
          <p:cNvSpPr>
            <a:spLocks noChangeShapeType="1"/>
          </p:cNvSpPr>
          <p:nvPr/>
        </p:nvSpPr>
        <p:spPr bwMode="auto">
          <a:xfrm flipH="1" flipV="1">
            <a:off x="4966320" y="2209800"/>
            <a:ext cx="685800" cy="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18" name="Line 14"/>
          <p:cNvSpPr>
            <a:spLocks noChangeShapeType="1"/>
          </p:cNvSpPr>
          <p:nvPr/>
        </p:nvSpPr>
        <p:spPr bwMode="auto">
          <a:xfrm flipH="1" flipV="1">
            <a:off x="4966320" y="1598613"/>
            <a:ext cx="685800" cy="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21" name="Rectangle 17"/>
          <p:cNvSpPr>
            <a:spLocks noChangeArrowheads="1"/>
          </p:cNvSpPr>
          <p:nvPr/>
        </p:nvSpPr>
        <p:spPr bwMode="auto">
          <a:xfrm>
            <a:off x="2133600" y="1143000"/>
            <a:ext cx="1143000" cy="762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effectLst>
                  <a:outerShdw blurRad="38100" dist="38100" dir="2700000" algn="tl">
                    <a:srgbClr val="FFFFFF"/>
                  </a:outerShdw>
                </a:effectLst>
                <a:ea typeface="宋体" charset="-122"/>
              </a:rPr>
              <a:t>Inorganic </a:t>
            </a:r>
          </a:p>
          <a:p>
            <a:pPr algn="ctr"/>
            <a:r>
              <a:rPr lang="en-US" altLang="zh-CN" b="1" dirty="0" smtClean="0">
                <a:effectLst>
                  <a:outerShdw blurRad="38100" dist="38100" dir="2700000" algn="tl">
                    <a:srgbClr val="FFFFFF"/>
                  </a:outerShdw>
                </a:effectLst>
                <a:ea typeface="宋体" charset="-122"/>
              </a:rPr>
              <a:t>pollutants</a:t>
            </a:r>
            <a:endParaRPr lang="en-US" altLang="zh-CN" b="1" dirty="0">
              <a:effectLst>
                <a:outerShdw blurRad="38100" dist="38100" dir="2700000" algn="tl">
                  <a:srgbClr val="FFFFFF"/>
                </a:outerShdw>
              </a:effectLst>
              <a:ea typeface="宋体" charset="-122"/>
            </a:endParaRPr>
          </a:p>
        </p:txBody>
      </p:sp>
      <p:sp>
        <p:nvSpPr>
          <p:cNvPr id="21522" name="Rectangle 18"/>
          <p:cNvSpPr>
            <a:spLocks noChangeArrowheads="1"/>
          </p:cNvSpPr>
          <p:nvPr/>
        </p:nvSpPr>
        <p:spPr bwMode="auto">
          <a:xfrm>
            <a:off x="2057400" y="3200400"/>
            <a:ext cx="1295400" cy="7620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effectLst>
                  <a:outerShdw blurRad="38100" dist="38100" dir="2700000" algn="tl">
                    <a:srgbClr val="FFFFFF"/>
                  </a:outerShdw>
                </a:effectLst>
                <a:ea typeface="宋体" charset="-122"/>
              </a:rPr>
              <a:t>Organic </a:t>
            </a:r>
          </a:p>
          <a:p>
            <a:pPr algn="ctr"/>
            <a:r>
              <a:rPr lang="en-US" altLang="zh-CN" b="1" dirty="0" smtClean="0">
                <a:effectLst>
                  <a:outerShdw blurRad="38100" dist="38100" dir="2700000" algn="tl">
                    <a:srgbClr val="FFFFFF"/>
                  </a:outerShdw>
                </a:effectLst>
                <a:ea typeface="宋体" charset="-122"/>
              </a:rPr>
              <a:t>pollutants</a:t>
            </a:r>
            <a:endParaRPr lang="en-US" altLang="zh-CN" b="1" dirty="0">
              <a:effectLst>
                <a:outerShdw blurRad="38100" dist="38100" dir="2700000" algn="tl">
                  <a:srgbClr val="FFFFFF"/>
                </a:outerShdw>
              </a:effectLst>
              <a:ea typeface="宋体" charset="-122"/>
            </a:endParaRPr>
          </a:p>
        </p:txBody>
      </p:sp>
      <p:sp>
        <p:nvSpPr>
          <p:cNvPr id="21523" name="Rectangle 19"/>
          <p:cNvSpPr>
            <a:spLocks noChangeArrowheads="1"/>
          </p:cNvSpPr>
          <p:nvPr/>
        </p:nvSpPr>
        <p:spPr bwMode="auto">
          <a:xfrm>
            <a:off x="3657599" y="684213"/>
            <a:ext cx="1149927" cy="53340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smtClean="0">
                <a:effectLst>
                  <a:outerShdw blurRad="38100" dist="38100" dir="2700000" algn="tl">
                    <a:srgbClr val="FFFFFF"/>
                  </a:outerShdw>
                </a:effectLst>
                <a:ea typeface="宋体" charset="-122"/>
              </a:rPr>
              <a:t>Nitrogen</a:t>
            </a:r>
            <a:endParaRPr lang="en-US" altLang="zh-CN" b="1" dirty="0">
              <a:effectLst>
                <a:outerShdw blurRad="38100" dist="38100" dir="2700000" algn="tl">
                  <a:srgbClr val="FFFFFF"/>
                </a:outerShdw>
              </a:effectLst>
              <a:ea typeface="宋体" charset="-122"/>
            </a:endParaRPr>
          </a:p>
        </p:txBody>
      </p:sp>
      <p:sp>
        <p:nvSpPr>
          <p:cNvPr id="21524" name="Rectangle 20"/>
          <p:cNvSpPr>
            <a:spLocks noChangeArrowheads="1"/>
          </p:cNvSpPr>
          <p:nvPr/>
        </p:nvSpPr>
        <p:spPr bwMode="auto">
          <a:xfrm>
            <a:off x="3657600" y="1293813"/>
            <a:ext cx="1149926" cy="53340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smtClean="0">
                <a:effectLst>
                  <a:outerShdw blurRad="38100" dist="38100" dir="2700000" algn="tl">
                    <a:srgbClr val="FFFFFF"/>
                  </a:outerShdw>
                </a:effectLst>
                <a:ea typeface="宋体" charset="-122"/>
              </a:rPr>
              <a:t>Phosphorus</a:t>
            </a:r>
            <a:endParaRPr lang="en-US" altLang="zh-CN" b="1" dirty="0">
              <a:effectLst>
                <a:outerShdw blurRad="38100" dist="38100" dir="2700000" algn="tl">
                  <a:srgbClr val="FFFFFF"/>
                </a:outerShdw>
              </a:effectLst>
              <a:ea typeface="宋体" charset="-122"/>
            </a:endParaRPr>
          </a:p>
        </p:txBody>
      </p:sp>
      <p:sp>
        <p:nvSpPr>
          <p:cNvPr id="21526" name="Rectangle 22"/>
          <p:cNvSpPr>
            <a:spLocks noChangeArrowheads="1"/>
          </p:cNvSpPr>
          <p:nvPr/>
        </p:nvSpPr>
        <p:spPr bwMode="auto">
          <a:xfrm>
            <a:off x="3657600" y="1905000"/>
            <a:ext cx="1143000" cy="53340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effectLst>
                  <a:outerShdw blurRad="38100" dist="38100" dir="2700000" algn="tl">
                    <a:srgbClr val="FFFFFF"/>
                  </a:outerShdw>
                </a:effectLst>
                <a:ea typeface="宋体" charset="-122"/>
              </a:rPr>
              <a:t>Heavy</a:t>
            </a:r>
          </a:p>
          <a:p>
            <a:pPr algn="ctr"/>
            <a:r>
              <a:rPr lang="en-US" altLang="zh-CN" b="1" dirty="0">
                <a:effectLst>
                  <a:outerShdw blurRad="38100" dist="38100" dir="2700000" algn="tl">
                    <a:srgbClr val="FFFFFF"/>
                  </a:outerShdw>
                </a:effectLst>
                <a:ea typeface="宋体" charset="-122"/>
              </a:rPr>
              <a:t>Metal</a:t>
            </a:r>
          </a:p>
        </p:txBody>
      </p:sp>
      <p:sp>
        <p:nvSpPr>
          <p:cNvPr id="21529" name="Rectangle 25"/>
          <p:cNvSpPr>
            <a:spLocks noChangeArrowheads="1"/>
          </p:cNvSpPr>
          <p:nvPr/>
        </p:nvSpPr>
        <p:spPr bwMode="auto">
          <a:xfrm>
            <a:off x="3581400" y="3200400"/>
            <a:ext cx="1600200" cy="30480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effectLst>
                  <a:outerShdw blurRad="38100" dist="38100" dir="2700000" algn="tl">
                    <a:srgbClr val="FFFFFF"/>
                  </a:outerShdw>
                </a:effectLst>
                <a:ea typeface="宋体" charset="-122"/>
              </a:rPr>
              <a:t>Protein</a:t>
            </a:r>
          </a:p>
        </p:txBody>
      </p:sp>
      <p:sp>
        <p:nvSpPr>
          <p:cNvPr id="21531" name="Rectangle 27"/>
          <p:cNvSpPr>
            <a:spLocks noChangeArrowheads="1"/>
          </p:cNvSpPr>
          <p:nvPr/>
        </p:nvSpPr>
        <p:spPr bwMode="auto">
          <a:xfrm>
            <a:off x="3581400" y="2819400"/>
            <a:ext cx="1600200" cy="30480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effectLst>
                  <a:outerShdw blurRad="38100" dist="38100" dir="2700000" algn="tl">
                    <a:srgbClr val="FFFFFF"/>
                  </a:outerShdw>
                </a:effectLst>
                <a:ea typeface="宋体" charset="-122"/>
              </a:rPr>
              <a:t>Carbohydrate</a:t>
            </a:r>
          </a:p>
        </p:txBody>
      </p:sp>
      <p:sp>
        <p:nvSpPr>
          <p:cNvPr id="21532" name="Rectangle 28"/>
          <p:cNvSpPr>
            <a:spLocks noChangeArrowheads="1"/>
          </p:cNvSpPr>
          <p:nvPr/>
        </p:nvSpPr>
        <p:spPr bwMode="auto">
          <a:xfrm>
            <a:off x="3581400" y="3962400"/>
            <a:ext cx="1600200" cy="30480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effectLst>
                  <a:outerShdw blurRad="38100" dist="38100" dir="2700000" algn="tl">
                    <a:srgbClr val="FFFFFF"/>
                  </a:outerShdw>
                </a:effectLst>
                <a:ea typeface="宋体" charset="-122"/>
              </a:rPr>
              <a:t>POPs</a:t>
            </a:r>
          </a:p>
        </p:txBody>
      </p:sp>
      <p:sp>
        <p:nvSpPr>
          <p:cNvPr id="21533" name="Rectangle 29"/>
          <p:cNvSpPr>
            <a:spLocks noChangeArrowheads="1"/>
          </p:cNvSpPr>
          <p:nvPr/>
        </p:nvSpPr>
        <p:spPr bwMode="auto">
          <a:xfrm>
            <a:off x="3581400" y="3581400"/>
            <a:ext cx="1600200" cy="30480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effectLst>
                  <a:outerShdw blurRad="38100" dist="38100" dir="2700000" algn="tl">
                    <a:srgbClr val="FFFFFF"/>
                  </a:outerShdw>
                </a:effectLst>
                <a:ea typeface="宋体" charset="-122"/>
              </a:rPr>
              <a:t>Lipid</a:t>
            </a:r>
          </a:p>
        </p:txBody>
      </p:sp>
      <p:sp>
        <p:nvSpPr>
          <p:cNvPr id="21534" name="Line 30"/>
          <p:cNvSpPr>
            <a:spLocks noChangeShapeType="1"/>
          </p:cNvSpPr>
          <p:nvPr/>
        </p:nvSpPr>
        <p:spPr bwMode="auto">
          <a:xfrm flipH="1" flipV="1">
            <a:off x="5257800" y="2971800"/>
            <a:ext cx="685800" cy="2286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35" name="Line 31"/>
          <p:cNvSpPr>
            <a:spLocks noChangeShapeType="1"/>
          </p:cNvSpPr>
          <p:nvPr/>
        </p:nvSpPr>
        <p:spPr bwMode="auto">
          <a:xfrm flipH="1" flipV="1">
            <a:off x="5257800" y="3352800"/>
            <a:ext cx="685800" cy="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36" name="Line 32"/>
          <p:cNvSpPr>
            <a:spLocks noChangeShapeType="1"/>
          </p:cNvSpPr>
          <p:nvPr/>
        </p:nvSpPr>
        <p:spPr bwMode="auto">
          <a:xfrm flipH="1">
            <a:off x="5257800" y="3505200"/>
            <a:ext cx="685800" cy="22860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37" name="Oval 33"/>
          <p:cNvSpPr>
            <a:spLocks noChangeArrowheads="1"/>
          </p:cNvSpPr>
          <p:nvPr/>
        </p:nvSpPr>
        <p:spPr bwMode="auto">
          <a:xfrm>
            <a:off x="5867400" y="684213"/>
            <a:ext cx="3048000" cy="6096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solidFill>
                  <a:schemeClr val="bg1"/>
                </a:solidFill>
                <a:effectLst>
                  <a:outerShdw blurRad="38100" dist="38100" dir="2700000" algn="tl">
                    <a:srgbClr val="000000"/>
                  </a:outerShdw>
                </a:effectLst>
                <a:ea typeface="宋体" charset="-122"/>
              </a:rPr>
              <a:t>AOB,NOB and </a:t>
            </a:r>
            <a:r>
              <a:rPr lang="en-US" altLang="zh-CN" b="1" dirty="0" err="1">
                <a:solidFill>
                  <a:schemeClr val="bg1"/>
                </a:solidFill>
                <a:effectLst>
                  <a:outerShdw blurRad="38100" dist="38100" dir="2700000" algn="tl">
                    <a:srgbClr val="000000"/>
                  </a:outerShdw>
                </a:effectLst>
                <a:ea typeface="宋体" charset="-122"/>
              </a:rPr>
              <a:t>denitrifier</a:t>
            </a:r>
            <a:endParaRPr lang="en-US" altLang="zh-CN" b="1" dirty="0">
              <a:solidFill>
                <a:schemeClr val="bg1"/>
              </a:solidFill>
              <a:effectLst>
                <a:outerShdw blurRad="38100" dist="38100" dir="2700000" algn="tl">
                  <a:srgbClr val="000000"/>
                </a:outerShdw>
              </a:effectLst>
              <a:ea typeface="宋体" charset="-122"/>
            </a:endParaRPr>
          </a:p>
        </p:txBody>
      </p:sp>
      <p:sp>
        <p:nvSpPr>
          <p:cNvPr id="21538" name="Oval 34"/>
          <p:cNvSpPr>
            <a:spLocks noChangeArrowheads="1"/>
          </p:cNvSpPr>
          <p:nvPr/>
        </p:nvSpPr>
        <p:spPr bwMode="auto">
          <a:xfrm>
            <a:off x="5791200" y="1293813"/>
            <a:ext cx="1143000" cy="6096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solidFill>
                  <a:schemeClr val="bg1"/>
                </a:solidFill>
                <a:effectLst>
                  <a:outerShdw blurRad="38100" dist="38100" dir="2700000" algn="tl">
                    <a:srgbClr val="000000"/>
                  </a:outerShdw>
                </a:effectLst>
                <a:ea typeface="宋体" charset="-122"/>
              </a:rPr>
              <a:t>PAOs</a:t>
            </a:r>
          </a:p>
        </p:txBody>
      </p:sp>
      <p:sp>
        <p:nvSpPr>
          <p:cNvPr id="21539" name="Line 35"/>
          <p:cNvSpPr>
            <a:spLocks noChangeShapeType="1"/>
          </p:cNvSpPr>
          <p:nvPr/>
        </p:nvSpPr>
        <p:spPr bwMode="auto">
          <a:xfrm>
            <a:off x="6934200" y="1598613"/>
            <a:ext cx="762000" cy="0"/>
          </a:xfrm>
          <a:prstGeom prst="line">
            <a:avLst/>
          </a:prstGeom>
          <a:noFill/>
          <a:ln w="508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40" name="Oval 36"/>
          <p:cNvSpPr>
            <a:spLocks noChangeArrowheads="1"/>
          </p:cNvSpPr>
          <p:nvPr/>
        </p:nvSpPr>
        <p:spPr bwMode="auto">
          <a:xfrm>
            <a:off x="7696200" y="1293813"/>
            <a:ext cx="1143000" cy="6096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solidFill>
                  <a:schemeClr val="bg1"/>
                </a:solidFill>
                <a:effectLst>
                  <a:outerShdw blurRad="38100" dist="38100" dir="2700000" algn="tl">
                    <a:srgbClr val="000000"/>
                  </a:outerShdw>
                </a:effectLst>
                <a:ea typeface="宋体" charset="-122"/>
              </a:rPr>
              <a:t>GAOs</a:t>
            </a:r>
          </a:p>
        </p:txBody>
      </p:sp>
      <p:sp>
        <p:nvSpPr>
          <p:cNvPr id="21541" name="Text Box 37"/>
          <p:cNvSpPr txBox="1">
            <a:spLocks noChangeArrowheads="1"/>
          </p:cNvSpPr>
          <p:nvPr/>
        </p:nvSpPr>
        <p:spPr bwMode="auto">
          <a:xfrm>
            <a:off x="6781800" y="1674813"/>
            <a:ext cx="1219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200" b="1">
                <a:effectLst>
                  <a:outerShdw blurRad="38100" dist="38100" dir="2700000" algn="tl">
                    <a:srgbClr val="C0C0C0"/>
                  </a:outerShdw>
                </a:effectLst>
                <a:ea typeface="宋体" charset="-122"/>
              </a:rPr>
              <a:t>Competition</a:t>
            </a:r>
          </a:p>
        </p:txBody>
      </p:sp>
      <p:sp>
        <p:nvSpPr>
          <p:cNvPr id="21542" name="Oval 38"/>
          <p:cNvSpPr>
            <a:spLocks noChangeArrowheads="1"/>
          </p:cNvSpPr>
          <p:nvPr/>
        </p:nvSpPr>
        <p:spPr bwMode="auto">
          <a:xfrm>
            <a:off x="5959475" y="3930650"/>
            <a:ext cx="2286000" cy="3810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solidFill>
                  <a:schemeClr val="bg1"/>
                </a:solidFill>
                <a:effectLst>
                  <a:outerShdw blurRad="38100" dist="38100" dir="2700000" algn="tl">
                    <a:srgbClr val="000000"/>
                  </a:outerShdw>
                </a:effectLst>
                <a:ea typeface="宋体" charset="-122"/>
              </a:rPr>
              <a:t>Special degraders</a:t>
            </a:r>
          </a:p>
        </p:txBody>
      </p:sp>
      <p:sp>
        <p:nvSpPr>
          <p:cNvPr id="21543" name="Line 39"/>
          <p:cNvSpPr>
            <a:spLocks noChangeShapeType="1"/>
          </p:cNvSpPr>
          <p:nvPr/>
        </p:nvSpPr>
        <p:spPr bwMode="auto">
          <a:xfrm flipH="1" flipV="1">
            <a:off x="5257800" y="4114800"/>
            <a:ext cx="685800" cy="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44" name="Oval 40"/>
          <p:cNvSpPr>
            <a:spLocks noChangeArrowheads="1"/>
          </p:cNvSpPr>
          <p:nvPr/>
        </p:nvSpPr>
        <p:spPr bwMode="auto">
          <a:xfrm>
            <a:off x="5943600" y="2667000"/>
            <a:ext cx="3124200" cy="12192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solidFill>
                  <a:schemeClr val="bg1"/>
                </a:solidFill>
                <a:effectLst>
                  <a:outerShdw blurRad="38100" dist="38100" dir="2700000" algn="tl">
                    <a:srgbClr val="000000"/>
                  </a:outerShdw>
                </a:effectLst>
                <a:ea typeface="宋体" charset="-122"/>
              </a:rPr>
              <a:t>Many heterotrophic bacteria</a:t>
            </a:r>
          </a:p>
          <a:p>
            <a:pPr algn="ctr"/>
            <a:r>
              <a:rPr lang="en-US" altLang="zh-CN" b="1" dirty="0">
                <a:solidFill>
                  <a:schemeClr val="bg1"/>
                </a:solidFill>
                <a:effectLst>
                  <a:outerShdw blurRad="38100" dist="38100" dir="2700000" algn="tl">
                    <a:srgbClr val="000000"/>
                  </a:outerShdw>
                </a:effectLst>
                <a:ea typeface="宋体" charset="-122"/>
              </a:rPr>
              <a:t>Hydrolyser</a:t>
            </a:r>
          </a:p>
          <a:p>
            <a:pPr algn="ctr"/>
            <a:r>
              <a:rPr lang="en-US" altLang="zh-CN" b="1" dirty="0" err="1">
                <a:solidFill>
                  <a:schemeClr val="bg1"/>
                </a:solidFill>
                <a:effectLst>
                  <a:outerShdw blurRad="38100" dist="38100" dir="2700000" algn="tl">
                    <a:srgbClr val="000000"/>
                  </a:outerShdw>
                </a:effectLst>
                <a:ea typeface="宋体" charset="-122"/>
              </a:rPr>
              <a:t>Fermentor</a:t>
            </a:r>
            <a:endParaRPr lang="en-US" altLang="zh-CN" b="1" dirty="0">
              <a:solidFill>
                <a:schemeClr val="bg1"/>
              </a:solidFill>
              <a:effectLst>
                <a:outerShdw blurRad="38100" dist="38100" dir="2700000" algn="tl">
                  <a:srgbClr val="000000"/>
                </a:outerShdw>
              </a:effectLst>
              <a:ea typeface="宋体" charset="-122"/>
            </a:endParaRPr>
          </a:p>
        </p:txBody>
      </p:sp>
      <p:sp>
        <p:nvSpPr>
          <p:cNvPr id="21545" name="AutoShape 41"/>
          <p:cNvSpPr>
            <a:spLocks noChangeArrowheads="1"/>
          </p:cNvSpPr>
          <p:nvPr/>
        </p:nvSpPr>
        <p:spPr bwMode="auto">
          <a:xfrm>
            <a:off x="304800" y="5867400"/>
            <a:ext cx="1524000" cy="9144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400" b="1" dirty="0" smtClean="0">
                <a:effectLst>
                  <a:outerShdw blurRad="38100" dist="38100" dir="2700000" algn="tl">
                    <a:srgbClr val="FFFFFF"/>
                  </a:outerShdw>
                </a:effectLst>
                <a:ea typeface="宋体" charset="-122"/>
              </a:rPr>
              <a:t>Effluent</a:t>
            </a:r>
          </a:p>
          <a:p>
            <a:pPr algn="ctr"/>
            <a:r>
              <a:rPr lang="zh-CN" altLang="en-US" sz="2400" b="1" dirty="0">
                <a:effectLst>
                  <a:outerShdw blurRad="38100" dist="38100" dir="2700000" algn="tl">
                    <a:srgbClr val="FFFFFF"/>
                  </a:outerShdw>
                </a:effectLst>
                <a:ea typeface="宋体" charset="-122"/>
              </a:rPr>
              <a:t>出水</a:t>
            </a:r>
            <a:r>
              <a:rPr lang="en-US" altLang="zh-CN" sz="2400" b="1" dirty="0" smtClean="0">
                <a:effectLst>
                  <a:outerShdw blurRad="38100" dist="38100" dir="2700000" algn="tl">
                    <a:srgbClr val="FFFFFF"/>
                  </a:outerShdw>
                </a:effectLst>
                <a:ea typeface="宋体" charset="-122"/>
              </a:rPr>
              <a:t> </a:t>
            </a:r>
            <a:endParaRPr lang="en-US" altLang="zh-CN" sz="2400" b="1" dirty="0">
              <a:effectLst>
                <a:outerShdw blurRad="38100" dist="38100" dir="2700000" algn="tl">
                  <a:srgbClr val="FFFFFF"/>
                </a:outerShdw>
              </a:effectLst>
              <a:ea typeface="宋体" charset="-122"/>
            </a:endParaRPr>
          </a:p>
        </p:txBody>
      </p:sp>
      <p:sp>
        <p:nvSpPr>
          <p:cNvPr id="21546" name="AutoShape 42"/>
          <p:cNvSpPr>
            <a:spLocks noChangeArrowheads="1"/>
          </p:cNvSpPr>
          <p:nvPr/>
        </p:nvSpPr>
        <p:spPr bwMode="auto">
          <a:xfrm>
            <a:off x="304800" y="4724400"/>
            <a:ext cx="1676400" cy="914400"/>
          </a:xfrm>
          <a:prstGeom prst="bevel">
            <a:avLst>
              <a:gd name="adj" fmla="val 12500"/>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400" b="1" dirty="0" smtClean="0">
                <a:effectLst>
                  <a:outerShdw blurRad="38100" dist="38100" dir="2700000" algn="tl">
                    <a:srgbClr val="FFFFFF"/>
                  </a:outerShdw>
                </a:effectLst>
                <a:ea typeface="宋体" charset="-122"/>
              </a:rPr>
              <a:t>Operational</a:t>
            </a:r>
            <a:endParaRPr lang="en-US" altLang="zh-CN" sz="2400" b="1" dirty="0">
              <a:effectLst>
                <a:outerShdw blurRad="38100" dist="38100" dir="2700000" algn="tl">
                  <a:srgbClr val="FFFFFF"/>
                </a:outerShdw>
              </a:effectLst>
              <a:ea typeface="宋体" charset="-122"/>
            </a:endParaRPr>
          </a:p>
          <a:p>
            <a:pPr algn="ctr"/>
            <a:r>
              <a:rPr lang="en-US" altLang="zh-CN" sz="2400" b="1" dirty="0">
                <a:effectLst>
                  <a:outerShdw blurRad="38100" dist="38100" dir="2700000" algn="tl">
                    <a:srgbClr val="FFFFFF"/>
                  </a:outerShdw>
                </a:effectLst>
                <a:ea typeface="宋体" charset="-122"/>
              </a:rPr>
              <a:t>problems </a:t>
            </a:r>
          </a:p>
        </p:txBody>
      </p:sp>
      <p:sp>
        <p:nvSpPr>
          <p:cNvPr id="21547" name="Rectangle 43"/>
          <p:cNvSpPr>
            <a:spLocks noChangeArrowheads="1"/>
          </p:cNvSpPr>
          <p:nvPr/>
        </p:nvSpPr>
        <p:spPr bwMode="auto">
          <a:xfrm>
            <a:off x="2133600" y="4572000"/>
            <a:ext cx="1143000" cy="4572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effectLst>
                  <a:outerShdw blurRad="38100" dist="38100" dir="2700000" algn="tl">
                    <a:srgbClr val="FFFFFF"/>
                  </a:outerShdw>
                </a:effectLst>
                <a:ea typeface="宋体" charset="-122"/>
              </a:rPr>
              <a:t>Bulking</a:t>
            </a:r>
          </a:p>
        </p:txBody>
      </p:sp>
      <p:sp>
        <p:nvSpPr>
          <p:cNvPr id="21548" name="Rectangle 44"/>
          <p:cNvSpPr>
            <a:spLocks noChangeArrowheads="1"/>
          </p:cNvSpPr>
          <p:nvPr/>
        </p:nvSpPr>
        <p:spPr bwMode="auto">
          <a:xfrm>
            <a:off x="2133600" y="5181600"/>
            <a:ext cx="1143000" cy="4572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effectLst>
                  <a:outerShdw blurRad="38100" dist="38100" dir="2700000" algn="tl">
                    <a:srgbClr val="FFFFFF"/>
                  </a:outerShdw>
                </a:effectLst>
                <a:ea typeface="宋体" charset="-122"/>
              </a:rPr>
              <a:t>Foaming</a:t>
            </a:r>
          </a:p>
        </p:txBody>
      </p:sp>
      <p:sp>
        <p:nvSpPr>
          <p:cNvPr id="21549" name="Oval 45"/>
          <p:cNvSpPr>
            <a:spLocks noChangeArrowheads="1"/>
          </p:cNvSpPr>
          <p:nvPr/>
        </p:nvSpPr>
        <p:spPr bwMode="auto">
          <a:xfrm>
            <a:off x="3810000" y="4495800"/>
            <a:ext cx="2362200" cy="6096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a:solidFill>
                  <a:schemeClr val="bg1"/>
                </a:solidFill>
                <a:effectLst>
                  <a:outerShdw blurRad="38100" dist="38100" dir="2700000" algn="tl">
                    <a:srgbClr val="000000"/>
                  </a:outerShdw>
                </a:effectLst>
                <a:ea typeface="宋体" charset="-122"/>
              </a:rPr>
              <a:t>Filamentous bacteria</a:t>
            </a:r>
          </a:p>
        </p:txBody>
      </p:sp>
      <p:sp>
        <p:nvSpPr>
          <p:cNvPr id="21550" name="Oval 46"/>
          <p:cNvSpPr>
            <a:spLocks noChangeArrowheads="1"/>
          </p:cNvSpPr>
          <p:nvPr/>
        </p:nvSpPr>
        <p:spPr bwMode="auto">
          <a:xfrm>
            <a:off x="3810000" y="5181600"/>
            <a:ext cx="2362200" cy="5334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smtClean="0">
                <a:solidFill>
                  <a:schemeClr val="bg1"/>
                </a:solidFill>
                <a:effectLst>
                  <a:outerShdw blurRad="38100" dist="38100" dir="2700000" algn="tl">
                    <a:srgbClr val="000000"/>
                  </a:outerShdw>
                </a:effectLst>
                <a:ea typeface="宋体" charset="-122"/>
              </a:rPr>
              <a:t>Hydrophobic cells</a:t>
            </a:r>
          </a:p>
        </p:txBody>
      </p:sp>
      <p:sp>
        <p:nvSpPr>
          <p:cNvPr id="21551" name="Rectangle 47"/>
          <p:cNvSpPr>
            <a:spLocks noChangeArrowheads="1"/>
          </p:cNvSpPr>
          <p:nvPr/>
        </p:nvSpPr>
        <p:spPr bwMode="auto">
          <a:xfrm>
            <a:off x="2133600" y="6096000"/>
            <a:ext cx="1143000" cy="4572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effectLst>
                  <a:outerShdw blurRad="38100" dist="38100" dir="2700000" algn="tl">
                    <a:srgbClr val="FFFFFF"/>
                  </a:outerShdw>
                </a:effectLst>
                <a:ea typeface="宋体" charset="-122"/>
              </a:rPr>
              <a:t>Hygiene</a:t>
            </a:r>
          </a:p>
        </p:txBody>
      </p:sp>
      <p:sp>
        <p:nvSpPr>
          <p:cNvPr id="21552" name="Oval 48"/>
          <p:cNvSpPr>
            <a:spLocks noChangeArrowheads="1"/>
          </p:cNvSpPr>
          <p:nvPr/>
        </p:nvSpPr>
        <p:spPr bwMode="auto">
          <a:xfrm>
            <a:off x="3775075" y="6019800"/>
            <a:ext cx="2362200" cy="5334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solidFill>
                  <a:schemeClr val="bg1"/>
                </a:solidFill>
                <a:effectLst>
                  <a:outerShdw blurRad="38100" dist="38100" dir="2700000" algn="tl">
                    <a:srgbClr val="000000"/>
                  </a:outerShdw>
                </a:effectLst>
                <a:ea typeface="宋体" charset="-122"/>
              </a:rPr>
              <a:t>Human pathogen</a:t>
            </a:r>
          </a:p>
        </p:txBody>
      </p:sp>
      <p:sp>
        <p:nvSpPr>
          <p:cNvPr id="21554" name="Oval 50"/>
          <p:cNvSpPr>
            <a:spLocks noChangeArrowheads="1"/>
          </p:cNvSpPr>
          <p:nvPr/>
        </p:nvSpPr>
        <p:spPr bwMode="auto">
          <a:xfrm>
            <a:off x="5791200" y="1981200"/>
            <a:ext cx="3048000" cy="609600"/>
          </a:xfrm>
          <a:prstGeom prst="ellipse">
            <a:avLst/>
          </a:prstGeom>
          <a:solidFill>
            <a:srgbClr val="8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smtClean="0">
                <a:solidFill>
                  <a:schemeClr val="bg1"/>
                </a:solidFill>
                <a:effectLst>
                  <a:outerShdw blurRad="38100" dist="38100" dir="2700000" algn="tl">
                    <a:srgbClr val="000000"/>
                  </a:outerShdw>
                </a:effectLst>
                <a:ea typeface="宋体" charset="-122"/>
              </a:rPr>
              <a:t>Metal oxidizing </a:t>
            </a:r>
            <a:r>
              <a:rPr lang="en-US" altLang="zh-CN" b="1" dirty="0">
                <a:solidFill>
                  <a:schemeClr val="bg1"/>
                </a:solidFill>
                <a:effectLst>
                  <a:outerShdw blurRad="38100" dist="38100" dir="2700000" algn="tl">
                    <a:srgbClr val="000000"/>
                  </a:outerShdw>
                </a:effectLst>
                <a:ea typeface="宋体" charset="-122"/>
              </a:rPr>
              <a:t>bacteria</a:t>
            </a:r>
          </a:p>
          <a:p>
            <a:pPr algn="ctr"/>
            <a:r>
              <a:rPr lang="en-US" altLang="zh-CN" b="1" dirty="0" err="1">
                <a:solidFill>
                  <a:schemeClr val="bg1"/>
                </a:solidFill>
                <a:effectLst>
                  <a:outerShdw blurRad="38100" dist="38100" dir="2700000" algn="tl">
                    <a:srgbClr val="000000"/>
                  </a:outerShdw>
                </a:effectLst>
                <a:ea typeface="宋体" charset="-122"/>
              </a:rPr>
              <a:t>Biosorption</a:t>
            </a:r>
            <a:endParaRPr lang="en-US" altLang="zh-CN" b="1" dirty="0">
              <a:solidFill>
                <a:schemeClr val="bg1"/>
              </a:solidFill>
              <a:effectLst>
                <a:outerShdw blurRad="38100" dist="38100" dir="2700000" algn="tl">
                  <a:srgbClr val="000000"/>
                </a:outerShdw>
              </a:effectLst>
              <a:ea typeface="宋体" charset="-122"/>
            </a:endParaRPr>
          </a:p>
        </p:txBody>
      </p:sp>
      <p:sp>
        <p:nvSpPr>
          <p:cNvPr id="36" name="标题 1"/>
          <p:cNvSpPr>
            <a:spLocks noGrp="1"/>
          </p:cNvSpPr>
          <p:nvPr>
            <p:ph type="title"/>
          </p:nvPr>
        </p:nvSpPr>
        <p:spPr>
          <a:xfrm>
            <a:off x="179512" y="-243408"/>
            <a:ext cx="8496944" cy="1143000"/>
          </a:xfrm>
        </p:spPr>
        <p:txBody>
          <a:bodyPr>
            <a:normAutofit fontScale="90000"/>
          </a:bodyPr>
          <a:lstStyle/>
          <a:p>
            <a:pPr algn="l"/>
            <a:r>
              <a:rPr lang="en-US" altLang="zh-CN" sz="3600" b="1" dirty="0" smtClean="0"/>
              <a:t>Microbiology in biological wastewater treatment</a:t>
            </a:r>
            <a:endParaRPr lang="zh-CN" altLang="en-US" sz="3600" b="1" dirty="0"/>
          </a:p>
        </p:txBody>
      </p:sp>
      <p:sp>
        <p:nvSpPr>
          <p:cNvPr id="2" name="灯片编号占位符 1"/>
          <p:cNvSpPr>
            <a:spLocks noGrp="1"/>
          </p:cNvSpPr>
          <p:nvPr>
            <p:ph type="sldNum" sz="quarter" idx="12"/>
          </p:nvPr>
        </p:nvSpPr>
        <p:spPr/>
        <p:txBody>
          <a:bodyPr/>
          <a:lstStyle/>
          <a:p>
            <a:fld id="{0C913308-F349-4B6D-A68A-DD1791B4A57B}" type="slidenum">
              <a:rPr lang="zh-CN" altLang="en-US" smtClean="0"/>
              <a:t>44</a:t>
            </a:fld>
            <a:endParaRPr lang="zh-CN" altLang="en-US"/>
          </a:p>
        </p:txBody>
      </p:sp>
    </p:spTree>
    <p:extLst>
      <p:ext uri="{BB962C8B-B14F-4D97-AF65-F5344CB8AC3E}">
        <p14:creationId xmlns:p14="http://schemas.microsoft.com/office/powerpoint/2010/main" val="90708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5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5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5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5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5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5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5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5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5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5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5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5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5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5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5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5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5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5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5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5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1511" grpId="0" animBg="1"/>
      <p:bldP spid="21517" grpId="0" animBg="1"/>
      <p:bldP spid="21518" grpId="0" animBg="1"/>
      <p:bldP spid="21521" grpId="0" animBg="1"/>
      <p:bldP spid="21522" grpId="0" animBg="1"/>
      <p:bldP spid="21523" grpId="0" animBg="1"/>
      <p:bldP spid="21524" grpId="0" animBg="1"/>
      <p:bldP spid="21526" grpId="0" animBg="1"/>
      <p:bldP spid="21529" grpId="0" animBg="1"/>
      <p:bldP spid="21531" grpId="0" animBg="1"/>
      <p:bldP spid="21532" grpId="0" animBg="1"/>
      <p:bldP spid="21533" grpId="0" animBg="1"/>
      <p:bldP spid="21534" grpId="0" animBg="1"/>
      <p:bldP spid="21535" grpId="0" animBg="1"/>
      <p:bldP spid="21536" grpId="0" animBg="1"/>
      <p:bldP spid="21537" grpId="0" animBg="1"/>
      <p:bldP spid="21538" grpId="0" animBg="1"/>
      <p:bldP spid="21539" grpId="0" animBg="1"/>
      <p:bldP spid="21540" grpId="0" animBg="1"/>
      <p:bldP spid="21541" grpId="0"/>
      <p:bldP spid="21542" grpId="0" animBg="1"/>
      <p:bldP spid="21543" grpId="0" animBg="1"/>
      <p:bldP spid="21544" grpId="0" animBg="1"/>
      <p:bldP spid="21545" grpId="0" animBg="1"/>
      <p:bldP spid="21546" grpId="0" animBg="1"/>
      <p:bldP spid="21547" grpId="0" animBg="1"/>
      <p:bldP spid="21548" grpId="0" animBg="1"/>
      <p:bldP spid="21549" grpId="0" animBg="1"/>
      <p:bldP spid="21550" grpId="0" animBg="1"/>
      <p:bldP spid="21551" grpId="0" animBg="1"/>
      <p:bldP spid="21552" grpId="0" animBg="1"/>
      <p:bldP spid="215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solidFill>
                  <a:srgbClr val="C00000"/>
                </a:solidFill>
              </a:rPr>
              <a:t>Fluorescence in situ hybridization (FISH) </a:t>
            </a:r>
            <a:r>
              <a:rPr lang="en-US" altLang="zh-CN" dirty="0" smtClean="0"/>
              <a:t>for </a:t>
            </a:r>
            <a:r>
              <a:rPr lang="en-US" altLang="zh-CN" dirty="0" smtClean="0">
                <a:solidFill>
                  <a:srgbClr val="FF0000"/>
                </a:solidFill>
              </a:rPr>
              <a:t>AOB</a:t>
            </a:r>
            <a:r>
              <a:rPr lang="en-US" altLang="zh-CN" dirty="0" smtClean="0"/>
              <a:t> and </a:t>
            </a:r>
            <a:r>
              <a:rPr lang="en-US" altLang="zh-CN" dirty="0" smtClean="0">
                <a:solidFill>
                  <a:srgbClr val="FF0000"/>
                </a:solidFill>
              </a:rPr>
              <a:t>NOB</a:t>
            </a:r>
            <a:r>
              <a:rPr lang="en-US" altLang="zh-CN" dirty="0" smtClean="0"/>
              <a:t> in activated sludge</a:t>
            </a:r>
            <a:endParaRPr lang="zh-CN"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3" y="2073470"/>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http://t1.gstatic.com/images?q=tbn:ANd9GcQG5tcO8KWjugIYi1adDcA5XlEhwa3Lnz07q_IBSfxQSI0BVtuIKw"/>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073470"/>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637" y="5889894"/>
            <a:ext cx="2736304" cy="400110"/>
          </a:xfrm>
          <a:prstGeom prst="rect">
            <a:avLst/>
          </a:prstGeom>
          <a:noFill/>
        </p:spPr>
        <p:txBody>
          <a:bodyPr wrap="square" rtlCol="0">
            <a:spAutoFit/>
          </a:bodyPr>
          <a:lstStyle/>
          <a:p>
            <a:pPr algn="ctr"/>
            <a:r>
              <a:rPr lang="en-US" altLang="zh-CN" sz="2000" b="1" dirty="0" smtClean="0"/>
              <a:t>AOB in yellow color</a:t>
            </a:r>
            <a:endParaRPr lang="zh-CN" altLang="en-US" sz="2000" b="1" dirty="0"/>
          </a:p>
        </p:txBody>
      </p:sp>
      <p:sp>
        <p:nvSpPr>
          <p:cNvPr id="8" name="TextBox 7"/>
          <p:cNvSpPr txBox="1"/>
          <p:nvPr/>
        </p:nvSpPr>
        <p:spPr>
          <a:xfrm>
            <a:off x="5256076" y="5913074"/>
            <a:ext cx="2736304" cy="400110"/>
          </a:xfrm>
          <a:prstGeom prst="rect">
            <a:avLst/>
          </a:prstGeom>
          <a:noFill/>
        </p:spPr>
        <p:txBody>
          <a:bodyPr wrap="square" rtlCol="0">
            <a:spAutoFit/>
          </a:bodyPr>
          <a:lstStyle/>
          <a:p>
            <a:pPr algn="ctr"/>
            <a:r>
              <a:rPr lang="en-US" altLang="zh-CN" sz="2000" b="1" dirty="0" smtClean="0"/>
              <a:t>NOB in cyan color</a:t>
            </a:r>
            <a:endParaRPr lang="zh-CN" altLang="en-US" sz="2000" b="1" dirty="0"/>
          </a:p>
        </p:txBody>
      </p:sp>
    </p:spTree>
    <p:extLst>
      <p:ext uri="{BB962C8B-B14F-4D97-AF65-F5344CB8AC3E}">
        <p14:creationId xmlns:p14="http://schemas.microsoft.com/office/powerpoint/2010/main" val="2344664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0343" y="1052736"/>
            <a:ext cx="8229600" cy="1143000"/>
          </a:xfrm>
        </p:spPr>
        <p:txBody>
          <a:bodyPr>
            <a:normAutofit/>
          </a:bodyPr>
          <a:lstStyle/>
          <a:p>
            <a:r>
              <a:rPr lang="en-US" altLang="zh-CN" dirty="0" smtClean="0"/>
              <a:t>The End</a:t>
            </a:r>
            <a:r>
              <a:rPr lang="en-US" altLang="zh-CN" dirty="0" smtClean="0"/>
              <a:t>?</a:t>
            </a:r>
            <a:endParaRPr lang="zh-CN" altLang="en-US" dirty="0"/>
          </a:p>
        </p:txBody>
      </p:sp>
      <p:sp>
        <p:nvSpPr>
          <p:cNvPr id="3" name="矩形 2"/>
          <p:cNvSpPr/>
          <p:nvPr/>
        </p:nvSpPr>
        <p:spPr>
          <a:xfrm>
            <a:off x="3779912" y="4797152"/>
            <a:ext cx="1690463" cy="707886"/>
          </a:xfrm>
          <a:prstGeom prst="rect">
            <a:avLst/>
          </a:prstGeom>
        </p:spPr>
        <p:txBody>
          <a:bodyPr wrap="none">
            <a:spAutoFit/>
          </a:bodyPr>
          <a:lstStyle/>
          <a:p>
            <a:r>
              <a:rPr lang="en-US" altLang="zh-CN" sz="4000" b="1" dirty="0"/>
              <a:t>Thanks</a:t>
            </a:r>
            <a:endParaRPr lang="zh-CN" altLang="en-US" sz="4000" b="1" dirty="0"/>
          </a:p>
        </p:txBody>
      </p:sp>
    </p:spTree>
    <p:extLst>
      <p:ext uri="{BB962C8B-B14F-4D97-AF65-F5344CB8AC3E}">
        <p14:creationId xmlns:p14="http://schemas.microsoft.com/office/powerpoint/2010/main" val="25075375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Discussion</a:t>
            </a:r>
            <a:endParaRPr lang="zh-CN" altLang="en-US" dirty="0"/>
          </a:p>
        </p:txBody>
      </p:sp>
      <p:sp>
        <p:nvSpPr>
          <p:cNvPr id="3" name="内容占位符 2"/>
          <p:cNvSpPr>
            <a:spLocks noGrp="1"/>
          </p:cNvSpPr>
          <p:nvPr>
            <p:ph idx="1"/>
          </p:nvPr>
        </p:nvSpPr>
        <p:spPr/>
        <p:txBody>
          <a:bodyPr>
            <a:normAutofit fontScale="92500" lnSpcReduction="20000"/>
          </a:bodyPr>
          <a:lstStyle/>
          <a:p>
            <a:pPr marL="514350" indent="-514350" algn="just">
              <a:buAutoNum type="arabicPeriod"/>
            </a:pPr>
            <a:r>
              <a:rPr lang="en-US" altLang="zh-CN" sz="2000" dirty="0" smtClean="0"/>
              <a:t>What </a:t>
            </a:r>
            <a:r>
              <a:rPr lang="en-US" altLang="zh-CN" sz="2000" dirty="0"/>
              <a:t>is the difference between assimilatory nitrate reduction </a:t>
            </a:r>
            <a:r>
              <a:rPr lang="en-US" altLang="zh-CN" sz="2000" dirty="0" smtClean="0"/>
              <a:t>and denitrification</a:t>
            </a:r>
            <a:r>
              <a:rPr lang="en-US" altLang="zh-CN" sz="2000" dirty="0"/>
              <a:t>? Which </a:t>
            </a:r>
            <a:r>
              <a:rPr lang="en-US" altLang="zh-CN" sz="2000" dirty="0" smtClean="0"/>
              <a:t>reaction </a:t>
            </a:r>
            <a:r>
              <a:rPr lang="en-US" altLang="zh-CN" sz="2000" dirty="0"/>
              <a:t>is performed by many microbes, </a:t>
            </a:r>
            <a:r>
              <a:rPr lang="en-US" altLang="zh-CN" sz="2000" dirty="0" smtClean="0"/>
              <a:t>and which </a:t>
            </a:r>
            <a:r>
              <a:rPr lang="en-US" altLang="zh-CN" sz="2000" dirty="0"/>
              <a:t>is a more specialized metabolic capability</a:t>
            </a:r>
            <a:r>
              <a:rPr lang="en-US" altLang="zh-CN" sz="2000" dirty="0" smtClean="0"/>
              <a:t>?</a:t>
            </a:r>
          </a:p>
          <a:p>
            <a:pPr marL="514350" indent="-514350" algn="just">
              <a:buAutoNum type="arabicPeriod"/>
            </a:pPr>
            <a:r>
              <a:rPr lang="en-US" altLang="zh-CN" sz="2000" dirty="0"/>
              <a:t>Describe the buffering system that regulates the pH of </a:t>
            </a:r>
            <a:r>
              <a:rPr lang="en-US" altLang="zh-CN" sz="2000" dirty="0" smtClean="0"/>
              <a:t>seawater. What </a:t>
            </a:r>
            <a:r>
              <a:rPr lang="en-US" altLang="zh-CN" sz="2000" dirty="0"/>
              <a:t>might be the implications of this stable </a:t>
            </a:r>
            <a:r>
              <a:rPr lang="en-US" altLang="zh-CN" sz="2000" dirty="0" smtClean="0"/>
              <a:t>buffering </a:t>
            </a:r>
            <a:r>
              <a:rPr lang="en-US" altLang="zh-CN" sz="2000" dirty="0"/>
              <a:t>on </a:t>
            </a:r>
            <a:r>
              <a:rPr lang="en-US" altLang="zh-CN" sz="2000" dirty="0" smtClean="0"/>
              <a:t>microbial evolution? You may also talk about acidification of the ocean.</a:t>
            </a:r>
          </a:p>
          <a:p>
            <a:pPr marL="514350" indent="-514350" algn="just">
              <a:buAutoNum type="arabicPeriod"/>
            </a:pPr>
            <a:r>
              <a:rPr lang="en-US" altLang="zh-CN" sz="2000" dirty="0" smtClean="0"/>
              <a:t>Introducing the concept of “</a:t>
            </a:r>
            <a:r>
              <a:rPr lang="en-US" altLang="zh-CN" sz="2000" dirty="0" err="1" smtClean="0"/>
              <a:t>enterotype</a:t>
            </a:r>
            <a:r>
              <a:rPr lang="en-US" altLang="zh-CN" sz="2000" dirty="0" smtClean="0"/>
              <a:t>” to classmates.</a:t>
            </a:r>
          </a:p>
          <a:p>
            <a:pPr marL="514350" indent="-514350" algn="just">
              <a:buAutoNum type="arabicPeriod"/>
            </a:pPr>
            <a:r>
              <a:rPr lang="en-US" altLang="zh-CN" sz="2000" dirty="0" smtClean="0"/>
              <a:t>Why ANAMMOX bacteria is so promising for nitrogen removal in sewage treatment that many engineers wants to set up ANAMMOX processing in full-scale wastewater treatment plants?</a:t>
            </a:r>
          </a:p>
          <a:p>
            <a:pPr marL="514350" indent="-514350" algn="just">
              <a:buAutoNum type="arabicPeriod"/>
            </a:pPr>
            <a:r>
              <a:rPr lang="en-US" altLang="zh-CN" sz="2000" dirty="0" smtClean="0"/>
              <a:t>Introducing probiotics</a:t>
            </a:r>
            <a:r>
              <a:rPr lang="en-US" altLang="zh-CN" sz="2000" dirty="0"/>
              <a:t>, </a:t>
            </a:r>
            <a:r>
              <a:rPr lang="en-US" altLang="zh-CN" sz="2000" dirty="0" smtClean="0"/>
              <a:t>prebiotics and </a:t>
            </a:r>
            <a:r>
              <a:rPr lang="en-US" altLang="zh-CN" sz="2000" dirty="0" err="1" smtClean="0"/>
              <a:t>synbiotics</a:t>
            </a:r>
            <a:r>
              <a:rPr lang="en-US" altLang="zh-CN" sz="2000" dirty="0" smtClean="0"/>
              <a:t> to classmates.</a:t>
            </a:r>
          </a:p>
          <a:p>
            <a:pPr marL="514350" indent="-514350" algn="just">
              <a:buAutoNum type="arabicPeriod"/>
            </a:pPr>
            <a:r>
              <a:rPr lang="en-US" altLang="zh-CN" sz="2000" dirty="0" smtClean="0"/>
              <a:t>Compare </a:t>
            </a:r>
            <a:r>
              <a:rPr lang="en-US" altLang="zh-CN" sz="2000" dirty="0"/>
              <a:t>TOC, COD, and BOD: how are these similar and different?</a:t>
            </a:r>
            <a:endParaRPr lang="en-US" altLang="zh-CN" sz="2000" dirty="0" smtClean="0"/>
          </a:p>
          <a:p>
            <a:pPr marL="0" indent="0" algn="just">
              <a:buNone/>
            </a:pPr>
            <a:endParaRPr lang="en-US" altLang="zh-CN" sz="2000" dirty="0" smtClean="0"/>
          </a:p>
          <a:p>
            <a:pPr marL="0" indent="0" algn="just">
              <a:buNone/>
            </a:pPr>
            <a:r>
              <a:rPr lang="zh-CN" altLang="en-US" sz="2000" dirty="0" smtClean="0"/>
              <a:t>*</a:t>
            </a:r>
            <a:r>
              <a:rPr lang="en-US" altLang="zh-CN" sz="2000" dirty="0" smtClean="0"/>
              <a:t>Select one from all discussion topics in the course of Microbiology. Presenting it by using PPT and send your PPT file to the TA.(for those who have not participated the discussion yet)</a:t>
            </a:r>
            <a:endParaRPr lang="en-US" altLang="zh-CN" sz="2000" dirty="0" smtClean="0"/>
          </a:p>
          <a:p>
            <a:pPr marL="514350" indent="-514350" algn="just">
              <a:buAutoNum type="arabicPeriod"/>
            </a:pPr>
            <a:endParaRPr lang="en-US" altLang="zh-CN" sz="2000" dirty="0" smtClean="0"/>
          </a:p>
          <a:p>
            <a:pPr marL="514350" indent="-514350" algn="just">
              <a:buAutoNum type="arabicPeriod"/>
            </a:pPr>
            <a:endParaRPr lang="zh-CN" altLang="en-US" sz="2000" dirty="0"/>
          </a:p>
        </p:txBody>
      </p:sp>
    </p:spTree>
    <p:extLst>
      <p:ext uri="{BB962C8B-B14F-4D97-AF65-F5344CB8AC3E}">
        <p14:creationId xmlns:p14="http://schemas.microsoft.com/office/powerpoint/2010/main" val="3005091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20688"/>
            <a:ext cx="8229600" cy="1143000"/>
          </a:xfrm>
        </p:spPr>
        <p:txBody>
          <a:bodyPr>
            <a:normAutofit fontScale="90000"/>
          </a:bodyPr>
          <a:lstStyle/>
          <a:p>
            <a:r>
              <a:rPr lang="en-US" altLang="zh-CN" dirty="0"/>
              <a:t> Microorganisms in different environments</a:t>
            </a:r>
          </a:p>
        </p:txBody>
      </p:sp>
      <p:sp>
        <p:nvSpPr>
          <p:cNvPr id="3" name="内容占位符 2"/>
          <p:cNvSpPr>
            <a:spLocks noGrp="1"/>
          </p:cNvSpPr>
          <p:nvPr>
            <p:ph idx="1"/>
          </p:nvPr>
        </p:nvSpPr>
        <p:spPr/>
        <p:txBody>
          <a:bodyPr/>
          <a:lstStyle/>
          <a:p>
            <a:pPr marL="0" indent="0">
              <a:buNone/>
            </a:pPr>
            <a:endParaRPr lang="en-US" altLang="zh-CN" dirty="0" smtClean="0"/>
          </a:p>
          <a:p>
            <a:pPr>
              <a:buFont typeface="Wingdings" panose="05000000000000000000" pitchFamily="2" charset="2"/>
              <a:buChar char="Ø"/>
            </a:pPr>
            <a:r>
              <a:rPr lang="en-US" altLang="zh-CN" dirty="0" smtClean="0"/>
              <a:t>Soil (Nitrogen fixation)</a:t>
            </a:r>
          </a:p>
          <a:p>
            <a:pPr>
              <a:buFont typeface="Wingdings" panose="05000000000000000000" pitchFamily="2" charset="2"/>
              <a:buChar char="Ø"/>
            </a:pPr>
            <a:endParaRPr lang="en-US" altLang="zh-CN" dirty="0"/>
          </a:p>
          <a:p>
            <a:pPr>
              <a:buFont typeface="Wingdings" panose="05000000000000000000" pitchFamily="2" charset="2"/>
              <a:buChar char="Ø"/>
            </a:pPr>
            <a:r>
              <a:rPr lang="en-US" altLang="zh-CN" dirty="0" smtClean="0"/>
              <a:t> Water (Microbial loop)</a:t>
            </a:r>
          </a:p>
          <a:p>
            <a:pPr>
              <a:buFont typeface="Wingdings" panose="05000000000000000000" pitchFamily="2" charset="2"/>
              <a:buChar char="Ø"/>
            </a:pPr>
            <a:endParaRPr lang="en-US" altLang="zh-CN" dirty="0"/>
          </a:p>
          <a:p>
            <a:pPr>
              <a:buFont typeface="Wingdings" panose="05000000000000000000" pitchFamily="2" charset="2"/>
              <a:buChar char="Ø"/>
            </a:pPr>
            <a:r>
              <a:rPr lang="en-US" altLang="zh-CN" b="1" dirty="0" smtClean="0">
                <a:solidFill>
                  <a:srgbClr val="FF0000"/>
                </a:solidFill>
              </a:rPr>
              <a:t> Human Microbiome (healthy)</a:t>
            </a:r>
          </a:p>
        </p:txBody>
      </p:sp>
    </p:spTree>
    <p:extLst>
      <p:ext uri="{BB962C8B-B14F-4D97-AF65-F5344CB8AC3E}">
        <p14:creationId xmlns:p14="http://schemas.microsoft.com/office/powerpoint/2010/main" val="2915633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651" y="-66768"/>
            <a:ext cx="5436096" cy="674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7096" y="2564904"/>
            <a:ext cx="4063933" cy="2031325"/>
          </a:xfrm>
          <a:prstGeom prst="rect">
            <a:avLst/>
          </a:prstGeom>
        </p:spPr>
        <p:txBody>
          <a:bodyPr wrap="none">
            <a:spAutoFit/>
          </a:bodyPr>
          <a:lstStyle/>
          <a:p>
            <a:pPr marL="285750" indent="-285750">
              <a:buFont typeface="Wingdings" panose="05000000000000000000" pitchFamily="2" charset="2"/>
              <a:buChar char="Ø"/>
            </a:pPr>
            <a:r>
              <a:rPr lang="en-US" altLang="zh-CN"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en-US" altLang="zh-CN" b="1" dirty="0" smtClean="0">
                <a:effectLst>
                  <a:outerShdw blurRad="38100" dist="38100" dir="2700000" algn="tl">
                    <a:srgbClr val="000000">
                      <a:alpha val="43137"/>
                    </a:srgbClr>
                  </a:outerShdw>
                </a:effectLst>
                <a:latin typeface="Arial" panose="020B0604020202020204" pitchFamily="34" charset="0"/>
                <a:ea typeface="宋体"/>
                <a:cs typeface="Arial" panose="020B0604020202020204" pitchFamily="34" charset="0"/>
              </a:rPr>
              <a:t>×10</a:t>
            </a:r>
            <a:r>
              <a:rPr lang="en-US" altLang="zh-CN" b="1" baseline="30000" dirty="0" smtClean="0">
                <a:effectLst>
                  <a:outerShdw blurRad="38100" dist="38100" dir="2700000" algn="tl">
                    <a:srgbClr val="000000">
                      <a:alpha val="43137"/>
                    </a:srgbClr>
                  </a:outerShdw>
                </a:effectLst>
                <a:latin typeface="Arial" panose="020B0604020202020204" pitchFamily="34" charset="0"/>
                <a:ea typeface="宋体"/>
                <a:cs typeface="Arial" panose="020B0604020202020204" pitchFamily="34" charset="0"/>
              </a:rPr>
              <a:t>7 </a:t>
            </a:r>
            <a:r>
              <a:rPr lang="en-US" altLang="zh-CN" b="1" dirty="0" smtClean="0">
                <a:effectLst>
                  <a:outerShdw blurRad="38100" dist="38100" dir="2700000" algn="tl">
                    <a:srgbClr val="000000">
                      <a:alpha val="43137"/>
                    </a:srgbClr>
                  </a:outerShdw>
                </a:effectLst>
                <a:latin typeface="Arial" panose="020B0604020202020204" pitchFamily="34" charset="0"/>
                <a:ea typeface="宋体"/>
                <a:cs typeface="Arial" panose="020B0604020202020204" pitchFamily="34" charset="0"/>
              </a:rPr>
              <a:t>g</a:t>
            </a:r>
            <a:r>
              <a:rPr lang="en-US" altLang="zh-CN" b="1" baseline="30000" dirty="0" smtClean="0">
                <a:effectLst>
                  <a:outerShdw blurRad="38100" dist="38100" dir="2700000" algn="tl">
                    <a:srgbClr val="000000">
                      <a:alpha val="43137"/>
                    </a:srgbClr>
                  </a:outerShdw>
                </a:effectLst>
                <a:latin typeface="Arial" panose="020B0604020202020204" pitchFamily="34" charset="0"/>
                <a:ea typeface="宋体"/>
                <a:cs typeface="Arial" panose="020B0604020202020204" pitchFamily="34" charset="0"/>
              </a:rPr>
              <a:t>-1 </a:t>
            </a:r>
            <a:r>
              <a:rPr lang="en-US" altLang="zh-CN" b="1" dirty="0" smtClean="0">
                <a:effectLst>
                  <a:outerShdw blurRad="38100" dist="38100" dir="2700000" algn="tl">
                    <a:srgbClr val="000000">
                      <a:alpha val="43137"/>
                    </a:srgbClr>
                  </a:outerShdw>
                </a:effectLst>
                <a:latin typeface="Arial" panose="020B0604020202020204" pitchFamily="34" charset="0"/>
                <a:ea typeface="宋体"/>
                <a:cs typeface="Arial" panose="020B0604020202020204" pitchFamily="34" charset="0"/>
              </a:rPr>
              <a:t>in forest soil</a:t>
            </a:r>
            <a:endParaRPr lang="en-US" altLang="zh-CN" b="1" baseline="30000" dirty="0" smtClean="0">
              <a:effectLst>
                <a:outerShdw blurRad="38100" dist="38100" dir="2700000" algn="tl">
                  <a:srgbClr val="000000">
                    <a:alpha val="43137"/>
                  </a:srgbClr>
                </a:outerShdw>
              </a:effectLst>
              <a:latin typeface="Arial" panose="020B0604020202020204" pitchFamily="34" charset="0"/>
              <a:ea typeface="宋体"/>
              <a:cs typeface="Arial" panose="020B0604020202020204" pitchFamily="34" charset="0"/>
            </a:endParaRPr>
          </a:p>
          <a:p>
            <a:pPr marL="285750" indent="-285750">
              <a:buFont typeface="Wingdings" panose="05000000000000000000" pitchFamily="2" charset="2"/>
              <a:buChar char="Ø"/>
            </a:pPr>
            <a:endParaRPr lang="en-US" altLang="zh-CN" b="1" dirty="0">
              <a:effectLst>
                <a:outerShdw blurRad="38100" dist="38100" dir="2700000" algn="tl">
                  <a:srgbClr val="000000">
                    <a:alpha val="43137"/>
                  </a:srgbClr>
                </a:outerShdw>
              </a:effectLst>
              <a:latin typeface="Arial" panose="020B0604020202020204" pitchFamily="34" charset="0"/>
              <a:ea typeface="宋体"/>
              <a:cs typeface="Arial" panose="020B0604020202020204" pitchFamily="34" charset="0"/>
            </a:endParaRPr>
          </a:p>
          <a:p>
            <a:pPr marL="285750" indent="-285750">
              <a:buFont typeface="Wingdings" panose="05000000000000000000" pitchFamily="2" charset="2"/>
              <a:buChar char="Ø"/>
            </a:pPr>
            <a:r>
              <a:rPr lang="en-US" altLang="zh-CN"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2×10</a:t>
            </a:r>
            <a:r>
              <a:rPr lang="en-US" altLang="zh-CN" b="1"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r>
              <a:rPr lang="en-US" altLang="zh-C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altLang="zh-CN" b="1"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altLang="zh-C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altLang="zh-CN"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cultivated soil</a:t>
            </a:r>
          </a:p>
          <a:p>
            <a:pPr marL="285750" indent="-285750">
              <a:buFont typeface="Wingdings" panose="05000000000000000000" pitchFamily="2" charset="2"/>
              <a:buChar char="Ø"/>
            </a:pPr>
            <a:endParaRPr lang="en-US" altLang="zh-C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tLang="zh-C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2,000 to </a:t>
            </a:r>
            <a:r>
              <a:rPr lang="en-US" altLang="zh-CN"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18,000 species per gram</a:t>
            </a:r>
          </a:p>
          <a:p>
            <a:pPr marL="285750" indent="-285750">
              <a:buFont typeface="Wingdings" panose="05000000000000000000" pitchFamily="2" charset="2"/>
              <a:buChar char="Ø"/>
            </a:pPr>
            <a:endParaRPr lang="en-US" altLang="zh-C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tLang="zh-CN"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Rhizosphere</a:t>
            </a:r>
            <a:r>
              <a:rPr lang="en-US" altLang="zh-CN"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zh-CN" alt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根际空间</a:t>
            </a:r>
            <a:r>
              <a:rPr lang="en-US" altLang="zh-CN"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6" name="矩形 5"/>
          <p:cNvSpPr/>
          <p:nvPr/>
        </p:nvSpPr>
        <p:spPr>
          <a:xfrm>
            <a:off x="251520" y="552560"/>
            <a:ext cx="3595087" cy="584775"/>
          </a:xfrm>
          <a:prstGeom prst="rect">
            <a:avLst/>
          </a:prstGeom>
        </p:spPr>
        <p:txBody>
          <a:bodyPr wrap="none">
            <a:spAutoFit/>
          </a:bodyPr>
          <a:lstStyle/>
          <a:p>
            <a:r>
              <a:rPr lang="en-US" altLang="zh-CN" sz="3200" b="1" dirty="0" smtClean="0"/>
              <a:t>Soil microorganisms</a:t>
            </a:r>
            <a:endParaRPr lang="zh-CN" altLang="en-US" sz="3200" b="1" dirty="0"/>
          </a:p>
        </p:txBody>
      </p:sp>
      <p:sp>
        <p:nvSpPr>
          <p:cNvPr id="2" name="矩形 1"/>
          <p:cNvSpPr/>
          <p:nvPr/>
        </p:nvSpPr>
        <p:spPr>
          <a:xfrm>
            <a:off x="251519" y="4941168"/>
            <a:ext cx="3595087" cy="1200329"/>
          </a:xfrm>
          <a:prstGeom prst="rect">
            <a:avLst/>
          </a:prstGeom>
        </p:spPr>
        <p:txBody>
          <a:bodyPr wrap="square">
            <a:spAutoFit/>
          </a:bodyPr>
          <a:lstStyle/>
          <a:p>
            <a:pPr algn="just"/>
            <a:r>
              <a:rPr lang="en-US" altLang="zh-CN" b="1" i="1" dirty="0">
                <a:solidFill>
                  <a:srgbClr val="FF0000"/>
                </a:solidFill>
              </a:rPr>
              <a:t>The </a:t>
            </a:r>
            <a:r>
              <a:rPr lang="en-US" altLang="zh-CN" b="1" i="1" dirty="0" err="1">
                <a:solidFill>
                  <a:srgbClr val="FF0000"/>
                </a:solidFill>
              </a:rPr>
              <a:t>rhizosphere</a:t>
            </a:r>
            <a:r>
              <a:rPr lang="en-US" altLang="zh-CN" b="1" i="1" dirty="0">
                <a:solidFill>
                  <a:srgbClr val="FF0000"/>
                </a:solidFill>
              </a:rPr>
              <a:t> is the narrow region of soil that is directly influenced by root secretions and associated soil microorganisms</a:t>
            </a:r>
            <a:endParaRPr lang="zh-CN" altLang="en-US" b="1" i="1" dirty="0">
              <a:solidFill>
                <a:srgbClr val="FF0000"/>
              </a:solidFill>
            </a:endParaRPr>
          </a:p>
        </p:txBody>
      </p:sp>
    </p:spTree>
    <p:extLst>
      <p:ext uri="{BB962C8B-B14F-4D97-AF65-F5344CB8AC3E}">
        <p14:creationId xmlns:p14="http://schemas.microsoft.com/office/powerpoint/2010/main" val="20253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332656"/>
            <a:ext cx="8229600" cy="1143000"/>
          </a:xfrm>
        </p:spPr>
        <p:txBody>
          <a:bodyPr>
            <a:normAutofit fontScale="90000"/>
          </a:bodyPr>
          <a:lstStyle/>
          <a:p>
            <a:r>
              <a:rPr lang="en-US" altLang="zh-CN" dirty="0" smtClean="0"/>
              <a:t>Nitrogen fixation in nodule (</a:t>
            </a:r>
            <a:r>
              <a:rPr lang="en-US" altLang="zh-CN" b="1" dirty="0" smtClean="0">
                <a:solidFill>
                  <a:srgbClr val="FF0000"/>
                </a:solidFill>
              </a:rPr>
              <a:t>Rhizobia</a:t>
            </a:r>
            <a:r>
              <a:rPr lang="en-US" altLang="zh-CN" dirty="0" smtClean="0"/>
              <a:t>)</a:t>
            </a:r>
            <a:endParaRPr lang="zh-CN"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16062"/>
            <a:ext cx="2808312" cy="4161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2"/>
          <p:cNvGrpSpPr/>
          <p:nvPr/>
        </p:nvGrpSpPr>
        <p:grpSpPr>
          <a:xfrm>
            <a:off x="4665202" y="1756771"/>
            <a:ext cx="2649734" cy="4480121"/>
            <a:chOff x="3778427" y="1628446"/>
            <a:chExt cx="2649734" cy="4480121"/>
          </a:xfrm>
        </p:grpSpPr>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124" y="2268128"/>
              <a:ext cx="2647037" cy="38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9" descr="F:\设计\厦大生科院\PPT2郭老师\郭老师\12.16\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0959" y="1965595"/>
              <a:ext cx="2067139" cy="4142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427" y="1628446"/>
              <a:ext cx="2649734" cy="46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p:nvSpPr>
          <p:spPr bwMode="auto">
            <a:xfrm>
              <a:off x="4467864" y="1698060"/>
              <a:ext cx="1286862" cy="57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smtClean="0">
                  <a:ln>
                    <a:noFill/>
                  </a:ln>
                  <a:solidFill>
                    <a:srgbClr val="1B1464"/>
                  </a:solidFill>
                  <a:effectLst/>
                </a:rPr>
                <a:t>Nod factor-induced</a:t>
              </a:r>
              <a:endParaRPr kumimoji="0" lang="en-US" altLang="zh-CN" sz="1200" b="1" i="0" u="none" strike="noStrike" cap="none" normalizeH="0" baseline="0" dirty="0" smtClean="0">
                <a:ln>
                  <a:noFill/>
                </a:ln>
                <a:solidFill>
                  <a:srgbClr val="1B1464"/>
                </a:solidFill>
                <a:effectLst/>
              </a:endParaRPr>
            </a:p>
            <a:p>
              <a:pPr algn="ctr"/>
              <a:r>
                <a:rPr lang="zh-CN" altLang="zh-CN" sz="1200" b="1" dirty="0">
                  <a:solidFill>
                    <a:srgbClr val="1B1464"/>
                  </a:solidFill>
                </a:rPr>
                <a:t>nodulation</a:t>
              </a:r>
              <a:endParaRPr lang="zh-CN" altLang="zh-CN" sz="12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5" name="Rectangle 15"/>
            <p:cNvSpPr>
              <a:spLocks noChangeArrowheads="1"/>
            </p:cNvSpPr>
            <p:nvPr/>
          </p:nvSpPr>
          <p:spPr bwMode="auto">
            <a:xfrm>
              <a:off x="5092093" y="3076412"/>
              <a:ext cx="625679" cy="1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Nod factor</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9" name="Rectangle 19"/>
            <p:cNvSpPr>
              <a:spLocks noChangeArrowheads="1"/>
            </p:cNvSpPr>
            <p:nvPr/>
          </p:nvSpPr>
          <p:spPr bwMode="auto">
            <a:xfrm>
              <a:off x="3900928" y="3979428"/>
              <a:ext cx="6395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1B1464"/>
                  </a:solidFill>
                  <a:effectLst/>
                </a:rPr>
                <a:t>Nod</a:t>
              </a:r>
              <a:r>
                <a:rPr kumimoji="0" lang="en-US" altLang="zh-CN" sz="1200" b="0" i="0" u="none" strike="noStrike" cap="none" normalizeH="0" baseline="0" dirty="0" smtClean="0">
                  <a:ln>
                    <a:noFill/>
                  </a:ln>
                  <a:solidFill>
                    <a:srgbClr val="1B1464"/>
                  </a:solidFill>
                  <a:effectLst/>
                </a:rPr>
                <a:t>u</a:t>
              </a:r>
              <a:r>
                <a:rPr kumimoji="0" lang="zh-CN" altLang="zh-CN" sz="1200" b="0" i="0" u="none" strike="noStrike" cap="none" normalizeH="0" baseline="0" dirty="0" smtClean="0">
                  <a:ln>
                    <a:noFill/>
                  </a:ln>
                  <a:solidFill>
                    <a:srgbClr val="1B1464"/>
                  </a:solidFill>
                  <a:effectLst/>
                </a:rPr>
                <a:t>le</a:t>
              </a:r>
              <a:endParaRPr kumimoji="0" lang="en-US" altLang="zh-CN" sz="1200" b="0" i="0" u="none" strike="noStrike" cap="none" normalizeH="0" baseline="0" dirty="0" smtClean="0">
                <a:ln>
                  <a:noFill/>
                </a:ln>
                <a:solidFill>
                  <a:srgbClr val="1B1464"/>
                </a:solidFill>
                <a:effectLst/>
              </a:endParaRPr>
            </a:p>
            <a:p>
              <a:r>
                <a:rPr lang="zh-CN" altLang="zh-CN" sz="1200" dirty="0">
                  <a:solidFill>
                    <a:srgbClr val="1B1464"/>
                  </a:solidFill>
                </a:rPr>
                <a:t>formation</a:t>
              </a:r>
              <a:endParaRPr lang="zh-CN" altLang="zh-CN" sz="12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200" b="0" i="0" u="none" strike="noStrike" cap="none" normalizeH="0" baseline="0" dirty="0" smtClean="0">
                <a:ln>
                  <a:noFill/>
                </a:ln>
                <a:solidFill>
                  <a:schemeClr val="tx1"/>
                </a:solidFill>
                <a:effectLst/>
              </a:endParaRPr>
            </a:p>
          </p:txBody>
        </p:sp>
        <p:sp>
          <p:nvSpPr>
            <p:cNvPr id="21" name="Rectangle 22"/>
            <p:cNvSpPr>
              <a:spLocks noChangeArrowheads="1"/>
            </p:cNvSpPr>
            <p:nvPr/>
          </p:nvSpPr>
          <p:spPr bwMode="auto">
            <a:xfrm>
              <a:off x="5562067" y="2585635"/>
              <a:ext cx="525176" cy="1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Rhizobia</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2" name="Rectangle 23"/>
            <p:cNvSpPr>
              <a:spLocks noChangeArrowheads="1"/>
            </p:cNvSpPr>
            <p:nvPr/>
          </p:nvSpPr>
          <p:spPr bwMode="auto">
            <a:xfrm>
              <a:off x="4924245" y="2286296"/>
              <a:ext cx="789886" cy="1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smtClean="0">
                  <a:ln>
                    <a:noFill/>
                  </a:ln>
                  <a:solidFill>
                    <a:srgbClr val="1B1464"/>
                  </a:solidFill>
                  <a:effectLst/>
                  <a:latin typeface="Arial" pitchFamily="34" charset="0"/>
                  <a:ea typeface="宋体" pitchFamily="2" charset="-122"/>
                  <a:cs typeface="宋体" pitchFamily="2" charset="-122"/>
                </a:rPr>
                <a:t>Root hair cell</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5" name="Rectangle 26"/>
            <p:cNvSpPr>
              <a:spLocks noChangeArrowheads="1"/>
            </p:cNvSpPr>
            <p:nvPr/>
          </p:nvSpPr>
          <p:spPr bwMode="auto">
            <a:xfrm>
              <a:off x="4964529" y="3950064"/>
              <a:ext cx="934273" cy="1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Infection thread</a:t>
              </a:r>
              <a:endParaRPr kumimoji="0" lang="zh-CN"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6" name="Rectangle 29"/>
            <p:cNvSpPr>
              <a:spLocks noChangeArrowheads="1"/>
            </p:cNvSpPr>
            <p:nvPr/>
          </p:nvSpPr>
          <p:spPr bwMode="auto">
            <a:xfrm>
              <a:off x="4988027" y="4218077"/>
              <a:ext cx="1135282" cy="47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1B1464"/>
                  </a:solidFill>
                  <a:effectLst/>
                </a:rPr>
                <a:t>Entrapped rhizobia</a:t>
              </a:r>
              <a:endParaRPr kumimoji="0" lang="en-US" altLang="zh-CN" sz="1200" b="0" i="0" u="none" strike="noStrike" cap="none" normalizeH="0" baseline="0" dirty="0" smtClean="0">
                <a:ln>
                  <a:noFill/>
                </a:ln>
                <a:solidFill>
                  <a:srgbClr val="1B1464"/>
                </a:solidFill>
                <a:effectLst/>
              </a:endParaRPr>
            </a:p>
            <a:p>
              <a:r>
                <a:rPr lang="zh-CN" altLang="zh-CN" sz="1200" dirty="0">
                  <a:solidFill>
                    <a:srgbClr val="1B1464"/>
                  </a:solidFill>
                </a:rPr>
                <a:t>(signaling center)</a:t>
              </a:r>
              <a:endParaRPr lang="zh-CN" altLang="zh-CN" sz="12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200" b="0" i="0" u="none" strike="noStrike" cap="none" normalizeH="0" baseline="0" dirty="0" smtClean="0">
                <a:ln>
                  <a:noFill/>
                </a:ln>
                <a:solidFill>
                  <a:schemeClr val="tx1"/>
                </a:solidFill>
                <a:effectLst/>
              </a:endParaRPr>
            </a:p>
          </p:txBody>
        </p:sp>
        <p:sp>
          <p:nvSpPr>
            <p:cNvPr id="35" name="Freeform 39"/>
            <p:cNvSpPr>
              <a:spLocks/>
            </p:cNvSpPr>
            <p:nvPr/>
          </p:nvSpPr>
          <p:spPr bwMode="auto">
            <a:xfrm>
              <a:off x="5149161" y="2912819"/>
              <a:ext cx="70496" cy="83536"/>
            </a:xfrm>
            <a:custGeom>
              <a:avLst/>
              <a:gdLst>
                <a:gd name="T0" fmla="*/ 0 w 42"/>
                <a:gd name="T1" fmla="*/ 48 h 48"/>
                <a:gd name="T2" fmla="*/ 4 w 42"/>
                <a:gd name="T3" fmla="*/ 0 h 48"/>
                <a:gd name="T4" fmla="*/ 42 w 42"/>
                <a:gd name="T5" fmla="*/ 28 h 48"/>
                <a:gd name="T6" fmla="*/ 0 w 42"/>
                <a:gd name="T7" fmla="*/ 48 h 48"/>
              </a:gdLst>
              <a:ahLst/>
              <a:cxnLst>
                <a:cxn ang="0">
                  <a:pos x="T0" y="T1"/>
                </a:cxn>
                <a:cxn ang="0">
                  <a:pos x="T2" y="T3"/>
                </a:cxn>
                <a:cxn ang="0">
                  <a:pos x="T4" y="T5"/>
                </a:cxn>
                <a:cxn ang="0">
                  <a:pos x="T6" y="T7"/>
                </a:cxn>
              </a:cxnLst>
              <a:rect l="0" t="0" r="r" b="b"/>
              <a:pathLst>
                <a:path w="42" h="48">
                  <a:moveTo>
                    <a:pt x="0" y="48"/>
                  </a:moveTo>
                  <a:lnTo>
                    <a:pt x="4" y="0"/>
                  </a:lnTo>
                  <a:lnTo>
                    <a:pt x="42" y="28"/>
                  </a:lnTo>
                  <a:lnTo>
                    <a:pt x="0" y="48"/>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49" name="Line 53"/>
            <p:cNvSpPr>
              <a:spLocks noChangeShapeType="1"/>
            </p:cNvSpPr>
            <p:nvPr/>
          </p:nvSpPr>
          <p:spPr bwMode="auto">
            <a:xfrm>
              <a:off x="5179374" y="3730781"/>
              <a:ext cx="0" cy="191438"/>
            </a:xfrm>
            <a:prstGeom prst="line">
              <a:avLst/>
            </a:prstGeom>
            <a:noFill/>
            <a:ln w="12700">
              <a:solidFill>
                <a:srgbClr val="1B146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50" name="Freeform 54"/>
            <p:cNvSpPr>
              <a:spLocks/>
            </p:cNvSpPr>
            <p:nvPr/>
          </p:nvSpPr>
          <p:spPr bwMode="auto">
            <a:xfrm>
              <a:off x="5179374" y="2923261"/>
              <a:ext cx="305483" cy="156631"/>
            </a:xfrm>
            <a:custGeom>
              <a:avLst/>
              <a:gdLst>
                <a:gd name="T0" fmla="*/ 182 w 182"/>
                <a:gd name="T1" fmla="*/ 0 h 90"/>
                <a:gd name="T2" fmla="*/ 182 w 182"/>
                <a:gd name="T3" fmla="*/ 0 h 90"/>
                <a:gd name="T4" fmla="*/ 178 w 182"/>
                <a:gd name="T5" fmla="*/ 14 h 90"/>
                <a:gd name="T6" fmla="*/ 172 w 182"/>
                <a:gd name="T7" fmla="*/ 28 h 90"/>
                <a:gd name="T8" fmla="*/ 164 w 182"/>
                <a:gd name="T9" fmla="*/ 44 h 90"/>
                <a:gd name="T10" fmla="*/ 152 w 182"/>
                <a:gd name="T11" fmla="*/ 60 h 90"/>
                <a:gd name="T12" fmla="*/ 146 w 182"/>
                <a:gd name="T13" fmla="*/ 68 h 90"/>
                <a:gd name="T14" fmla="*/ 138 w 182"/>
                <a:gd name="T15" fmla="*/ 76 h 90"/>
                <a:gd name="T16" fmla="*/ 128 w 182"/>
                <a:gd name="T17" fmla="*/ 82 h 90"/>
                <a:gd name="T18" fmla="*/ 118 w 182"/>
                <a:gd name="T19" fmla="*/ 86 h 90"/>
                <a:gd name="T20" fmla="*/ 106 w 182"/>
                <a:gd name="T21" fmla="*/ 88 h 90"/>
                <a:gd name="T22" fmla="*/ 94 w 182"/>
                <a:gd name="T23" fmla="*/ 90 h 90"/>
                <a:gd name="T24" fmla="*/ 94 w 182"/>
                <a:gd name="T25" fmla="*/ 90 h 90"/>
                <a:gd name="T26" fmla="*/ 80 w 182"/>
                <a:gd name="T27" fmla="*/ 88 h 90"/>
                <a:gd name="T28" fmla="*/ 68 w 182"/>
                <a:gd name="T29" fmla="*/ 86 h 90"/>
                <a:gd name="T30" fmla="*/ 58 w 182"/>
                <a:gd name="T31" fmla="*/ 82 h 90"/>
                <a:gd name="T32" fmla="*/ 48 w 182"/>
                <a:gd name="T33" fmla="*/ 78 h 90"/>
                <a:gd name="T34" fmla="*/ 32 w 182"/>
                <a:gd name="T35" fmla="*/ 66 h 90"/>
                <a:gd name="T36" fmla="*/ 20 w 182"/>
                <a:gd name="T37" fmla="*/ 52 h 90"/>
                <a:gd name="T38" fmla="*/ 10 w 182"/>
                <a:gd name="T39" fmla="*/ 36 h 90"/>
                <a:gd name="T40" fmla="*/ 4 w 182"/>
                <a:gd name="T41" fmla="*/ 24 h 90"/>
                <a:gd name="T42" fmla="*/ 0 w 182"/>
                <a:gd name="T43"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2" h="90">
                  <a:moveTo>
                    <a:pt x="182" y="0"/>
                  </a:moveTo>
                  <a:lnTo>
                    <a:pt x="182" y="0"/>
                  </a:lnTo>
                  <a:lnTo>
                    <a:pt x="178" y="14"/>
                  </a:lnTo>
                  <a:lnTo>
                    <a:pt x="172" y="28"/>
                  </a:lnTo>
                  <a:lnTo>
                    <a:pt x="164" y="44"/>
                  </a:lnTo>
                  <a:lnTo>
                    <a:pt x="152" y="60"/>
                  </a:lnTo>
                  <a:lnTo>
                    <a:pt x="146" y="68"/>
                  </a:lnTo>
                  <a:lnTo>
                    <a:pt x="138" y="76"/>
                  </a:lnTo>
                  <a:lnTo>
                    <a:pt x="128" y="82"/>
                  </a:lnTo>
                  <a:lnTo>
                    <a:pt x="118" y="86"/>
                  </a:lnTo>
                  <a:lnTo>
                    <a:pt x="106" y="88"/>
                  </a:lnTo>
                  <a:lnTo>
                    <a:pt x="94" y="90"/>
                  </a:lnTo>
                  <a:lnTo>
                    <a:pt x="94" y="90"/>
                  </a:lnTo>
                  <a:lnTo>
                    <a:pt x="80" y="88"/>
                  </a:lnTo>
                  <a:lnTo>
                    <a:pt x="68" y="86"/>
                  </a:lnTo>
                  <a:lnTo>
                    <a:pt x="58" y="82"/>
                  </a:lnTo>
                  <a:lnTo>
                    <a:pt x="48" y="78"/>
                  </a:lnTo>
                  <a:lnTo>
                    <a:pt x="32" y="66"/>
                  </a:lnTo>
                  <a:lnTo>
                    <a:pt x="20" y="52"/>
                  </a:lnTo>
                  <a:lnTo>
                    <a:pt x="10" y="36"/>
                  </a:lnTo>
                  <a:lnTo>
                    <a:pt x="4" y="24"/>
                  </a:lnTo>
                  <a:lnTo>
                    <a:pt x="0" y="12"/>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51" name="Freeform 55"/>
            <p:cNvSpPr>
              <a:spLocks/>
            </p:cNvSpPr>
            <p:nvPr/>
          </p:nvSpPr>
          <p:spPr bwMode="auto">
            <a:xfrm>
              <a:off x="5313679" y="4924574"/>
              <a:ext cx="70496" cy="83536"/>
            </a:xfrm>
            <a:custGeom>
              <a:avLst/>
              <a:gdLst>
                <a:gd name="T0" fmla="*/ 42 w 42"/>
                <a:gd name="T1" fmla="*/ 48 h 48"/>
                <a:gd name="T2" fmla="*/ 0 w 42"/>
                <a:gd name="T3" fmla="*/ 26 h 48"/>
                <a:gd name="T4" fmla="*/ 40 w 42"/>
                <a:gd name="T5" fmla="*/ 0 h 48"/>
                <a:gd name="T6" fmla="*/ 42 w 42"/>
                <a:gd name="T7" fmla="*/ 48 h 48"/>
              </a:gdLst>
              <a:ahLst/>
              <a:cxnLst>
                <a:cxn ang="0">
                  <a:pos x="T0" y="T1"/>
                </a:cxn>
                <a:cxn ang="0">
                  <a:pos x="T2" y="T3"/>
                </a:cxn>
                <a:cxn ang="0">
                  <a:pos x="T4" y="T5"/>
                </a:cxn>
                <a:cxn ang="0">
                  <a:pos x="T6" y="T7"/>
                </a:cxn>
              </a:cxnLst>
              <a:rect l="0" t="0" r="r" b="b"/>
              <a:pathLst>
                <a:path w="42" h="48">
                  <a:moveTo>
                    <a:pt x="42" y="48"/>
                  </a:moveTo>
                  <a:lnTo>
                    <a:pt x="0" y="26"/>
                  </a:lnTo>
                  <a:lnTo>
                    <a:pt x="40" y="0"/>
                  </a:lnTo>
                  <a:lnTo>
                    <a:pt x="42" y="48"/>
                  </a:lnTo>
                  <a:close/>
                </a:path>
              </a:pathLst>
            </a:custGeom>
            <a:solidFill>
              <a:srgbClr val="1B14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52" name="Freeform 56"/>
            <p:cNvSpPr>
              <a:spLocks/>
            </p:cNvSpPr>
            <p:nvPr/>
          </p:nvSpPr>
          <p:spPr bwMode="auto">
            <a:xfrm>
              <a:off x="5384149" y="4632277"/>
              <a:ext cx="230134" cy="334064"/>
            </a:xfrm>
            <a:custGeom>
              <a:avLst/>
              <a:gdLst>
                <a:gd name="T0" fmla="*/ 100 w 118"/>
                <a:gd name="T1" fmla="*/ 0 h 216"/>
                <a:gd name="T2" fmla="*/ 100 w 118"/>
                <a:gd name="T3" fmla="*/ 0 h 216"/>
                <a:gd name="T4" fmla="*/ 106 w 118"/>
                <a:gd name="T5" fmla="*/ 14 h 216"/>
                <a:gd name="T6" fmla="*/ 110 w 118"/>
                <a:gd name="T7" fmla="*/ 32 h 216"/>
                <a:gd name="T8" fmla="*/ 114 w 118"/>
                <a:gd name="T9" fmla="*/ 54 h 216"/>
                <a:gd name="T10" fmla="*/ 118 w 118"/>
                <a:gd name="T11" fmla="*/ 78 h 216"/>
                <a:gd name="T12" fmla="*/ 118 w 118"/>
                <a:gd name="T13" fmla="*/ 106 h 216"/>
                <a:gd name="T14" fmla="*/ 116 w 118"/>
                <a:gd name="T15" fmla="*/ 132 h 216"/>
                <a:gd name="T16" fmla="*/ 112 w 118"/>
                <a:gd name="T17" fmla="*/ 146 h 216"/>
                <a:gd name="T18" fmla="*/ 108 w 118"/>
                <a:gd name="T19" fmla="*/ 158 h 216"/>
                <a:gd name="T20" fmla="*/ 108 w 118"/>
                <a:gd name="T21" fmla="*/ 158 h 216"/>
                <a:gd name="T22" fmla="*/ 102 w 118"/>
                <a:gd name="T23" fmla="*/ 170 h 216"/>
                <a:gd name="T24" fmla="*/ 94 w 118"/>
                <a:gd name="T25" fmla="*/ 180 h 216"/>
                <a:gd name="T26" fmla="*/ 88 w 118"/>
                <a:gd name="T27" fmla="*/ 188 h 216"/>
                <a:gd name="T28" fmla="*/ 78 w 118"/>
                <a:gd name="T29" fmla="*/ 196 h 216"/>
                <a:gd name="T30" fmla="*/ 62 w 118"/>
                <a:gd name="T31" fmla="*/ 206 h 216"/>
                <a:gd name="T32" fmla="*/ 44 w 118"/>
                <a:gd name="T33" fmla="*/ 212 h 216"/>
                <a:gd name="T34" fmla="*/ 26 w 118"/>
                <a:gd name="T35" fmla="*/ 214 h 216"/>
                <a:gd name="T36" fmla="*/ 14 w 118"/>
                <a:gd name="T37" fmla="*/ 216 h 216"/>
                <a:gd name="T38" fmla="*/ 0 w 118"/>
                <a:gd name="T39"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216">
                  <a:moveTo>
                    <a:pt x="100" y="0"/>
                  </a:moveTo>
                  <a:lnTo>
                    <a:pt x="100" y="0"/>
                  </a:lnTo>
                  <a:lnTo>
                    <a:pt x="106" y="14"/>
                  </a:lnTo>
                  <a:lnTo>
                    <a:pt x="110" y="32"/>
                  </a:lnTo>
                  <a:lnTo>
                    <a:pt x="114" y="54"/>
                  </a:lnTo>
                  <a:lnTo>
                    <a:pt x="118" y="78"/>
                  </a:lnTo>
                  <a:lnTo>
                    <a:pt x="118" y="106"/>
                  </a:lnTo>
                  <a:lnTo>
                    <a:pt x="116" y="132"/>
                  </a:lnTo>
                  <a:lnTo>
                    <a:pt x="112" y="146"/>
                  </a:lnTo>
                  <a:lnTo>
                    <a:pt x="108" y="158"/>
                  </a:lnTo>
                  <a:lnTo>
                    <a:pt x="108" y="158"/>
                  </a:lnTo>
                  <a:lnTo>
                    <a:pt x="102" y="170"/>
                  </a:lnTo>
                  <a:lnTo>
                    <a:pt x="94" y="180"/>
                  </a:lnTo>
                  <a:lnTo>
                    <a:pt x="88" y="188"/>
                  </a:lnTo>
                  <a:lnTo>
                    <a:pt x="78" y="196"/>
                  </a:lnTo>
                  <a:lnTo>
                    <a:pt x="62" y="206"/>
                  </a:lnTo>
                  <a:lnTo>
                    <a:pt x="44" y="212"/>
                  </a:lnTo>
                  <a:lnTo>
                    <a:pt x="26" y="214"/>
                  </a:lnTo>
                  <a:lnTo>
                    <a:pt x="14" y="216"/>
                  </a:lnTo>
                  <a:lnTo>
                    <a:pt x="0" y="216"/>
                  </a:lnTo>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altLang="zh-CN" sz="2000" smtClean="0"/>
                <a:t> </a:t>
              </a:r>
              <a:endParaRPr lang="zh-CN" altLang="en-US" sz="2000" dirty="0"/>
            </a:p>
          </p:txBody>
        </p:sp>
      </p:grpSp>
    </p:spTree>
    <p:extLst>
      <p:ext uri="{BB962C8B-B14F-4D97-AF65-F5344CB8AC3E}">
        <p14:creationId xmlns:p14="http://schemas.microsoft.com/office/powerpoint/2010/main" val="1500969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Microorganisms </a:t>
            </a:r>
            <a:r>
              <a:rPr lang="en-US" altLang="zh-CN" sz="3200" dirty="0" smtClean="0"/>
              <a:t>in Marine </a:t>
            </a:r>
            <a:r>
              <a:rPr lang="en-US" altLang="zh-CN" sz="3200" dirty="0"/>
              <a:t>and Freshwater</a:t>
            </a:r>
            <a:br>
              <a:rPr lang="en-US" altLang="zh-CN" sz="3200" dirty="0"/>
            </a:br>
            <a:r>
              <a:rPr lang="en-US" altLang="zh-CN" sz="3200" dirty="0" smtClean="0"/>
              <a:t>Ecosystems</a:t>
            </a:r>
            <a:endParaRPr lang="zh-CN" altLang="en-US" sz="3200" dirty="0"/>
          </a:p>
        </p:txBody>
      </p:sp>
      <p:sp>
        <p:nvSpPr>
          <p:cNvPr id="4" name="TextBox 3"/>
          <p:cNvSpPr txBox="1"/>
          <p:nvPr/>
        </p:nvSpPr>
        <p:spPr>
          <a:xfrm>
            <a:off x="4849597" y="5701453"/>
            <a:ext cx="3528392" cy="369332"/>
          </a:xfrm>
          <a:prstGeom prst="rect">
            <a:avLst/>
          </a:prstGeom>
          <a:noFill/>
        </p:spPr>
        <p:txBody>
          <a:bodyPr wrap="square" rtlCol="0">
            <a:spAutoFit/>
          </a:bodyPr>
          <a:lstStyle/>
          <a:p>
            <a:pPr algn="ctr"/>
            <a:r>
              <a:rPr lang="en-US" altLang="zh-CN" dirty="0" smtClean="0"/>
              <a:t>Red tide</a:t>
            </a:r>
            <a:r>
              <a:rPr lang="zh-CN" altLang="en-US" dirty="0" smtClean="0"/>
              <a:t> 赤潮</a:t>
            </a:r>
            <a:endParaRPr lang="en-US" altLang="zh-CN" dirty="0" smtClean="0"/>
          </a:p>
        </p:txBody>
      </p:sp>
      <p:grpSp>
        <p:nvGrpSpPr>
          <p:cNvPr id="5" name="组合 16"/>
          <p:cNvGrpSpPr>
            <a:grpSpLocks/>
          </p:cNvGrpSpPr>
          <p:nvPr/>
        </p:nvGrpSpPr>
        <p:grpSpPr bwMode="auto">
          <a:xfrm>
            <a:off x="4326999" y="2247082"/>
            <a:ext cx="4573587" cy="3305175"/>
            <a:chOff x="277813" y="993515"/>
            <a:chExt cx="4573725" cy="3304977"/>
          </a:xfrm>
        </p:grpSpPr>
        <p:pic>
          <p:nvPicPr>
            <p:cNvPr id="6"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3" y="2757165"/>
              <a:ext cx="2349971" cy="15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3680" y="997141"/>
              <a:ext cx="2157858" cy="170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813" y="993515"/>
              <a:ext cx="2349971" cy="170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3680" y="2757165"/>
              <a:ext cx="2157858" cy="154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251520" y="2810509"/>
            <a:ext cx="3744416" cy="2400657"/>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zh-CN" dirty="0" smtClean="0"/>
              <a:t> 10</a:t>
            </a:r>
            <a:r>
              <a:rPr lang="en-US" altLang="zh-CN" baseline="30000" dirty="0" smtClean="0"/>
              <a:t>4</a:t>
            </a:r>
            <a:r>
              <a:rPr lang="en-US" altLang="zh-CN" dirty="0" smtClean="0"/>
              <a:t>-10</a:t>
            </a:r>
            <a:r>
              <a:rPr lang="en-US" altLang="zh-CN" baseline="30000" dirty="0" smtClean="0"/>
              <a:t>6</a:t>
            </a:r>
            <a:r>
              <a:rPr lang="en-US" altLang="zh-CN" dirty="0" smtClean="0"/>
              <a:t> ml</a:t>
            </a:r>
            <a:r>
              <a:rPr lang="en-US" altLang="zh-CN" baseline="30000" dirty="0" smtClean="0"/>
              <a:t>-1 </a:t>
            </a:r>
            <a:r>
              <a:rPr lang="en-US" altLang="zh-CN" dirty="0" smtClean="0"/>
              <a:t>in typical seawater and freshwater.</a:t>
            </a:r>
          </a:p>
          <a:p>
            <a:pPr marL="285750" indent="-285750" algn="just">
              <a:buFont typeface="Wingdings" panose="05000000000000000000" pitchFamily="2" charset="2"/>
              <a:buChar char="Ø"/>
            </a:pPr>
            <a:endParaRPr lang="en-US" altLang="zh-CN" baseline="30000" dirty="0"/>
          </a:p>
          <a:p>
            <a:pPr marL="285750" indent="-285750" algn="just">
              <a:buFont typeface="Wingdings" panose="05000000000000000000" pitchFamily="2" charset="2"/>
              <a:buChar char="Ø"/>
            </a:pPr>
            <a:endParaRPr lang="en-US" altLang="zh-CN" baseline="30000" dirty="0" smtClean="0"/>
          </a:p>
          <a:p>
            <a:pPr marL="285750" indent="-285750" algn="just">
              <a:buFont typeface="Wingdings" panose="05000000000000000000" pitchFamily="2" charset="2"/>
              <a:buChar char="Ø"/>
            </a:pPr>
            <a:r>
              <a:rPr lang="en-US" altLang="zh-CN" dirty="0" smtClean="0"/>
              <a:t>Cyanobacteria in seawater  contribute around half of the primary production (</a:t>
            </a:r>
            <a:r>
              <a:rPr lang="zh-CN" altLang="en-US" dirty="0" smtClean="0"/>
              <a:t>初级生产力</a:t>
            </a:r>
            <a:r>
              <a:rPr lang="en-US" altLang="zh-CN" dirty="0" smtClean="0"/>
              <a:t>).</a:t>
            </a:r>
          </a:p>
          <a:p>
            <a:pPr marL="285750" indent="-285750" algn="just">
              <a:buFont typeface="Wingdings" panose="05000000000000000000" pitchFamily="2" charset="2"/>
              <a:buChar char="Ø"/>
            </a:pPr>
            <a:endParaRPr lang="en-US" altLang="zh-CN" dirty="0"/>
          </a:p>
          <a:p>
            <a:pPr marL="285750" indent="-285750" algn="just">
              <a:buFont typeface="Wingdings" panose="05000000000000000000" pitchFamily="2" charset="2"/>
              <a:buChar char="Ø"/>
            </a:pPr>
            <a:r>
              <a:rPr lang="en-US" altLang="zh-CN" dirty="0" smtClean="0"/>
              <a:t>“Algae” blooming (</a:t>
            </a:r>
            <a:r>
              <a:rPr lang="zh-CN" altLang="en-US" dirty="0" smtClean="0"/>
              <a:t>水华</a:t>
            </a:r>
            <a:r>
              <a:rPr lang="en-US" altLang="zh-CN" dirty="0" smtClean="0"/>
              <a:t>)</a:t>
            </a:r>
            <a:endParaRPr lang="zh-CN" altLang="en-US" dirty="0"/>
          </a:p>
        </p:txBody>
      </p:sp>
    </p:spTree>
    <p:extLst>
      <p:ext uri="{BB962C8B-B14F-4D97-AF65-F5344CB8AC3E}">
        <p14:creationId xmlns:p14="http://schemas.microsoft.com/office/powerpoint/2010/main" val="36806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25939" y="910806"/>
            <a:ext cx="6421471" cy="6035947"/>
            <a:chOff x="1511308" y="633413"/>
            <a:chExt cx="6134153" cy="5643921"/>
          </a:xfrm>
        </p:grpSpPr>
        <p:pic>
          <p:nvPicPr>
            <p:cNvPr id="1829" name="Picture 706" descr="F:\设计\厦大生科院\PPT2郭老师\郭老师\12.16\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308" y="4586833"/>
              <a:ext cx="1505737" cy="1327840"/>
            </a:xfrm>
            <a:prstGeom prst="rect">
              <a:avLst/>
            </a:prstGeom>
            <a:noFill/>
            <a:extLst>
              <a:ext uri="{909E8E84-426E-40DD-AFC4-6F175D3DCCD1}">
                <a14:hiddenFill xmlns:a14="http://schemas.microsoft.com/office/drawing/2010/main">
                  <a:solidFill>
                    <a:srgbClr val="FFFFFF"/>
                  </a:solidFill>
                </a14:hiddenFill>
              </a:ext>
            </a:extLst>
          </p:spPr>
        </p:pic>
        <p:sp>
          <p:nvSpPr>
            <p:cNvPr id="1723" name="Rectangle 6"/>
            <p:cNvSpPr>
              <a:spLocks noChangeArrowheads="1"/>
            </p:cNvSpPr>
            <p:nvPr/>
          </p:nvSpPr>
          <p:spPr bwMode="auto">
            <a:xfrm>
              <a:off x="2925763" y="633413"/>
              <a:ext cx="102599" cy="2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T</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24" name="Rectangle 7"/>
            <p:cNvSpPr>
              <a:spLocks noChangeArrowheads="1"/>
            </p:cNvSpPr>
            <p:nvPr/>
          </p:nvSpPr>
          <p:spPr bwMode="auto">
            <a:xfrm>
              <a:off x="3001963" y="633413"/>
              <a:ext cx="1338320" cy="2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ertiary consumers</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25" name="Rectangle 8"/>
            <p:cNvSpPr>
              <a:spLocks noChangeArrowheads="1"/>
            </p:cNvSpPr>
            <p:nvPr/>
          </p:nvSpPr>
          <p:spPr bwMode="auto">
            <a:xfrm>
              <a:off x="2925763" y="817563"/>
              <a:ext cx="1291547" cy="2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(fish that eat fish)</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26" name="Rectangle 9"/>
            <p:cNvSpPr>
              <a:spLocks noChangeArrowheads="1"/>
            </p:cNvSpPr>
            <p:nvPr/>
          </p:nvSpPr>
          <p:spPr bwMode="auto">
            <a:xfrm>
              <a:off x="2925763" y="1665288"/>
              <a:ext cx="1676295" cy="2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Secondary consumers</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27" name="Rectangle 10"/>
            <p:cNvSpPr>
              <a:spLocks noChangeArrowheads="1"/>
            </p:cNvSpPr>
            <p:nvPr/>
          </p:nvSpPr>
          <p:spPr bwMode="auto">
            <a:xfrm>
              <a:off x="2975281" y="2354263"/>
              <a:ext cx="1834720" cy="60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rPr>
                <a:t>Primary consumers</a:t>
              </a:r>
              <a:endParaRPr kumimoji="0" lang="en-US" altLang="zh-CN" sz="1400" b="0" i="0" u="none" strike="noStrike" cap="none" normalizeH="0" baseline="0" dirty="0" smtClean="0">
                <a:ln>
                  <a:noFill/>
                </a:ln>
                <a:solidFill>
                  <a:srgbClr val="1B1464"/>
                </a:solidFill>
                <a:effectLst/>
              </a:endParaRPr>
            </a:p>
            <a:p>
              <a:r>
                <a:rPr lang="en-US" altLang="zh-CN" sz="1400" dirty="0" smtClean="0">
                  <a:solidFill>
                    <a:srgbClr val="1B1464"/>
                  </a:solidFill>
                </a:rPr>
                <a:t>(</a:t>
              </a:r>
              <a:r>
                <a:rPr lang="zh-CN" altLang="zh-CN" sz="1400" dirty="0" smtClean="0">
                  <a:solidFill>
                    <a:srgbClr val="1B1464"/>
                  </a:solidFill>
                </a:rPr>
                <a:t>heibivores</a:t>
              </a:r>
              <a:r>
                <a:rPr lang="zh-CN" altLang="zh-CN" sz="1400" dirty="0">
                  <a:solidFill>
                    <a:srgbClr val="1B1464"/>
                  </a:solidFill>
                </a:rPr>
                <a:t>;zooplankton)</a:t>
              </a:r>
              <a:endParaRPr lang="zh-CN" altLang="zh-CN" sz="14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400" b="0" i="0" u="none" strike="noStrike" cap="none" normalizeH="0" baseline="0" dirty="0" smtClean="0">
                <a:ln>
                  <a:noFill/>
                </a:ln>
                <a:solidFill>
                  <a:schemeClr val="tx1"/>
                </a:solidFill>
                <a:effectLst/>
              </a:endParaRPr>
            </a:p>
          </p:txBody>
        </p:sp>
        <p:sp>
          <p:nvSpPr>
            <p:cNvPr id="1729" name="Rectangle 12"/>
            <p:cNvSpPr>
              <a:spLocks noChangeArrowheads="1"/>
            </p:cNvSpPr>
            <p:nvPr/>
          </p:nvSpPr>
          <p:spPr bwMode="auto">
            <a:xfrm>
              <a:off x="2987824" y="3205163"/>
              <a:ext cx="1376040" cy="60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rPr>
                <a:t>Primary producers</a:t>
              </a:r>
              <a:endParaRPr kumimoji="0" lang="en-US" altLang="zh-CN" sz="1400" b="0" i="0" u="none" strike="noStrike" cap="none" normalizeH="0" baseline="0" dirty="0" smtClean="0">
                <a:ln>
                  <a:noFill/>
                </a:ln>
                <a:solidFill>
                  <a:schemeClr val="tx2"/>
                </a:solidFill>
                <a:effectLst/>
              </a:endParaRPr>
            </a:p>
            <a:p>
              <a:pPr lvl="0"/>
              <a:r>
                <a:rPr lang="en-US" altLang="zh-CN" sz="1400" dirty="0">
                  <a:solidFill>
                    <a:schemeClr val="tx2"/>
                  </a:solidFill>
                </a:rPr>
                <a:t>(phytoplankton,</a:t>
              </a:r>
            </a:p>
            <a:p>
              <a:pPr lvl="0"/>
              <a:r>
                <a:rPr lang="en-US" altLang="zh-CN" sz="1400" dirty="0">
                  <a:solidFill>
                    <a:schemeClr val="tx2"/>
                  </a:solidFill>
                </a:rPr>
                <a:t>cyanobacteria)</a:t>
              </a:r>
              <a:endParaRPr kumimoji="0" lang="zh-CN" altLang="zh-CN" sz="1400" b="0" i="0" u="none" strike="noStrike" cap="none" normalizeH="0" baseline="0" dirty="0" smtClean="0">
                <a:ln>
                  <a:noFill/>
                </a:ln>
                <a:solidFill>
                  <a:schemeClr val="tx2"/>
                </a:solidFill>
                <a:effectLst/>
              </a:endParaRPr>
            </a:p>
          </p:txBody>
        </p:sp>
        <p:sp>
          <p:nvSpPr>
            <p:cNvPr id="1732" name="Rectangle 15"/>
            <p:cNvSpPr>
              <a:spLocks noChangeArrowheads="1"/>
            </p:cNvSpPr>
            <p:nvPr/>
          </p:nvSpPr>
          <p:spPr bwMode="auto">
            <a:xfrm>
              <a:off x="4475163" y="4554538"/>
              <a:ext cx="5619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Ciliates</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33" name="Rectangle 16"/>
            <p:cNvSpPr>
              <a:spLocks noChangeArrowheads="1"/>
            </p:cNvSpPr>
            <p:nvPr/>
          </p:nvSpPr>
          <p:spPr bwMode="auto">
            <a:xfrm>
              <a:off x="4405313" y="5186363"/>
              <a:ext cx="627824" cy="2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latin typeface="Arial" pitchFamily="34" charset="0"/>
                  <a:ea typeface="宋体" pitchFamily="2" charset="-122"/>
                  <a:cs typeface="宋体" pitchFamily="2" charset="-122"/>
                </a:rPr>
                <a:t>Bacteria</a:t>
              </a:r>
              <a:endParaRPr kumimoji="0" lang="zh-CN"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734" name="Rectangle 17"/>
            <p:cNvSpPr>
              <a:spLocks noChangeArrowheads="1"/>
            </p:cNvSpPr>
            <p:nvPr/>
          </p:nvSpPr>
          <p:spPr bwMode="auto">
            <a:xfrm>
              <a:off x="4471988" y="5824538"/>
              <a:ext cx="113162" cy="2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V</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35" name="Rectangle 18"/>
            <p:cNvSpPr>
              <a:spLocks noChangeArrowheads="1"/>
            </p:cNvSpPr>
            <p:nvPr/>
          </p:nvSpPr>
          <p:spPr bwMode="auto">
            <a:xfrm>
              <a:off x="4570413" y="5824538"/>
              <a:ext cx="449627" cy="20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smtClean="0">
                  <a:ln>
                    <a:noFill/>
                  </a:ln>
                  <a:solidFill>
                    <a:srgbClr val="1B1464"/>
                  </a:solidFill>
                  <a:effectLst/>
                  <a:latin typeface="Arial" pitchFamily="34" charset="0"/>
                  <a:ea typeface="宋体" pitchFamily="2" charset="-122"/>
                  <a:cs typeface="宋体" pitchFamily="2" charset="-122"/>
                </a:rPr>
                <a:t>iruses</a:t>
              </a:r>
              <a:endParaRPr kumimoji="0" lang="zh-CN" altLang="zh-CN" sz="20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36" name="Rectangle 19"/>
            <p:cNvSpPr>
              <a:spLocks noChangeArrowheads="1"/>
            </p:cNvSpPr>
            <p:nvPr/>
          </p:nvSpPr>
          <p:spPr bwMode="auto">
            <a:xfrm>
              <a:off x="1897063" y="4929188"/>
              <a:ext cx="982239" cy="60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lvl="0"/>
              <a:r>
                <a:rPr lang="en-US" altLang="zh-CN" sz="1400" dirty="0" smtClean="0">
                  <a:solidFill>
                    <a:schemeClr val="tx2"/>
                  </a:solidFill>
                </a:rPr>
                <a:t>Dissolved</a:t>
              </a:r>
              <a:endParaRPr lang="en-US" altLang="zh-CN" sz="1400" dirty="0">
                <a:solidFill>
                  <a:schemeClr val="tx2"/>
                </a:solidFill>
              </a:endParaRPr>
            </a:p>
            <a:p>
              <a:pPr lvl="0"/>
              <a:r>
                <a:rPr lang="en-US" altLang="zh-CN" sz="1400" dirty="0">
                  <a:solidFill>
                    <a:schemeClr val="tx2"/>
                  </a:solidFill>
                </a:rPr>
                <a:t>organic</a:t>
              </a:r>
            </a:p>
            <a:p>
              <a:pPr lvl="0"/>
              <a:r>
                <a:rPr lang="en-US" altLang="zh-CN" sz="1400" dirty="0">
                  <a:solidFill>
                    <a:schemeClr val="tx2"/>
                  </a:solidFill>
                </a:rPr>
                <a:t>matter(DOM)</a:t>
              </a:r>
              <a:endParaRPr kumimoji="0" lang="zh-CN" altLang="zh-CN" sz="1400" b="0" i="0" u="none" strike="noStrike" cap="none" normalizeH="0" baseline="0" dirty="0" smtClean="0">
                <a:ln>
                  <a:noFill/>
                </a:ln>
                <a:solidFill>
                  <a:schemeClr val="tx2"/>
                </a:solidFill>
                <a:effectLst/>
              </a:endParaRPr>
            </a:p>
          </p:txBody>
        </p:sp>
        <p:sp>
          <p:nvSpPr>
            <p:cNvPr id="1740" name="Rectangle 23"/>
            <p:cNvSpPr>
              <a:spLocks noChangeArrowheads="1"/>
            </p:cNvSpPr>
            <p:nvPr/>
          </p:nvSpPr>
          <p:spPr bwMode="auto">
            <a:xfrm>
              <a:off x="5983288" y="4554538"/>
              <a:ext cx="1572186" cy="69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1B1464"/>
                  </a:solidFill>
                  <a:effectLst/>
                </a:rPr>
                <a:t>Chemoorganotropgic</a:t>
              </a:r>
              <a:endParaRPr kumimoji="0" lang="en-US" altLang="zh-CN" sz="1400" b="0" i="0" u="none" strike="noStrike" cap="none" normalizeH="0" baseline="0" dirty="0" smtClean="0">
                <a:ln>
                  <a:noFill/>
                </a:ln>
                <a:solidFill>
                  <a:srgbClr val="1B1464"/>
                </a:solidFill>
                <a:effectLst/>
              </a:endParaRPr>
            </a:p>
            <a:p>
              <a:r>
                <a:rPr lang="zh-CN" altLang="zh-CN" sz="1400" dirty="0">
                  <a:solidFill>
                    <a:srgbClr val="1B1464"/>
                  </a:solidFill>
                </a:rPr>
                <a:t>protists</a:t>
              </a:r>
              <a:endParaRPr lang="zh-CN" altLang="zh-CN" sz="14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78" name="Freeform 165"/>
            <p:cNvSpPr>
              <a:spLocks noEditPoints="1"/>
            </p:cNvSpPr>
            <p:nvPr/>
          </p:nvSpPr>
          <p:spPr bwMode="auto">
            <a:xfrm>
              <a:off x="4513263" y="1528763"/>
              <a:ext cx="403225" cy="431800"/>
            </a:xfrm>
            <a:custGeom>
              <a:avLst/>
              <a:gdLst>
                <a:gd name="T0" fmla="*/ 182 w 254"/>
                <a:gd name="T1" fmla="*/ 230 h 272"/>
                <a:gd name="T2" fmla="*/ 200 w 254"/>
                <a:gd name="T3" fmla="*/ 212 h 272"/>
                <a:gd name="T4" fmla="*/ 240 w 254"/>
                <a:gd name="T5" fmla="*/ 170 h 272"/>
                <a:gd name="T6" fmla="*/ 250 w 254"/>
                <a:gd name="T7" fmla="*/ 144 h 272"/>
                <a:gd name="T8" fmla="*/ 238 w 254"/>
                <a:gd name="T9" fmla="*/ 108 h 272"/>
                <a:gd name="T10" fmla="*/ 234 w 254"/>
                <a:gd name="T11" fmla="*/ 94 h 272"/>
                <a:gd name="T12" fmla="*/ 232 w 254"/>
                <a:gd name="T13" fmla="*/ 60 h 272"/>
                <a:gd name="T14" fmla="*/ 198 w 254"/>
                <a:gd name="T15" fmla="*/ 16 h 272"/>
                <a:gd name="T16" fmla="*/ 182 w 254"/>
                <a:gd name="T17" fmla="*/ 6 h 272"/>
                <a:gd name="T18" fmla="*/ 146 w 254"/>
                <a:gd name="T19" fmla="*/ 10 h 272"/>
                <a:gd name="T20" fmla="*/ 122 w 254"/>
                <a:gd name="T21" fmla="*/ 24 h 272"/>
                <a:gd name="T22" fmla="*/ 88 w 254"/>
                <a:gd name="T23" fmla="*/ 52 h 272"/>
                <a:gd name="T24" fmla="*/ 58 w 254"/>
                <a:gd name="T25" fmla="*/ 82 h 272"/>
                <a:gd name="T26" fmla="*/ 36 w 254"/>
                <a:gd name="T27" fmla="*/ 110 h 272"/>
                <a:gd name="T28" fmla="*/ 18 w 254"/>
                <a:gd name="T29" fmla="*/ 128 h 272"/>
                <a:gd name="T30" fmla="*/ 8 w 254"/>
                <a:gd name="T31" fmla="*/ 122 h 272"/>
                <a:gd name="T32" fmla="*/ 6 w 254"/>
                <a:gd name="T33" fmla="*/ 124 h 272"/>
                <a:gd name="T34" fmla="*/ 4 w 254"/>
                <a:gd name="T35" fmla="*/ 126 h 272"/>
                <a:gd name="T36" fmla="*/ 6 w 254"/>
                <a:gd name="T37" fmla="*/ 132 h 272"/>
                <a:gd name="T38" fmla="*/ 14 w 254"/>
                <a:gd name="T39" fmla="*/ 142 h 272"/>
                <a:gd name="T40" fmla="*/ 12 w 254"/>
                <a:gd name="T41" fmla="*/ 152 h 272"/>
                <a:gd name="T42" fmla="*/ 14 w 254"/>
                <a:gd name="T43" fmla="*/ 162 h 272"/>
                <a:gd name="T44" fmla="*/ 24 w 254"/>
                <a:gd name="T45" fmla="*/ 172 h 272"/>
                <a:gd name="T46" fmla="*/ 36 w 254"/>
                <a:gd name="T47" fmla="*/ 194 h 272"/>
                <a:gd name="T48" fmla="*/ 52 w 254"/>
                <a:gd name="T49" fmla="*/ 214 h 272"/>
                <a:gd name="T50" fmla="*/ 70 w 254"/>
                <a:gd name="T51" fmla="*/ 230 h 272"/>
                <a:gd name="T52" fmla="*/ 94 w 254"/>
                <a:gd name="T53" fmla="*/ 248 h 272"/>
                <a:gd name="T54" fmla="*/ 122 w 254"/>
                <a:gd name="T55" fmla="*/ 260 h 272"/>
                <a:gd name="T56" fmla="*/ 150 w 254"/>
                <a:gd name="T57" fmla="*/ 272 h 272"/>
                <a:gd name="T58" fmla="*/ 176 w 254"/>
                <a:gd name="T59" fmla="*/ 248 h 272"/>
                <a:gd name="T60" fmla="*/ 178 w 254"/>
                <a:gd name="T61" fmla="*/ 246 h 272"/>
                <a:gd name="T62" fmla="*/ 166 w 254"/>
                <a:gd name="T63" fmla="*/ 258 h 272"/>
                <a:gd name="T64" fmla="*/ 132 w 254"/>
                <a:gd name="T65" fmla="*/ 266 h 272"/>
                <a:gd name="T66" fmla="*/ 102 w 254"/>
                <a:gd name="T67" fmla="*/ 254 h 272"/>
                <a:gd name="T68" fmla="*/ 80 w 254"/>
                <a:gd name="T69" fmla="*/ 244 h 272"/>
                <a:gd name="T70" fmla="*/ 58 w 254"/>
                <a:gd name="T71" fmla="*/ 228 h 272"/>
                <a:gd name="T72" fmla="*/ 38 w 254"/>
                <a:gd name="T73" fmla="*/ 204 h 272"/>
                <a:gd name="T74" fmla="*/ 22 w 254"/>
                <a:gd name="T75" fmla="*/ 178 h 272"/>
                <a:gd name="T76" fmla="*/ 14 w 254"/>
                <a:gd name="T77" fmla="*/ 168 h 272"/>
                <a:gd name="T78" fmla="*/ 8 w 254"/>
                <a:gd name="T79" fmla="*/ 160 h 272"/>
                <a:gd name="T80" fmla="*/ 8 w 254"/>
                <a:gd name="T81" fmla="*/ 152 h 272"/>
                <a:gd name="T82" fmla="*/ 10 w 254"/>
                <a:gd name="T83" fmla="*/ 146 h 272"/>
                <a:gd name="T84" fmla="*/ 4 w 254"/>
                <a:gd name="T85" fmla="*/ 138 h 272"/>
                <a:gd name="T86" fmla="*/ 0 w 254"/>
                <a:gd name="T87" fmla="*/ 126 h 272"/>
                <a:gd name="T88" fmla="*/ 2 w 254"/>
                <a:gd name="T89" fmla="*/ 122 h 272"/>
                <a:gd name="T90" fmla="*/ 6 w 254"/>
                <a:gd name="T91" fmla="*/ 118 h 272"/>
                <a:gd name="T92" fmla="*/ 18 w 254"/>
                <a:gd name="T93" fmla="*/ 122 h 272"/>
                <a:gd name="T94" fmla="*/ 26 w 254"/>
                <a:gd name="T95" fmla="*/ 118 h 272"/>
                <a:gd name="T96" fmla="*/ 48 w 254"/>
                <a:gd name="T97" fmla="*/ 88 h 272"/>
                <a:gd name="T98" fmla="*/ 82 w 254"/>
                <a:gd name="T99" fmla="*/ 54 h 272"/>
                <a:gd name="T100" fmla="*/ 110 w 254"/>
                <a:gd name="T101" fmla="*/ 30 h 272"/>
                <a:gd name="T102" fmla="*/ 140 w 254"/>
                <a:gd name="T103" fmla="*/ 10 h 272"/>
                <a:gd name="T104" fmla="*/ 162 w 254"/>
                <a:gd name="T105" fmla="*/ 0 h 272"/>
                <a:gd name="T106" fmla="*/ 190 w 254"/>
                <a:gd name="T107" fmla="*/ 8 h 272"/>
                <a:gd name="T108" fmla="*/ 226 w 254"/>
                <a:gd name="T109" fmla="*/ 42 h 272"/>
                <a:gd name="T110" fmla="*/ 238 w 254"/>
                <a:gd name="T111" fmla="*/ 78 h 272"/>
                <a:gd name="T112" fmla="*/ 244 w 254"/>
                <a:gd name="T113" fmla="*/ 116 h 272"/>
                <a:gd name="T114" fmla="*/ 254 w 254"/>
                <a:gd name="T115" fmla="*/ 144 h 272"/>
                <a:gd name="T116" fmla="*/ 228 w 254"/>
                <a:gd name="T117" fmla="*/ 186 h 272"/>
                <a:gd name="T118" fmla="*/ 186 w 254"/>
                <a:gd name="T119" fmla="*/ 226 h 272"/>
                <a:gd name="T120" fmla="*/ 180 w 254"/>
                <a:gd name="T121" fmla="*/ 2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 h="272">
                  <a:moveTo>
                    <a:pt x="178" y="242"/>
                  </a:moveTo>
                  <a:lnTo>
                    <a:pt x="178" y="242"/>
                  </a:lnTo>
                  <a:lnTo>
                    <a:pt x="180" y="234"/>
                  </a:lnTo>
                  <a:lnTo>
                    <a:pt x="180" y="234"/>
                  </a:lnTo>
                  <a:lnTo>
                    <a:pt x="182" y="230"/>
                  </a:lnTo>
                  <a:lnTo>
                    <a:pt x="182" y="230"/>
                  </a:lnTo>
                  <a:lnTo>
                    <a:pt x="186" y="226"/>
                  </a:lnTo>
                  <a:lnTo>
                    <a:pt x="188" y="224"/>
                  </a:lnTo>
                  <a:lnTo>
                    <a:pt x="190" y="222"/>
                  </a:lnTo>
                  <a:lnTo>
                    <a:pt x="192" y="218"/>
                  </a:lnTo>
                  <a:lnTo>
                    <a:pt x="192" y="218"/>
                  </a:lnTo>
                  <a:lnTo>
                    <a:pt x="200" y="212"/>
                  </a:lnTo>
                  <a:lnTo>
                    <a:pt x="200" y="212"/>
                  </a:lnTo>
                  <a:lnTo>
                    <a:pt x="214" y="198"/>
                  </a:lnTo>
                  <a:lnTo>
                    <a:pt x="214" y="198"/>
                  </a:lnTo>
                  <a:lnTo>
                    <a:pt x="228" y="184"/>
                  </a:lnTo>
                  <a:lnTo>
                    <a:pt x="228" y="184"/>
                  </a:lnTo>
                  <a:lnTo>
                    <a:pt x="240" y="170"/>
                  </a:lnTo>
                  <a:lnTo>
                    <a:pt x="240" y="170"/>
                  </a:lnTo>
                  <a:lnTo>
                    <a:pt x="244" y="162"/>
                  </a:lnTo>
                  <a:lnTo>
                    <a:pt x="248" y="154"/>
                  </a:lnTo>
                  <a:lnTo>
                    <a:pt x="248" y="154"/>
                  </a:lnTo>
                  <a:lnTo>
                    <a:pt x="250" y="144"/>
                  </a:lnTo>
                  <a:lnTo>
                    <a:pt x="250" y="144"/>
                  </a:lnTo>
                  <a:lnTo>
                    <a:pt x="248" y="140"/>
                  </a:lnTo>
                  <a:lnTo>
                    <a:pt x="248" y="136"/>
                  </a:lnTo>
                  <a:lnTo>
                    <a:pt x="248" y="136"/>
                  </a:lnTo>
                  <a:lnTo>
                    <a:pt x="240" y="118"/>
                  </a:lnTo>
                  <a:lnTo>
                    <a:pt x="240" y="118"/>
                  </a:lnTo>
                  <a:lnTo>
                    <a:pt x="238" y="108"/>
                  </a:lnTo>
                  <a:lnTo>
                    <a:pt x="238" y="108"/>
                  </a:lnTo>
                  <a:lnTo>
                    <a:pt x="236" y="104"/>
                  </a:lnTo>
                  <a:lnTo>
                    <a:pt x="236" y="98"/>
                  </a:lnTo>
                  <a:lnTo>
                    <a:pt x="236" y="96"/>
                  </a:lnTo>
                  <a:lnTo>
                    <a:pt x="236" y="96"/>
                  </a:lnTo>
                  <a:lnTo>
                    <a:pt x="234" y="94"/>
                  </a:lnTo>
                  <a:lnTo>
                    <a:pt x="234" y="88"/>
                  </a:lnTo>
                  <a:lnTo>
                    <a:pt x="234" y="88"/>
                  </a:lnTo>
                  <a:lnTo>
                    <a:pt x="234" y="80"/>
                  </a:lnTo>
                  <a:lnTo>
                    <a:pt x="234" y="80"/>
                  </a:lnTo>
                  <a:lnTo>
                    <a:pt x="234" y="70"/>
                  </a:lnTo>
                  <a:lnTo>
                    <a:pt x="232" y="60"/>
                  </a:lnTo>
                  <a:lnTo>
                    <a:pt x="232" y="60"/>
                  </a:lnTo>
                  <a:lnTo>
                    <a:pt x="228" y="52"/>
                  </a:lnTo>
                  <a:lnTo>
                    <a:pt x="224" y="44"/>
                  </a:lnTo>
                  <a:lnTo>
                    <a:pt x="224" y="44"/>
                  </a:lnTo>
                  <a:lnTo>
                    <a:pt x="212" y="28"/>
                  </a:lnTo>
                  <a:lnTo>
                    <a:pt x="198" y="16"/>
                  </a:lnTo>
                  <a:lnTo>
                    <a:pt x="194" y="12"/>
                  </a:lnTo>
                  <a:lnTo>
                    <a:pt x="190" y="10"/>
                  </a:lnTo>
                  <a:lnTo>
                    <a:pt x="190" y="10"/>
                  </a:lnTo>
                  <a:lnTo>
                    <a:pt x="186" y="8"/>
                  </a:lnTo>
                  <a:lnTo>
                    <a:pt x="184" y="6"/>
                  </a:lnTo>
                  <a:lnTo>
                    <a:pt x="182" y="6"/>
                  </a:lnTo>
                  <a:lnTo>
                    <a:pt x="182" y="6"/>
                  </a:lnTo>
                  <a:lnTo>
                    <a:pt x="172" y="2"/>
                  </a:lnTo>
                  <a:lnTo>
                    <a:pt x="162" y="2"/>
                  </a:lnTo>
                  <a:lnTo>
                    <a:pt x="164" y="0"/>
                  </a:lnTo>
                  <a:lnTo>
                    <a:pt x="152" y="6"/>
                  </a:lnTo>
                  <a:lnTo>
                    <a:pt x="146" y="10"/>
                  </a:lnTo>
                  <a:lnTo>
                    <a:pt x="146" y="10"/>
                  </a:lnTo>
                  <a:lnTo>
                    <a:pt x="142" y="12"/>
                  </a:lnTo>
                  <a:lnTo>
                    <a:pt x="132" y="18"/>
                  </a:lnTo>
                  <a:lnTo>
                    <a:pt x="132" y="18"/>
                  </a:lnTo>
                  <a:lnTo>
                    <a:pt x="122" y="24"/>
                  </a:lnTo>
                  <a:lnTo>
                    <a:pt x="122" y="24"/>
                  </a:lnTo>
                  <a:lnTo>
                    <a:pt x="112" y="32"/>
                  </a:lnTo>
                  <a:lnTo>
                    <a:pt x="102" y="40"/>
                  </a:lnTo>
                  <a:lnTo>
                    <a:pt x="102" y="40"/>
                  </a:lnTo>
                  <a:lnTo>
                    <a:pt x="92" y="48"/>
                  </a:lnTo>
                  <a:lnTo>
                    <a:pt x="92" y="48"/>
                  </a:lnTo>
                  <a:lnTo>
                    <a:pt x="88" y="52"/>
                  </a:lnTo>
                  <a:lnTo>
                    <a:pt x="84" y="56"/>
                  </a:lnTo>
                  <a:lnTo>
                    <a:pt x="84" y="56"/>
                  </a:lnTo>
                  <a:lnTo>
                    <a:pt x="74" y="64"/>
                  </a:lnTo>
                  <a:lnTo>
                    <a:pt x="66" y="72"/>
                  </a:lnTo>
                  <a:lnTo>
                    <a:pt x="58" y="82"/>
                  </a:lnTo>
                  <a:lnTo>
                    <a:pt x="58" y="82"/>
                  </a:lnTo>
                  <a:lnTo>
                    <a:pt x="50" y="90"/>
                  </a:lnTo>
                  <a:lnTo>
                    <a:pt x="50" y="90"/>
                  </a:lnTo>
                  <a:lnTo>
                    <a:pt x="44" y="100"/>
                  </a:lnTo>
                  <a:lnTo>
                    <a:pt x="44" y="100"/>
                  </a:lnTo>
                  <a:lnTo>
                    <a:pt x="36" y="110"/>
                  </a:lnTo>
                  <a:lnTo>
                    <a:pt x="36" y="110"/>
                  </a:lnTo>
                  <a:lnTo>
                    <a:pt x="30" y="120"/>
                  </a:lnTo>
                  <a:lnTo>
                    <a:pt x="30" y="120"/>
                  </a:lnTo>
                  <a:lnTo>
                    <a:pt x="24" y="130"/>
                  </a:lnTo>
                  <a:lnTo>
                    <a:pt x="22" y="134"/>
                  </a:lnTo>
                  <a:lnTo>
                    <a:pt x="20" y="130"/>
                  </a:lnTo>
                  <a:lnTo>
                    <a:pt x="18" y="128"/>
                  </a:lnTo>
                  <a:lnTo>
                    <a:pt x="16" y="126"/>
                  </a:lnTo>
                  <a:lnTo>
                    <a:pt x="16" y="126"/>
                  </a:lnTo>
                  <a:lnTo>
                    <a:pt x="12" y="122"/>
                  </a:lnTo>
                  <a:lnTo>
                    <a:pt x="12" y="122"/>
                  </a:lnTo>
                  <a:lnTo>
                    <a:pt x="10" y="122"/>
                  </a:lnTo>
                  <a:lnTo>
                    <a:pt x="8" y="122"/>
                  </a:lnTo>
                  <a:lnTo>
                    <a:pt x="6" y="124"/>
                  </a:lnTo>
                  <a:lnTo>
                    <a:pt x="6" y="124"/>
                  </a:lnTo>
                  <a:lnTo>
                    <a:pt x="6" y="124"/>
                  </a:lnTo>
                  <a:lnTo>
                    <a:pt x="6" y="124"/>
                  </a:lnTo>
                  <a:lnTo>
                    <a:pt x="6" y="124"/>
                  </a:lnTo>
                  <a:lnTo>
                    <a:pt x="6" y="124"/>
                  </a:lnTo>
                  <a:lnTo>
                    <a:pt x="6" y="124"/>
                  </a:lnTo>
                  <a:lnTo>
                    <a:pt x="6" y="124"/>
                  </a:lnTo>
                  <a:lnTo>
                    <a:pt x="6" y="124"/>
                  </a:lnTo>
                  <a:lnTo>
                    <a:pt x="6" y="126"/>
                  </a:lnTo>
                  <a:lnTo>
                    <a:pt x="6" y="126"/>
                  </a:lnTo>
                  <a:lnTo>
                    <a:pt x="4" y="126"/>
                  </a:lnTo>
                  <a:lnTo>
                    <a:pt x="4" y="128"/>
                  </a:lnTo>
                  <a:lnTo>
                    <a:pt x="4" y="128"/>
                  </a:lnTo>
                  <a:lnTo>
                    <a:pt x="4" y="130"/>
                  </a:lnTo>
                  <a:lnTo>
                    <a:pt x="6" y="130"/>
                  </a:lnTo>
                  <a:lnTo>
                    <a:pt x="6" y="130"/>
                  </a:lnTo>
                  <a:lnTo>
                    <a:pt x="6" y="132"/>
                  </a:lnTo>
                  <a:lnTo>
                    <a:pt x="6" y="132"/>
                  </a:lnTo>
                  <a:lnTo>
                    <a:pt x="8" y="136"/>
                  </a:lnTo>
                  <a:lnTo>
                    <a:pt x="8" y="136"/>
                  </a:lnTo>
                  <a:lnTo>
                    <a:pt x="12" y="140"/>
                  </a:lnTo>
                  <a:lnTo>
                    <a:pt x="12" y="140"/>
                  </a:lnTo>
                  <a:lnTo>
                    <a:pt x="14" y="142"/>
                  </a:lnTo>
                  <a:lnTo>
                    <a:pt x="14" y="144"/>
                  </a:lnTo>
                  <a:lnTo>
                    <a:pt x="16" y="146"/>
                  </a:lnTo>
                  <a:lnTo>
                    <a:pt x="16" y="146"/>
                  </a:lnTo>
                  <a:lnTo>
                    <a:pt x="14" y="148"/>
                  </a:lnTo>
                  <a:lnTo>
                    <a:pt x="14" y="150"/>
                  </a:lnTo>
                  <a:lnTo>
                    <a:pt x="12" y="152"/>
                  </a:lnTo>
                  <a:lnTo>
                    <a:pt x="12" y="154"/>
                  </a:lnTo>
                  <a:lnTo>
                    <a:pt x="12" y="154"/>
                  </a:lnTo>
                  <a:lnTo>
                    <a:pt x="12" y="156"/>
                  </a:lnTo>
                  <a:lnTo>
                    <a:pt x="12" y="158"/>
                  </a:lnTo>
                  <a:lnTo>
                    <a:pt x="14" y="160"/>
                  </a:lnTo>
                  <a:lnTo>
                    <a:pt x="14" y="162"/>
                  </a:lnTo>
                  <a:lnTo>
                    <a:pt x="14" y="162"/>
                  </a:lnTo>
                  <a:lnTo>
                    <a:pt x="18" y="164"/>
                  </a:lnTo>
                  <a:lnTo>
                    <a:pt x="18" y="164"/>
                  </a:lnTo>
                  <a:lnTo>
                    <a:pt x="20" y="168"/>
                  </a:lnTo>
                  <a:lnTo>
                    <a:pt x="24" y="172"/>
                  </a:lnTo>
                  <a:lnTo>
                    <a:pt x="24" y="172"/>
                  </a:lnTo>
                  <a:lnTo>
                    <a:pt x="28" y="174"/>
                  </a:lnTo>
                  <a:lnTo>
                    <a:pt x="28" y="176"/>
                  </a:lnTo>
                  <a:lnTo>
                    <a:pt x="28" y="176"/>
                  </a:lnTo>
                  <a:lnTo>
                    <a:pt x="32" y="184"/>
                  </a:lnTo>
                  <a:lnTo>
                    <a:pt x="32" y="184"/>
                  </a:lnTo>
                  <a:lnTo>
                    <a:pt x="36" y="194"/>
                  </a:lnTo>
                  <a:lnTo>
                    <a:pt x="36" y="194"/>
                  </a:lnTo>
                  <a:lnTo>
                    <a:pt x="42" y="202"/>
                  </a:lnTo>
                  <a:lnTo>
                    <a:pt x="44" y="206"/>
                  </a:lnTo>
                  <a:lnTo>
                    <a:pt x="44" y="206"/>
                  </a:lnTo>
                  <a:lnTo>
                    <a:pt x="48" y="210"/>
                  </a:lnTo>
                  <a:lnTo>
                    <a:pt x="52" y="214"/>
                  </a:lnTo>
                  <a:lnTo>
                    <a:pt x="52" y="214"/>
                  </a:lnTo>
                  <a:lnTo>
                    <a:pt x="54" y="218"/>
                  </a:lnTo>
                  <a:lnTo>
                    <a:pt x="54" y="218"/>
                  </a:lnTo>
                  <a:lnTo>
                    <a:pt x="62" y="224"/>
                  </a:lnTo>
                  <a:lnTo>
                    <a:pt x="62" y="224"/>
                  </a:lnTo>
                  <a:lnTo>
                    <a:pt x="70" y="230"/>
                  </a:lnTo>
                  <a:lnTo>
                    <a:pt x="70" y="230"/>
                  </a:lnTo>
                  <a:lnTo>
                    <a:pt x="78" y="236"/>
                  </a:lnTo>
                  <a:lnTo>
                    <a:pt x="78" y="236"/>
                  </a:lnTo>
                  <a:lnTo>
                    <a:pt x="86" y="242"/>
                  </a:lnTo>
                  <a:lnTo>
                    <a:pt x="86" y="242"/>
                  </a:lnTo>
                  <a:lnTo>
                    <a:pt x="94" y="248"/>
                  </a:lnTo>
                  <a:lnTo>
                    <a:pt x="94" y="248"/>
                  </a:lnTo>
                  <a:lnTo>
                    <a:pt x="104" y="252"/>
                  </a:lnTo>
                  <a:lnTo>
                    <a:pt x="104" y="252"/>
                  </a:lnTo>
                  <a:lnTo>
                    <a:pt x="114" y="256"/>
                  </a:lnTo>
                  <a:lnTo>
                    <a:pt x="114" y="256"/>
                  </a:lnTo>
                  <a:lnTo>
                    <a:pt x="122" y="260"/>
                  </a:lnTo>
                  <a:lnTo>
                    <a:pt x="122" y="260"/>
                  </a:lnTo>
                  <a:lnTo>
                    <a:pt x="132" y="264"/>
                  </a:lnTo>
                  <a:lnTo>
                    <a:pt x="132" y="264"/>
                  </a:lnTo>
                  <a:lnTo>
                    <a:pt x="142" y="268"/>
                  </a:lnTo>
                  <a:lnTo>
                    <a:pt x="152" y="270"/>
                  </a:lnTo>
                  <a:lnTo>
                    <a:pt x="150" y="272"/>
                  </a:lnTo>
                  <a:lnTo>
                    <a:pt x="150" y="272"/>
                  </a:lnTo>
                  <a:lnTo>
                    <a:pt x="166" y="258"/>
                  </a:lnTo>
                  <a:lnTo>
                    <a:pt x="166" y="258"/>
                  </a:lnTo>
                  <a:lnTo>
                    <a:pt x="172" y="250"/>
                  </a:lnTo>
                  <a:lnTo>
                    <a:pt x="172" y="250"/>
                  </a:lnTo>
                  <a:lnTo>
                    <a:pt x="176" y="248"/>
                  </a:lnTo>
                  <a:lnTo>
                    <a:pt x="178" y="246"/>
                  </a:lnTo>
                  <a:lnTo>
                    <a:pt x="178" y="244"/>
                  </a:lnTo>
                  <a:lnTo>
                    <a:pt x="178" y="242"/>
                  </a:lnTo>
                  <a:close/>
                  <a:moveTo>
                    <a:pt x="178" y="242"/>
                  </a:moveTo>
                  <a:lnTo>
                    <a:pt x="178" y="244"/>
                  </a:lnTo>
                  <a:lnTo>
                    <a:pt x="178" y="246"/>
                  </a:lnTo>
                  <a:lnTo>
                    <a:pt x="176" y="248"/>
                  </a:lnTo>
                  <a:lnTo>
                    <a:pt x="176" y="248"/>
                  </a:lnTo>
                  <a:lnTo>
                    <a:pt x="174" y="252"/>
                  </a:lnTo>
                  <a:lnTo>
                    <a:pt x="174" y="252"/>
                  </a:lnTo>
                  <a:lnTo>
                    <a:pt x="166" y="258"/>
                  </a:lnTo>
                  <a:lnTo>
                    <a:pt x="166" y="258"/>
                  </a:lnTo>
                  <a:lnTo>
                    <a:pt x="152" y="272"/>
                  </a:lnTo>
                  <a:lnTo>
                    <a:pt x="152" y="272"/>
                  </a:lnTo>
                  <a:lnTo>
                    <a:pt x="152" y="272"/>
                  </a:lnTo>
                  <a:lnTo>
                    <a:pt x="142" y="270"/>
                  </a:lnTo>
                  <a:lnTo>
                    <a:pt x="142" y="270"/>
                  </a:lnTo>
                  <a:lnTo>
                    <a:pt x="132" y="266"/>
                  </a:lnTo>
                  <a:lnTo>
                    <a:pt x="132" y="266"/>
                  </a:lnTo>
                  <a:lnTo>
                    <a:pt x="122" y="262"/>
                  </a:lnTo>
                  <a:lnTo>
                    <a:pt x="122" y="262"/>
                  </a:lnTo>
                  <a:lnTo>
                    <a:pt x="112" y="260"/>
                  </a:lnTo>
                  <a:lnTo>
                    <a:pt x="112" y="260"/>
                  </a:lnTo>
                  <a:lnTo>
                    <a:pt x="102" y="254"/>
                  </a:lnTo>
                  <a:lnTo>
                    <a:pt x="102" y="254"/>
                  </a:lnTo>
                  <a:lnTo>
                    <a:pt x="94" y="250"/>
                  </a:lnTo>
                  <a:lnTo>
                    <a:pt x="94" y="250"/>
                  </a:lnTo>
                  <a:lnTo>
                    <a:pt x="84" y="246"/>
                  </a:lnTo>
                  <a:lnTo>
                    <a:pt x="84" y="246"/>
                  </a:lnTo>
                  <a:lnTo>
                    <a:pt x="80" y="244"/>
                  </a:lnTo>
                  <a:lnTo>
                    <a:pt x="76" y="240"/>
                  </a:lnTo>
                  <a:lnTo>
                    <a:pt x="76" y="240"/>
                  </a:lnTo>
                  <a:lnTo>
                    <a:pt x="68" y="234"/>
                  </a:lnTo>
                  <a:lnTo>
                    <a:pt x="68" y="234"/>
                  </a:lnTo>
                  <a:lnTo>
                    <a:pt x="58" y="228"/>
                  </a:lnTo>
                  <a:lnTo>
                    <a:pt x="58" y="228"/>
                  </a:lnTo>
                  <a:lnTo>
                    <a:pt x="52" y="220"/>
                  </a:lnTo>
                  <a:lnTo>
                    <a:pt x="52" y="220"/>
                  </a:lnTo>
                  <a:lnTo>
                    <a:pt x="44" y="212"/>
                  </a:lnTo>
                  <a:lnTo>
                    <a:pt x="44" y="212"/>
                  </a:lnTo>
                  <a:lnTo>
                    <a:pt x="40" y="208"/>
                  </a:lnTo>
                  <a:lnTo>
                    <a:pt x="38" y="204"/>
                  </a:lnTo>
                  <a:lnTo>
                    <a:pt x="38" y="204"/>
                  </a:lnTo>
                  <a:lnTo>
                    <a:pt x="32" y="196"/>
                  </a:lnTo>
                  <a:lnTo>
                    <a:pt x="32" y="196"/>
                  </a:lnTo>
                  <a:lnTo>
                    <a:pt x="26" y="186"/>
                  </a:lnTo>
                  <a:lnTo>
                    <a:pt x="26" y="186"/>
                  </a:lnTo>
                  <a:lnTo>
                    <a:pt x="22" y="178"/>
                  </a:lnTo>
                  <a:lnTo>
                    <a:pt x="24" y="178"/>
                  </a:lnTo>
                  <a:lnTo>
                    <a:pt x="24" y="178"/>
                  </a:lnTo>
                  <a:lnTo>
                    <a:pt x="20" y="174"/>
                  </a:lnTo>
                  <a:lnTo>
                    <a:pt x="18" y="172"/>
                  </a:lnTo>
                  <a:lnTo>
                    <a:pt x="18" y="172"/>
                  </a:lnTo>
                  <a:lnTo>
                    <a:pt x="14" y="168"/>
                  </a:lnTo>
                  <a:lnTo>
                    <a:pt x="14" y="168"/>
                  </a:lnTo>
                  <a:lnTo>
                    <a:pt x="10" y="164"/>
                  </a:lnTo>
                  <a:lnTo>
                    <a:pt x="10" y="162"/>
                  </a:lnTo>
                  <a:lnTo>
                    <a:pt x="10" y="162"/>
                  </a:lnTo>
                  <a:lnTo>
                    <a:pt x="8" y="160"/>
                  </a:lnTo>
                  <a:lnTo>
                    <a:pt x="8" y="160"/>
                  </a:lnTo>
                  <a:lnTo>
                    <a:pt x="8" y="158"/>
                  </a:lnTo>
                  <a:lnTo>
                    <a:pt x="8" y="158"/>
                  </a:lnTo>
                  <a:lnTo>
                    <a:pt x="6" y="154"/>
                  </a:lnTo>
                  <a:lnTo>
                    <a:pt x="6" y="154"/>
                  </a:lnTo>
                  <a:lnTo>
                    <a:pt x="8" y="152"/>
                  </a:lnTo>
                  <a:lnTo>
                    <a:pt x="8" y="152"/>
                  </a:lnTo>
                  <a:lnTo>
                    <a:pt x="8" y="150"/>
                  </a:lnTo>
                  <a:lnTo>
                    <a:pt x="8" y="150"/>
                  </a:lnTo>
                  <a:lnTo>
                    <a:pt x="10" y="148"/>
                  </a:lnTo>
                  <a:lnTo>
                    <a:pt x="10" y="146"/>
                  </a:lnTo>
                  <a:lnTo>
                    <a:pt x="10" y="148"/>
                  </a:lnTo>
                  <a:lnTo>
                    <a:pt x="10" y="146"/>
                  </a:lnTo>
                  <a:lnTo>
                    <a:pt x="10" y="146"/>
                  </a:lnTo>
                  <a:lnTo>
                    <a:pt x="10" y="146"/>
                  </a:lnTo>
                  <a:lnTo>
                    <a:pt x="8" y="144"/>
                  </a:lnTo>
                  <a:lnTo>
                    <a:pt x="8" y="144"/>
                  </a:lnTo>
                  <a:lnTo>
                    <a:pt x="4" y="138"/>
                  </a:lnTo>
                  <a:lnTo>
                    <a:pt x="4" y="138"/>
                  </a:lnTo>
                  <a:lnTo>
                    <a:pt x="2" y="136"/>
                  </a:lnTo>
                  <a:lnTo>
                    <a:pt x="2" y="136"/>
                  </a:lnTo>
                  <a:lnTo>
                    <a:pt x="0" y="132"/>
                  </a:lnTo>
                  <a:lnTo>
                    <a:pt x="0" y="130"/>
                  </a:lnTo>
                  <a:lnTo>
                    <a:pt x="0" y="128"/>
                  </a:lnTo>
                  <a:lnTo>
                    <a:pt x="0" y="126"/>
                  </a:lnTo>
                  <a:lnTo>
                    <a:pt x="0" y="124"/>
                  </a:lnTo>
                  <a:lnTo>
                    <a:pt x="2" y="122"/>
                  </a:lnTo>
                  <a:lnTo>
                    <a:pt x="2" y="122"/>
                  </a:lnTo>
                  <a:lnTo>
                    <a:pt x="2" y="122"/>
                  </a:lnTo>
                  <a:lnTo>
                    <a:pt x="2" y="122"/>
                  </a:lnTo>
                  <a:lnTo>
                    <a:pt x="2" y="122"/>
                  </a:lnTo>
                  <a:lnTo>
                    <a:pt x="2" y="122"/>
                  </a:lnTo>
                  <a:lnTo>
                    <a:pt x="2" y="120"/>
                  </a:lnTo>
                  <a:lnTo>
                    <a:pt x="2" y="120"/>
                  </a:lnTo>
                  <a:lnTo>
                    <a:pt x="4" y="120"/>
                  </a:lnTo>
                  <a:lnTo>
                    <a:pt x="6" y="118"/>
                  </a:lnTo>
                  <a:lnTo>
                    <a:pt x="6" y="118"/>
                  </a:lnTo>
                  <a:lnTo>
                    <a:pt x="10" y="118"/>
                  </a:lnTo>
                  <a:lnTo>
                    <a:pt x="10" y="118"/>
                  </a:lnTo>
                  <a:lnTo>
                    <a:pt x="14" y="118"/>
                  </a:lnTo>
                  <a:lnTo>
                    <a:pt x="14" y="118"/>
                  </a:lnTo>
                  <a:lnTo>
                    <a:pt x="18" y="122"/>
                  </a:lnTo>
                  <a:lnTo>
                    <a:pt x="18" y="122"/>
                  </a:lnTo>
                  <a:lnTo>
                    <a:pt x="20" y="124"/>
                  </a:lnTo>
                  <a:lnTo>
                    <a:pt x="20" y="124"/>
                  </a:lnTo>
                  <a:lnTo>
                    <a:pt x="24" y="128"/>
                  </a:lnTo>
                  <a:lnTo>
                    <a:pt x="20" y="128"/>
                  </a:lnTo>
                  <a:lnTo>
                    <a:pt x="20" y="128"/>
                  </a:lnTo>
                  <a:lnTo>
                    <a:pt x="26" y="118"/>
                  </a:lnTo>
                  <a:lnTo>
                    <a:pt x="26" y="118"/>
                  </a:lnTo>
                  <a:lnTo>
                    <a:pt x="32" y="108"/>
                  </a:lnTo>
                  <a:lnTo>
                    <a:pt x="32" y="108"/>
                  </a:lnTo>
                  <a:lnTo>
                    <a:pt x="40" y="98"/>
                  </a:lnTo>
                  <a:lnTo>
                    <a:pt x="40" y="98"/>
                  </a:lnTo>
                  <a:lnTo>
                    <a:pt x="48" y="88"/>
                  </a:lnTo>
                  <a:lnTo>
                    <a:pt x="48" y="88"/>
                  </a:lnTo>
                  <a:lnTo>
                    <a:pt x="56" y="78"/>
                  </a:lnTo>
                  <a:lnTo>
                    <a:pt x="64" y="70"/>
                  </a:lnTo>
                  <a:lnTo>
                    <a:pt x="72" y="62"/>
                  </a:lnTo>
                  <a:lnTo>
                    <a:pt x="72" y="62"/>
                  </a:lnTo>
                  <a:lnTo>
                    <a:pt x="82" y="54"/>
                  </a:lnTo>
                  <a:lnTo>
                    <a:pt x="86" y="48"/>
                  </a:lnTo>
                  <a:lnTo>
                    <a:pt x="86" y="48"/>
                  </a:lnTo>
                  <a:lnTo>
                    <a:pt x="90" y="46"/>
                  </a:lnTo>
                  <a:lnTo>
                    <a:pt x="90" y="46"/>
                  </a:lnTo>
                  <a:lnTo>
                    <a:pt x="100" y="38"/>
                  </a:lnTo>
                  <a:lnTo>
                    <a:pt x="110" y="30"/>
                  </a:lnTo>
                  <a:lnTo>
                    <a:pt x="110" y="30"/>
                  </a:lnTo>
                  <a:lnTo>
                    <a:pt x="120" y="24"/>
                  </a:lnTo>
                  <a:lnTo>
                    <a:pt x="120" y="24"/>
                  </a:lnTo>
                  <a:lnTo>
                    <a:pt x="130" y="16"/>
                  </a:lnTo>
                  <a:lnTo>
                    <a:pt x="140" y="10"/>
                  </a:lnTo>
                  <a:lnTo>
                    <a:pt x="140" y="10"/>
                  </a:lnTo>
                  <a:lnTo>
                    <a:pt x="146" y="8"/>
                  </a:lnTo>
                  <a:lnTo>
                    <a:pt x="152" y="6"/>
                  </a:lnTo>
                  <a:lnTo>
                    <a:pt x="162" y="0"/>
                  </a:lnTo>
                  <a:lnTo>
                    <a:pt x="162" y="0"/>
                  </a:lnTo>
                  <a:lnTo>
                    <a:pt x="162" y="0"/>
                  </a:lnTo>
                  <a:lnTo>
                    <a:pt x="162" y="0"/>
                  </a:lnTo>
                  <a:lnTo>
                    <a:pt x="172" y="0"/>
                  </a:lnTo>
                  <a:lnTo>
                    <a:pt x="182" y="4"/>
                  </a:lnTo>
                  <a:lnTo>
                    <a:pt x="184" y="4"/>
                  </a:lnTo>
                  <a:lnTo>
                    <a:pt x="186" y="6"/>
                  </a:lnTo>
                  <a:lnTo>
                    <a:pt x="186" y="6"/>
                  </a:lnTo>
                  <a:lnTo>
                    <a:pt x="190" y="8"/>
                  </a:lnTo>
                  <a:lnTo>
                    <a:pt x="194" y="10"/>
                  </a:lnTo>
                  <a:lnTo>
                    <a:pt x="198" y="14"/>
                  </a:lnTo>
                  <a:lnTo>
                    <a:pt x="198" y="14"/>
                  </a:lnTo>
                  <a:lnTo>
                    <a:pt x="214" y="26"/>
                  </a:lnTo>
                  <a:lnTo>
                    <a:pt x="214" y="26"/>
                  </a:lnTo>
                  <a:lnTo>
                    <a:pt x="226" y="42"/>
                  </a:lnTo>
                  <a:lnTo>
                    <a:pt x="226" y="42"/>
                  </a:lnTo>
                  <a:lnTo>
                    <a:pt x="230" y="50"/>
                  </a:lnTo>
                  <a:lnTo>
                    <a:pt x="234" y="60"/>
                  </a:lnTo>
                  <a:lnTo>
                    <a:pt x="238" y="70"/>
                  </a:lnTo>
                  <a:lnTo>
                    <a:pt x="238" y="78"/>
                  </a:lnTo>
                  <a:lnTo>
                    <a:pt x="238" y="78"/>
                  </a:lnTo>
                  <a:lnTo>
                    <a:pt x="240" y="98"/>
                  </a:lnTo>
                  <a:lnTo>
                    <a:pt x="240" y="102"/>
                  </a:lnTo>
                  <a:lnTo>
                    <a:pt x="240" y="102"/>
                  </a:lnTo>
                  <a:lnTo>
                    <a:pt x="242" y="108"/>
                  </a:lnTo>
                  <a:lnTo>
                    <a:pt x="242" y="108"/>
                  </a:lnTo>
                  <a:lnTo>
                    <a:pt x="244" y="116"/>
                  </a:lnTo>
                  <a:lnTo>
                    <a:pt x="244" y="116"/>
                  </a:lnTo>
                  <a:lnTo>
                    <a:pt x="252" y="134"/>
                  </a:lnTo>
                  <a:lnTo>
                    <a:pt x="252" y="140"/>
                  </a:lnTo>
                  <a:lnTo>
                    <a:pt x="252" y="140"/>
                  </a:lnTo>
                  <a:lnTo>
                    <a:pt x="254" y="144"/>
                  </a:lnTo>
                  <a:lnTo>
                    <a:pt x="254" y="144"/>
                  </a:lnTo>
                  <a:lnTo>
                    <a:pt x="252" y="154"/>
                  </a:lnTo>
                  <a:lnTo>
                    <a:pt x="252" y="154"/>
                  </a:lnTo>
                  <a:lnTo>
                    <a:pt x="248" y="164"/>
                  </a:lnTo>
                  <a:lnTo>
                    <a:pt x="242" y="172"/>
                  </a:lnTo>
                  <a:lnTo>
                    <a:pt x="242" y="172"/>
                  </a:lnTo>
                  <a:lnTo>
                    <a:pt x="228" y="186"/>
                  </a:lnTo>
                  <a:lnTo>
                    <a:pt x="228" y="186"/>
                  </a:lnTo>
                  <a:lnTo>
                    <a:pt x="214" y="200"/>
                  </a:lnTo>
                  <a:lnTo>
                    <a:pt x="214" y="200"/>
                  </a:lnTo>
                  <a:lnTo>
                    <a:pt x="200" y="212"/>
                  </a:lnTo>
                  <a:lnTo>
                    <a:pt x="200" y="212"/>
                  </a:lnTo>
                  <a:lnTo>
                    <a:pt x="186" y="226"/>
                  </a:lnTo>
                  <a:lnTo>
                    <a:pt x="186" y="226"/>
                  </a:lnTo>
                  <a:lnTo>
                    <a:pt x="184" y="230"/>
                  </a:lnTo>
                  <a:lnTo>
                    <a:pt x="184" y="230"/>
                  </a:lnTo>
                  <a:lnTo>
                    <a:pt x="180" y="234"/>
                  </a:lnTo>
                  <a:lnTo>
                    <a:pt x="180" y="234"/>
                  </a:lnTo>
                  <a:lnTo>
                    <a:pt x="180" y="238"/>
                  </a:lnTo>
                  <a:lnTo>
                    <a:pt x="178" y="242"/>
                  </a:lnTo>
                  <a:lnTo>
                    <a:pt x="178" y="242"/>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0" name="Freeform 167"/>
            <p:cNvSpPr>
              <a:spLocks/>
            </p:cNvSpPr>
            <p:nvPr/>
          </p:nvSpPr>
          <p:spPr bwMode="auto">
            <a:xfrm>
              <a:off x="4513263" y="1528763"/>
              <a:ext cx="403225" cy="431800"/>
            </a:xfrm>
            <a:custGeom>
              <a:avLst/>
              <a:gdLst>
                <a:gd name="T0" fmla="*/ 178 w 254"/>
                <a:gd name="T1" fmla="*/ 246 h 272"/>
                <a:gd name="T2" fmla="*/ 174 w 254"/>
                <a:gd name="T3" fmla="*/ 252 h 272"/>
                <a:gd name="T4" fmla="*/ 166 w 254"/>
                <a:gd name="T5" fmla="*/ 258 h 272"/>
                <a:gd name="T6" fmla="*/ 152 w 254"/>
                <a:gd name="T7" fmla="*/ 272 h 272"/>
                <a:gd name="T8" fmla="*/ 132 w 254"/>
                <a:gd name="T9" fmla="*/ 266 h 272"/>
                <a:gd name="T10" fmla="*/ 122 w 254"/>
                <a:gd name="T11" fmla="*/ 262 h 272"/>
                <a:gd name="T12" fmla="*/ 102 w 254"/>
                <a:gd name="T13" fmla="*/ 254 h 272"/>
                <a:gd name="T14" fmla="*/ 94 w 254"/>
                <a:gd name="T15" fmla="*/ 250 h 272"/>
                <a:gd name="T16" fmla="*/ 80 w 254"/>
                <a:gd name="T17" fmla="*/ 244 h 272"/>
                <a:gd name="T18" fmla="*/ 68 w 254"/>
                <a:gd name="T19" fmla="*/ 234 h 272"/>
                <a:gd name="T20" fmla="*/ 58 w 254"/>
                <a:gd name="T21" fmla="*/ 228 h 272"/>
                <a:gd name="T22" fmla="*/ 44 w 254"/>
                <a:gd name="T23" fmla="*/ 212 h 272"/>
                <a:gd name="T24" fmla="*/ 38 w 254"/>
                <a:gd name="T25" fmla="*/ 204 h 272"/>
                <a:gd name="T26" fmla="*/ 32 w 254"/>
                <a:gd name="T27" fmla="*/ 196 h 272"/>
                <a:gd name="T28" fmla="*/ 22 w 254"/>
                <a:gd name="T29" fmla="*/ 178 h 272"/>
                <a:gd name="T30" fmla="*/ 20 w 254"/>
                <a:gd name="T31" fmla="*/ 174 h 272"/>
                <a:gd name="T32" fmla="*/ 14 w 254"/>
                <a:gd name="T33" fmla="*/ 168 h 272"/>
                <a:gd name="T34" fmla="*/ 10 w 254"/>
                <a:gd name="T35" fmla="*/ 162 h 272"/>
                <a:gd name="T36" fmla="*/ 8 w 254"/>
                <a:gd name="T37" fmla="*/ 160 h 272"/>
                <a:gd name="T38" fmla="*/ 6 w 254"/>
                <a:gd name="T39" fmla="*/ 154 h 272"/>
                <a:gd name="T40" fmla="*/ 8 w 254"/>
                <a:gd name="T41" fmla="*/ 152 h 272"/>
                <a:gd name="T42" fmla="*/ 10 w 254"/>
                <a:gd name="T43" fmla="*/ 148 h 272"/>
                <a:gd name="T44" fmla="*/ 10 w 254"/>
                <a:gd name="T45" fmla="*/ 146 h 272"/>
                <a:gd name="T46" fmla="*/ 8 w 254"/>
                <a:gd name="T47" fmla="*/ 144 h 272"/>
                <a:gd name="T48" fmla="*/ 4 w 254"/>
                <a:gd name="T49" fmla="*/ 138 h 272"/>
                <a:gd name="T50" fmla="*/ 0 w 254"/>
                <a:gd name="T51" fmla="*/ 132 h 272"/>
                <a:gd name="T52" fmla="*/ 0 w 254"/>
                <a:gd name="T53" fmla="*/ 126 h 272"/>
                <a:gd name="T54" fmla="*/ 2 w 254"/>
                <a:gd name="T55" fmla="*/ 122 h 272"/>
                <a:gd name="T56" fmla="*/ 2 w 254"/>
                <a:gd name="T57" fmla="*/ 122 h 272"/>
                <a:gd name="T58" fmla="*/ 2 w 254"/>
                <a:gd name="T59" fmla="*/ 120 h 272"/>
                <a:gd name="T60" fmla="*/ 6 w 254"/>
                <a:gd name="T61" fmla="*/ 118 h 272"/>
                <a:gd name="T62" fmla="*/ 14 w 254"/>
                <a:gd name="T63" fmla="*/ 118 h 272"/>
                <a:gd name="T64" fmla="*/ 18 w 254"/>
                <a:gd name="T65" fmla="*/ 122 h 272"/>
                <a:gd name="T66" fmla="*/ 24 w 254"/>
                <a:gd name="T67" fmla="*/ 128 h 272"/>
                <a:gd name="T68" fmla="*/ 26 w 254"/>
                <a:gd name="T69" fmla="*/ 118 h 272"/>
                <a:gd name="T70" fmla="*/ 32 w 254"/>
                <a:gd name="T71" fmla="*/ 108 h 272"/>
                <a:gd name="T72" fmla="*/ 48 w 254"/>
                <a:gd name="T73" fmla="*/ 88 h 272"/>
                <a:gd name="T74" fmla="*/ 64 w 254"/>
                <a:gd name="T75" fmla="*/ 70 h 272"/>
                <a:gd name="T76" fmla="*/ 82 w 254"/>
                <a:gd name="T77" fmla="*/ 54 h 272"/>
                <a:gd name="T78" fmla="*/ 90 w 254"/>
                <a:gd name="T79" fmla="*/ 46 h 272"/>
                <a:gd name="T80" fmla="*/ 110 w 254"/>
                <a:gd name="T81" fmla="*/ 30 h 272"/>
                <a:gd name="T82" fmla="*/ 120 w 254"/>
                <a:gd name="T83" fmla="*/ 24 h 272"/>
                <a:gd name="T84" fmla="*/ 140 w 254"/>
                <a:gd name="T85" fmla="*/ 10 h 272"/>
                <a:gd name="T86" fmla="*/ 162 w 254"/>
                <a:gd name="T87" fmla="*/ 0 h 272"/>
                <a:gd name="T88" fmla="*/ 162 w 254"/>
                <a:gd name="T89" fmla="*/ 0 h 272"/>
                <a:gd name="T90" fmla="*/ 184 w 254"/>
                <a:gd name="T91" fmla="*/ 4 h 272"/>
                <a:gd name="T92" fmla="*/ 190 w 254"/>
                <a:gd name="T93" fmla="*/ 8 h 272"/>
                <a:gd name="T94" fmla="*/ 198 w 254"/>
                <a:gd name="T95" fmla="*/ 14 h 272"/>
                <a:gd name="T96" fmla="*/ 226 w 254"/>
                <a:gd name="T97" fmla="*/ 42 h 272"/>
                <a:gd name="T98" fmla="*/ 234 w 254"/>
                <a:gd name="T99" fmla="*/ 60 h 272"/>
                <a:gd name="T100" fmla="*/ 238 w 254"/>
                <a:gd name="T101" fmla="*/ 78 h 272"/>
                <a:gd name="T102" fmla="*/ 240 w 254"/>
                <a:gd name="T103" fmla="*/ 102 h 272"/>
                <a:gd name="T104" fmla="*/ 244 w 254"/>
                <a:gd name="T105" fmla="*/ 116 h 272"/>
                <a:gd name="T106" fmla="*/ 252 w 254"/>
                <a:gd name="T107" fmla="*/ 140 h 272"/>
                <a:gd name="T108" fmla="*/ 254 w 254"/>
                <a:gd name="T109" fmla="*/ 144 h 272"/>
                <a:gd name="T110" fmla="*/ 248 w 254"/>
                <a:gd name="T111" fmla="*/ 164 h 272"/>
                <a:gd name="T112" fmla="*/ 228 w 254"/>
                <a:gd name="T113" fmla="*/ 186 h 272"/>
                <a:gd name="T114" fmla="*/ 214 w 254"/>
                <a:gd name="T115" fmla="*/ 200 h 272"/>
                <a:gd name="T116" fmla="*/ 186 w 254"/>
                <a:gd name="T117" fmla="*/ 226 h 272"/>
                <a:gd name="T118" fmla="*/ 184 w 254"/>
                <a:gd name="T119" fmla="*/ 230 h 272"/>
                <a:gd name="T120" fmla="*/ 180 w 254"/>
                <a:gd name="T121" fmla="*/ 2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 h="272">
                  <a:moveTo>
                    <a:pt x="178" y="242"/>
                  </a:moveTo>
                  <a:lnTo>
                    <a:pt x="178" y="244"/>
                  </a:lnTo>
                  <a:lnTo>
                    <a:pt x="178" y="246"/>
                  </a:lnTo>
                  <a:lnTo>
                    <a:pt x="176" y="248"/>
                  </a:lnTo>
                  <a:lnTo>
                    <a:pt x="176" y="248"/>
                  </a:lnTo>
                  <a:lnTo>
                    <a:pt x="174" y="252"/>
                  </a:lnTo>
                  <a:lnTo>
                    <a:pt x="174" y="252"/>
                  </a:lnTo>
                  <a:lnTo>
                    <a:pt x="166" y="258"/>
                  </a:lnTo>
                  <a:lnTo>
                    <a:pt x="166" y="258"/>
                  </a:lnTo>
                  <a:lnTo>
                    <a:pt x="152" y="272"/>
                  </a:lnTo>
                  <a:lnTo>
                    <a:pt x="152" y="272"/>
                  </a:lnTo>
                  <a:lnTo>
                    <a:pt x="152" y="272"/>
                  </a:lnTo>
                  <a:lnTo>
                    <a:pt x="142" y="270"/>
                  </a:lnTo>
                  <a:lnTo>
                    <a:pt x="142" y="270"/>
                  </a:lnTo>
                  <a:lnTo>
                    <a:pt x="132" y="266"/>
                  </a:lnTo>
                  <a:lnTo>
                    <a:pt x="132" y="266"/>
                  </a:lnTo>
                  <a:lnTo>
                    <a:pt x="122" y="262"/>
                  </a:lnTo>
                  <a:lnTo>
                    <a:pt x="122" y="262"/>
                  </a:lnTo>
                  <a:lnTo>
                    <a:pt x="112" y="260"/>
                  </a:lnTo>
                  <a:lnTo>
                    <a:pt x="112" y="260"/>
                  </a:lnTo>
                  <a:lnTo>
                    <a:pt x="102" y="254"/>
                  </a:lnTo>
                  <a:lnTo>
                    <a:pt x="102" y="254"/>
                  </a:lnTo>
                  <a:lnTo>
                    <a:pt x="94" y="250"/>
                  </a:lnTo>
                  <a:lnTo>
                    <a:pt x="94" y="250"/>
                  </a:lnTo>
                  <a:lnTo>
                    <a:pt x="84" y="246"/>
                  </a:lnTo>
                  <a:lnTo>
                    <a:pt x="84" y="246"/>
                  </a:lnTo>
                  <a:lnTo>
                    <a:pt x="80" y="244"/>
                  </a:lnTo>
                  <a:lnTo>
                    <a:pt x="76" y="240"/>
                  </a:lnTo>
                  <a:lnTo>
                    <a:pt x="76" y="240"/>
                  </a:lnTo>
                  <a:lnTo>
                    <a:pt x="68" y="234"/>
                  </a:lnTo>
                  <a:lnTo>
                    <a:pt x="68" y="234"/>
                  </a:lnTo>
                  <a:lnTo>
                    <a:pt x="58" y="228"/>
                  </a:lnTo>
                  <a:lnTo>
                    <a:pt x="58" y="228"/>
                  </a:lnTo>
                  <a:lnTo>
                    <a:pt x="52" y="220"/>
                  </a:lnTo>
                  <a:lnTo>
                    <a:pt x="52" y="220"/>
                  </a:lnTo>
                  <a:lnTo>
                    <a:pt x="44" y="212"/>
                  </a:lnTo>
                  <a:lnTo>
                    <a:pt x="44" y="212"/>
                  </a:lnTo>
                  <a:lnTo>
                    <a:pt x="40" y="208"/>
                  </a:lnTo>
                  <a:lnTo>
                    <a:pt x="38" y="204"/>
                  </a:lnTo>
                  <a:lnTo>
                    <a:pt x="38" y="204"/>
                  </a:lnTo>
                  <a:lnTo>
                    <a:pt x="32" y="196"/>
                  </a:lnTo>
                  <a:lnTo>
                    <a:pt x="32" y="196"/>
                  </a:lnTo>
                  <a:lnTo>
                    <a:pt x="26" y="186"/>
                  </a:lnTo>
                  <a:lnTo>
                    <a:pt x="26" y="186"/>
                  </a:lnTo>
                  <a:lnTo>
                    <a:pt x="22" y="178"/>
                  </a:lnTo>
                  <a:lnTo>
                    <a:pt x="24" y="178"/>
                  </a:lnTo>
                  <a:lnTo>
                    <a:pt x="24" y="178"/>
                  </a:lnTo>
                  <a:lnTo>
                    <a:pt x="20" y="174"/>
                  </a:lnTo>
                  <a:lnTo>
                    <a:pt x="18" y="172"/>
                  </a:lnTo>
                  <a:lnTo>
                    <a:pt x="18" y="172"/>
                  </a:lnTo>
                  <a:lnTo>
                    <a:pt x="14" y="168"/>
                  </a:lnTo>
                  <a:lnTo>
                    <a:pt x="14" y="168"/>
                  </a:lnTo>
                  <a:lnTo>
                    <a:pt x="10" y="164"/>
                  </a:lnTo>
                  <a:lnTo>
                    <a:pt x="10" y="162"/>
                  </a:lnTo>
                  <a:lnTo>
                    <a:pt x="10" y="162"/>
                  </a:lnTo>
                  <a:lnTo>
                    <a:pt x="8" y="160"/>
                  </a:lnTo>
                  <a:lnTo>
                    <a:pt x="8" y="160"/>
                  </a:lnTo>
                  <a:lnTo>
                    <a:pt x="8" y="158"/>
                  </a:lnTo>
                  <a:lnTo>
                    <a:pt x="8" y="158"/>
                  </a:lnTo>
                  <a:lnTo>
                    <a:pt x="6" y="154"/>
                  </a:lnTo>
                  <a:lnTo>
                    <a:pt x="6" y="154"/>
                  </a:lnTo>
                  <a:lnTo>
                    <a:pt x="8" y="152"/>
                  </a:lnTo>
                  <a:lnTo>
                    <a:pt x="8" y="152"/>
                  </a:lnTo>
                  <a:lnTo>
                    <a:pt x="8" y="150"/>
                  </a:lnTo>
                  <a:lnTo>
                    <a:pt x="8" y="150"/>
                  </a:lnTo>
                  <a:lnTo>
                    <a:pt x="10" y="148"/>
                  </a:lnTo>
                  <a:lnTo>
                    <a:pt x="10" y="146"/>
                  </a:lnTo>
                  <a:lnTo>
                    <a:pt x="10" y="148"/>
                  </a:lnTo>
                  <a:lnTo>
                    <a:pt x="10" y="146"/>
                  </a:lnTo>
                  <a:lnTo>
                    <a:pt x="10" y="146"/>
                  </a:lnTo>
                  <a:lnTo>
                    <a:pt x="10" y="146"/>
                  </a:lnTo>
                  <a:lnTo>
                    <a:pt x="8" y="144"/>
                  </a:lnTo>
                  <a:lnTo>
                    <a:pt x="8" y="144"/>
                  </a:lnTo>
                  <a:lnTo>
                    <a:pt x="4" y="138"/>
                  </a:lnTo>
                  <a:lnTo>
                    <a:pt x="4" y="138"/>
                  </a:lnTo>
                  <a:lnTo>
                    <a:pt x="2" y="136"/>
                  </a:lnTo>
                  <a:lnTo>
                    <a:pt x="2" y="136"/>
                  </a:lnTo>
                  <a:lnTo>
                    <a:pt x="0" y="132"/>
                  </a:lnTo>
                  <a:lnTo>
                    <a:pt x="0" y="130"/>
                  </a:lnTo>
                  <a:lnTo>
                    <a:pt x="0" y="128"/>
                  </a:lnTo>
                  <a:lnTo>
                    <a:pt x="0" y="126"/>
                  </a:lnTo>
                  <a:lnTo>
                    <a:pt x="0" y="124"/>
                  </a:lnTo>
                  <a:lnTo>
                    <a:pt x="2" y="122"/>
                  </a:lnTo>
                  <a:lnTo>
                    <a:pt x="2" y="122"/>
                  </a:lnTo>
                  <a:lnTo>
                    <a:pt x="2" y="122"/>
                  </a:lnTo>
                  <a:lnTo>
                    <a:pt x="2" y="122"/>
                  </a:lnTo>
                  <a:lnTo>
                    <a:pt x="2" y="122"/>
                  </a:lnTo>
                  <a:lnTo>
                    <a:pt x="2" y="122"/>
                  </a:lnTo>
                  <a:lnTo>
                    <a:pt x="2" y="120"/>
                  </a:lnTo>
                  <a:lnTo>
                    <a:pt x="2" y="120"/>
                  </a:lnTo>
                  <a:lnTo>
                    <a:pt x="4" y="120"/>
                  </a:lnTo>
                  <a:lnTo>
                    <a:pt x="6" y="118"/>
                  </a:lnTo>
                  <a:lnTo>
                    <a:pt x="6" y="118"/>
                  </a:lnTo>
                  <a:lnTo>
                    <a:pt x="10" y="118"/>
                  </a:lnTo>
                  <a:lnTo>
                    <a:pt x="10" y="118"/>
                  </a:lnTo>
                  <a:lnTo>
                    <a:pt x="14" y="118"/>
                  </a:lnTo>
                  <a:lnTo>
                    <a:pt x="14" y="118"/>
                  </a:lnTo>
                  <a:lnTo>
                    <a:pt x="18" y="122"/>
                  </a:lnTo>
                  <a:lnTo>
                    <a:pt x="18" y="122"/>
                  </a:lnTo>
                  <a:lnTo>
                    <a:pt x="20" y="124"/>
                  </a:lnTo>
                  <a:lnTo>
                    <a:pt x="20" y="124"/>
                  </a:lnTo>
                  <a:lnTo>
                    <a:pt x="24" y="128"/>
                  </a:lnTo>
                  <a:lnTo>
                    <a:pt x="20" y="128"/>
                  </a:lnTo>
                  <a:lnTo>
                    <a:pt x="20" y="128"/>
                  </a:lnTo>
                  <a:lnTo>
                    <a:pt x="26" y="118"/>
                  </a:lnTo>
                  <a:lnTo>
                    <a:pt x="26" y="118"/>
                  </a:lnTo>
                  <a:lnTo>
                    <a:pt x="32" y="108"/>
                  </a:lnTo>
                  <a:lnTo>
                    <a:pt x="32" y="108"/>
                  </a:lnTo>
                  <a:lnTo>
                    <a:pt x="40" y="98"/>
                  </a:lnTo>
                  <a:lnTo>
                    <a:pt x="40" y="98"/>
                  </a:lnTo>
                  <a:lnTo>
                    <a:pt x="48" y="88"/>
                  </a:lnTo>
                  <a:lnTo>
                    <a:pt x="48" y="88"/>
                  </a:lnTo>
                  <a:lnTo>
                    <a:pt x="56" y="78"/>
                  </a:lnTo>
                  <a:lnTo>
                    <a:pt x="64" y="70"/>
                  </a:lnTo>
                  <a:lnTo>
                    <a:pt x="72" y="62"/>
                  </a:lnTo>
                  <a:lnTo>
                    <a:pt x="72" y="62"/>
                  </a:lnTo>
                  <a:lnTo>
                    <a:pt x="82" y="54"/>
                  </a:lnTo>
                  <a:lnTo>
                    <a:pt x="86" y="48"/>
                  </a:lnTo>
                  <a:lnTo>
                    <a:pt x="86" y="48"/>
                  </a:lnTo>
                  <a:lnTo>
                    <a:pt x="90" y="46"/>
                  </a:lnTo>
                  <a:lnTo>
                    <a:pt x="90" y="46"/>
                  </a:lnTo>
                  <a:lnTo>
                    <a:pt x="100" y="38"/>
                  </a:lnTo>
                  <a:lnTo>
                    <a:pt x="110" y="30"/>
                  </a:lnTo>
                  <a:lnTo>
                    <a:pt x="110" y="30"/>
                  </a:lnTo>
                  <a:lnTo>
                    <a:pt x="120" y="24"/>
                  </a:lnTo>
                  <a:lnTo>
                    <a:pt x="120" y="24"/>
                  </a:lnTo>
                  <a:lnTo>
                    <a:pt x="130" y="16"/>
                  </a:lnTo>
                  <a:lnTo>
                    <a:pt x="140" y="10"/>
                  </a:lnTo>
                  <a:lnTo>
                    <a:pt x="140" y="10"/>
                  </a:lnTo>
                  <a:lnTo>
                    <a:pt x="146" y="8"/>
                  </a:lnTo>
                  <a:lnTo>
                    <a:pt x="152" y="6"/>
                  </a:lnTo>
                  <a:lnTo>
                    <a:pt x="162" y="0"/>
                  </a:lnTo>
                  <a:lnTo>
                    <a:pt x="162" y="0"/>
                  </a:lnTo>
                  <a:lnTo>
                    <a:pt x="162" y="0"/>
                  </a:lnTo>
                  <a:lnTo>
                    <a:pt x="162" y="0"/>
                  </a:lnTo>
                  <a:lnTo>
                    <a:pt x="172" y="0"/>
                  </a:lnTo>
                  <a:lnTo>
                    <a:pt x="182" y="4"/>
                  </a:lnTo>
                  <a:lnTo>
                    <a:pt x="184" y="4"/>
                  </a:lnTo>
                  <a:lnTo>
                    <a:pt x="186" y="6"/>
                  </a:lnTo>
                  <a:lnTo>
                    <a:pt x="186" y="6"/>
                  </a:lnTo>
                  <a:lnTo>
                    <a:pt x="190" y="8"/>
                  </a:lnTo>
                  <a:lnTo>
                    <a:pt x="194" y="10"/>
                  </a:lnTo>
                  <a:lnTo>
                    <a:pt x="198" y="14"/>
                  </a:lnTo>
                  <a:lnTo>
                    <a:pt x="198" y="14"/>
                  </a:lnTo>
                  <a:lnTo>
                    <a:pt x="214" y="26"/>
                  </a:lnTo>
                  <a:lnTo>
                    <a:pt x="214" y="26"/>
                  </a:lnTo>
                  <a:lnTo>
                    <a:pt x="226" y="42"/>
                  </a:lnTo>
                  <a:lnTo>
                    <a:pt x="226" y="42"/>
                  </a:lnTo>
                  <a:lnTo>
                    <a:pt x="230" y="50"/>
                  </a:lnTo>
                  <a:lnTo>
                    <a:pt x="234" y="60"/>
                  </a:lnTo>
                  <a:lnTo>
                    <a:pt x="238" y="70"/>
                  </a:lnTo>
                  <a:lnTo>
                    <a:pt x="238" y="78"/>
                  </a:lnTo>
                  <a:lnTo>
                    <a:pt x="238" y="78"/>
                  </a:lnTo>
                  <a:lnTo>
                    <a:pt x="240" y="98"/>
                  </a:lnTo>
                  <a:lnTo>
                    <a:pt x="240" y="102"/>
                  </a:lnTo>
                  <a:lnTo>
                    <a:pt x="240" y="102"/>
                  </a:lnTo>
                  <a:lnTo>
                    <a:pt x="242" y="108"/>
                  </a:lnTo>
                  <a:lnTo>
                    <a:pt x="242" y="108"/>
                  </a:lnTo>
                  <a:lnTo>
                    <a:pt x="244" y="116"/>
                  </a:lnTo>
                  <a:lnTo>
                    <a:pt x="244" y="116"/>
                  </a:lnTo>
                  <a:lnTo>
                    <a:pt x="252" y="134"/>
                  </a:lnTo>
                  <a:lnTo>
                    <a:pt x="252" y="140"/>
                  </a:lnTo>
                  <a:lnTo>
                    <a:pt x="252" y="140"/>
                  </a:lnTo>
                  <a:lnTo>
                    <a:pt x="254" y="144"/>
                  </a:lnTo>
                  <a:lnTo>
                    <a:pt x="254" y="144"/>
                  </a:lnTo>
                  <a:lnTo>
                    <a:pt x="252" y="154"/>
                  </a:lnTo>
                  <a:lnTo>
                    <a:pt x="252" y="154"/>
                  </a:lnTo>
                  <a:lnTo>
                    <a:pt x="248" y="164"/>
                  </a:lnTo>
                  <a:lnTo>
                    <a:pt x="242" y="172"/>
                  </a:lnTo>
                  <a:lnTo>
                    <a:pt x="242" y="172"/>
                  </a:lnTo>
                  <a:lnTo>
                    <a:pt x="228" y="186"/>
                  </a:lnTo>
                  <a:lnTo>
                    <a:pt x="228" y="186"/>
                  </a:lnTo>
                  <a:lnTo>
                    <a:pt x="214" y="200"/>
                  </a:lnTo>
                  <a:lnTo>
                    <a:pt x="214" y="200"/>
                  </a:lnTo>
                  <a:lnTo>
                    <a:pt x="200" y="212"/>
                  </a:lnTo>
                  <a:lnTo>
                    <a:pt x="200" y="212"/>
                  </a:lnTo>
                  <a:lnTo>
                    <a:pt x="186" y="226"/>
                  </a:lnTo>
                  <a:lnTo>
                    <a:pt x="186" y="226"/>
                  </a:lnTo>
                  <a:lnTo>
                    <a:pt x="184" y="230"/>
                  </a:lnTo>
                  <a:lnTo>
                    <a:pt x="184" y="230"/>
                  </a:lnTo>
                  <a:lnTo>
                    <a:pt x="180" y="234"/>
                  </a:lnTo>
                  <a:lnTo>
                    <a:pt x="180" y="234"/>
                  </a:lnTo>
                  <a:lnTo>
                    <a:pt x="180" y="238"/>
                  </a:lnTo>
                  <a:lnTo>
                    <a:pt x="178" y="242"/>
                  </a:lnTo>
                  <a:lnTo>
                    <a:pt x="178" y="2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grpSp>
          <p:nvGrpSpPr>
            <p:cNvPr id="1827" name="组合 1826"/>
            <p:cNvGrpSpPr/>
            <p:nvPr/>
          </p:nvGrpSpPr>
          <p:grpSpPr>
            <a:xfrm>
              <a:off x="4516438" y="1389063"/>
              <a:ext cx="1054100" cy="755650"/>
              <a:chOff x="4516438" y="1389063"/>
              <a:chExt cx="1054100" cy="755650"/>
            </a:xfrm>
          </p:grpSpPr>
          <p:sp>
            <p:nvSpPr>
              <p:cNvPr id="1742" name="Freeform 25"/>
              <p:cNvSpPr>
                <a:spLocks noEditPoints="1"/>
              </p:cNvSpPr>
              <p:nvPr/>
            </p:nvSpPr>
            <p:spPr bwMode="auto">
              <a:xfrm>
                <a:off x="4595813" y="1579563"/>
                <a:ext cx="98425" cy="117475"/>
              </a:xfrm>
              <a:custGeom>
                <a:avLst/>
                <a:gdLst>
                  <a:gd name="T0" fmla="*/ 4 w 62"/>
                  <a:gd name="T1" fmla="*/ 66 h 74"/>
                  <a:gd name="T2" fmla="*/ 6 w 62"/>
                  <a:gd name="T3" fmla="*/ 68 h 74"/>
                  <a:gd name="T4" fmla="*/ 10 w 62"/>
                  <a:gd name="T5" fmla="*/ 72 h 74"/>
                  <a:gd name="T6" fmla="*/ 20 w 62"/>
                  <a:gd name="T7" fmla="*/ 74 h 74"/>
                  <a:gd name="T8" fmla="*/ 26 w 62"/>
                  <a:gd name="T9" fmla="*/ 72 h 74"/>
                  <a:gd name="T10" fmla="*/ 32 w 62"/>
                  <a:gd name="T11" fmla="*/ 68 h 74"/>
                  <a:gd name="T12" fmla="*/ 36 w 62"/>
                  <a:gd name="T13" fmla="*/ 62 h 74"/>
                  <a:gd name="T14" fmla="*/ 42 w 62"/>
                  <a:gd name="T15" fmla="*/ 56 h 74"/>
                  <a:gd name="T16" fmla="*/ 46 w 62"/>
                  <a:gd name="T17" fmla="*/ 50 h 74"/>
                  <a:gd name="T18" fmla="*/ 50 w 62"/>
                  <a:gd name="T19" fmla="*/ 42 h 74"/>
                  <a:gd name="T20" fmla="*/ 56 w 62"/>
                  <a:gd name="T21" fmla="*/ 26 h 74"/>
                  <a:gd name="T22" fmla="*/ 56 w 62"/>
                  <a:gd name="T23" fmla="*/ 22 h 74"/>
                  <a:gd name="T24" fmla="*/ 56 w 62"/>
                  <a:gd name="T25" fmla="*/ 18 h 74"/>
                  <a:gd name="T26" fmla="*/ 54 w 62"/>
                  <a:gd name="T27" fmla="*/ 10 h 74"/>
                  <a:gd name="T28" fmla="*/ 52 w 62"/>
                  <a:gd name="T29" fmla="*/ 6 h 74"/>
                  <a:gd name="T30" fmla="*/ 48 w 62"/>
                  <a:gd name="T31" fmla="*/ 6 h 74"/>
                  <a:gd name="T32" fmla="*/ 44 w 62"/>
                  <a:gd name="T33" fmla="*/ 4 h 74"/>
                  <a:gd name="T34" fmla="*/ 40 w 62"/>
                  <a:gd name="T35" fmla="*/ 6 h 74"/>
                  <a:gd name="T36" fmla="*/ 36 w 62"/>
                  <a:gd name="T37" fmla="*/ 6 h 74"/>
                  <a:gd name="T38" fmla="*/ 32 w 62"/>
                  <a:gd name="T39" fmla="*/ 8 h 74"/>
                  <a:gd name="T40" fmla="*/ 28 w 62"/>
                  <a:gd name="T41" fmla="*/ 10 h 74"/>
                  <a:gd name="T42" fmla="*/ 26 w 62"/>
                  <a:gd name="T43" fmla="*/ 12 h 74"/>
                  <a:gd name="T44" fmla="*/ 12 w 62"/>
                  <a:gd name="T45" fmla="*/ 24 h 74"/>
                  <a:gd name="T46" fmla="*/ 4 w 62"/>
                  <a:gd name="T47" fmla="*/ 36 h 74"/>
                  <a:gd name="T48" fmla="*/ 2 w 62"/>
                  <a:gd name="T49" fmla="*/ 48 h 74"/>
                  <a:gd name="T50" fmla="*/ 2 w 62"/>
                  <a:gd name="T51" fmla="*/ 58 h 74"/>
                  <a:gd name="T52" fmla="*/ 4 w 62"/>
                  <a:gd name="T53" fmla="*/ 64 h 74"/>
                  <a:gd name="T54" fmla="*/ 4 w 62"/>
                  <a:gd name="T55" fmla="*/ 66 h 74"/>
                  <a:gd name="T56" fmla="*/ 4 w 62"/>
                  <a:gd name="T57" fmla="*/ 66 h 74"/>
                  <a:gd name="T58" fmla="*/ 4 w 62"/>
                  <a:gd name="T59" fmla="*/ 64 h 74"/>
                  <a:gd name="T60" fmla="*/ 2 w 62"/>
                  <a:gd name="T61" fmla="*/ 58 h 74"/>
                  <a:gd name="T62" fmla="*/ 0 w 62"/>
                  <a:gd name="T63" fmla="*/ 48 h 74"/>
                  <a:gd name="T64" fmla="*/ 4 w 62"/>
                  <a:gd name="T65" fmla="*/ 36 h 74"/>
                  <a:gd name="T66" fmla="*/ 12 w 62"/>
                  <a:gd name="T67" fmla="*/ 22 h 74"/>
                  <a:gd name="T68" fmla="*/ 22 w 62"/>
                  <a:gd name="T69" fmla="*/ 10 h 74"/>
                  <a:gd name="T70" fmla="*/ 40 w 62"/>
                  <a:gd name="T71" fmla="*/ 2 h 74"/>
                  <a:gd name="T72" fmla="*/ 44 w 62"/>
                  <a:gd name="T73" fmla="*/ 0 h 74"/>
                  <a:gd name="T74" fmla="*/ 48 w 62"/>
                  <a:gd name="T75" fmla="*/ 0 h 74"/>
                  <a:gd name="T76" fmla="*/ 50 w 62"/>
                  <a:gd name="T77" fmla="*/ 0 h 74"/>
                  <a:gd name="T78" fmla="*/ 54 w 62"/>
                  <a:gd name="T79" fmla="*/ 2 h 74"/>
                  <a:gd name="T80" fmla="*/ 58 w 62"/>
                  <a:gd name="T81" fmla="*/ 6 h 74"/>
                  <a:gd name="T82" fmla="*/ 60 w 62"/>
                  <a:gd name="T83" fmla="*/ 12 h 74"/>
                  <a:gd name="T84" fmla="*/ 62 w 62"/>
                  <a:gd name="T85" fmla="*/ 16 h 74"/>
                  <a:gd name="T86" fmla="*/ 62 w 62"/>
                  <a:gd name="T87" fmla="*/ 24 h 74"/>
                  <a:gd name="T88" fmla="*/ 60 w 62"/>
                  <a:gd name="T89" fmla="*/ 26 h 74"/>
                  <a:gd name="T90" fmla="*/ 58 w 62"/>
                  <a:gd name="T91" fmla="*/ 36 h 74"/>
                  <a:gd name="T92" fmla="*/ 54 w 62"/>
                  <a:gd name="T93" fmla="*/ 44 h 74"/>
                  <a:gd name="T94" fmla="*/ 48 w 62"/>
                  <a:gd name="T95" fmla="*/ 52 h 74"/>
                  <a:gd name="T96" fmla="*/ 44 w 62"/>
                  <a:gd name="T97" fmla="*/ 58 h 74"/>
                  <a:gd name="T98" fmla="*/ 38 w 62"/>
                  <a:gd name="T99" fmla="*/ 64 h 74"/>
                  <a:gd name="T100" fmla="*/ 32 w 62"/>
                  <a:gd name="T101" fmla="*/ 68 h 74"/>
                  <a:gd name="T102" fmla="*/ 20 w 62"/>
                  <a:gd name="T103" fmla="*/ 74 h 74"/>
                  <a:gd name="T104" fmla="*/ 16 w 62"/>
                  <a:gd name="T105" fmla="*/ 74 h 74"/>
                  <a:gd name="T106" fmla="*/ 10 w 62"/>
                  <a:gd name="T107" fmla="*/ 72 h 74"/>
                  <a:gd name="T108" fmla="*/ 6 w 62"/>
                  <a:gd name="T109"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 h="74">
                    <a:moveTo>
                      <a:pt x="4" y="66"/>
                    </a:moveTo>
                    <a:lnTo>
                      <a:pt x="4" y="66"/>
                    </a:lnTo>
                    <a:lnTo>
                      <a:pt x="6" y="68"/>
                    </a:lnTo>
                    <a:lnTo>
                      <a:pt x="6" y="68"/>
                    </a:lnTo>
                    <a:lnTo>
                      <a:pt x="10" y="72"/>
                    </a:lnTo>
                    <a:lnTo>
                      <a:pt x="10" y="72"/>
                    </a:lnTo>
                    <a:lnTo>
                      <a:pt x="16" y="74"/>
                    </a:lnTo>
                    <a:lnTo>
                      <a:pt x="20" y="74"/>
                    </a:lnTo>
                    <a:lnTo>
                      <a:pt x="20" y="74"/>
                    </a:lnTo>
                    <a:lnTo>
                      <a:pt x="26" y="72"/>
                    </a:lnTo>
                    <a:lnTo>
                      <a:pt x="32" y="68"/>
                    </a:lnTo>
                    <a:lnTo>
                      <a:pt x="32" y="68"/>
                    </a:lnTo>
                    <a:lnTo>
                      <a:pt x="36" y="62"/>
                    </a:lnTo>
                    <a:lnTo>
                      <a:pt x="36" y="62"/>
                    </a:lnTo>
                    <a:lnTo>
                      <a:pt x="42" y="56"/>
                    </a:lnTo>
                    <a:lnTo>
                      <a:pt x="42" y="56"/>
                    </a:lnTo>
                    <a:lnTo>
                      <a:pt x="46" y="50"/>
                    </a:lnTo>
                    <a:lnTo>
                      <a:pt x="46" y="50"/>
                    </a:lnTo>
                    <a:lnTo>
                      <a:pt x="50" y="42"/>
                    </a:lnTo>
                    <a:lnTo>
                      <a:pt x="50" y="42"/>
                    </a:lnTo>
                    <a:lnTo>
                      <a:pt x="54" y="34"/>
                    </a:lnTo>
                    <a:lnTo>
                      <a:pt x="56" y="26"/>
                    </a:lnTo>
                    <a:lnTo>
                      <a:pt x="56" y="24"/>
                    </a:lnTo>
                    <a:lnTo>
                      <a:pt x="56" y="22"/>
                    </a:lnTo>
                    <a:lnTo>
                      <a:pt x="56" y="22"/>
                    </a:lnTo>
                    <a:lnTo>
                      <a:pt x="56" y="18"/>
                    </a:lnTo>
                    <a:lnTo>
                      <a:pt x="56" y="18"/>
                    </a:lnTo>
                    <a:lnTo>
                      <a:pt x="54" y="10"/>
                    </a:lnTo>
                    <a:lnTo>
                      <a:pt x="54" y="10"/>
                    </a:lnTo>
                    <a:lnTo>
                      <a:pt x="52" y="6"/>
                    </a:lnTo>
                    <a:lnTo>
                      <a:pt x="52" y="6"/>
                    </a:lnTo>
                    <a:lnTo>
                      <a:pt x="48" y="6"/>
                    </a:lnTo>
                    <a:lnTo>
                      <a:pt x="46" y="4"/>
                    </a:lnTo>
                    <a:lnTo>
                      <a:pt x="44" y="4"/>
                    </a:lnTo>
                    <a:lnTo>
                      <a:pt x="44" y="4"/>
                    </a:lnTo>
                    <a:lnTo>
                      <a:pt x="40" y="6"/>
                    </a:lnTo>
                    <a:lnTo>
                      <a:pt x="40" y="6"/>
                    </a:lnTo>
                    <a:lnTo>
                      <a:pt x="36" y="6"/>
                    </a:lnTo>
                    <a:lnTo>
                      <a:pt x="36" y="6"/>
                    </a:lnTo>
                    <a:lnTo>
                      <a:pt x="32" y="8"/>
                    </a:lnTo>
                    <a:lnTo>
                      <a:pt x="32" y="8"/>
                    </a:lnTo>
                    <a:lnTo>
                      <a:pt x="28" y="10"/>
                    </a:lnTo>
                    <a:lnTo>
                      <a:pt x="28" y="10"/>
                    </a:lnTo>
                    <a:lnTo>
                      <a:pt x="26" y="12"/>
                    </a:lnTo>
                    <a:lnTo>
                      <a:pt x="26" y="12"/>
                    </a:lnTo>
                    <a:lnTo>
                      <a:pt x="12" y="24"/>
                    </a:lnTo>
                    <a:lnTo>
                      <a:pt x="12" y="24"/>
                    </a:lnTo>
                    <a:lnTo>
                      <a:pt x="4" y="36"/>
                    </a:lnTo>
                    <a:lnTo>
                      <a:pt x="4" y="36"/>
                    </a:lnTo>
                    <a:lnTo>
                      <a:pt x="2" y="48"/>
                    </a:lnTo>
                    <a:lnTo>
                      <a:pt x="2" y="48"/>
                    </a:lnTo>
                    <a:lnTo>
                      <a:pt x="2" y="58"/>
                    </a:lnTo>
                    <a:lnTo>
                      <a:pt x="2" y="58"/>
                    </a:lnTo>
                    <a:lnTo>
                      <a:pt x="4" y="64"/>
                    </a:lnTo>
                    <a:lnTo>
                      <a:pt x="4" y="64"/>
                    </a:lnTo>
                    <a:lnTo>
                      <a:pt x="4" y="66"/>
                    </a:lnTo>
                    <a:close/>
                    <a:moveTo>
                      <a:pt x="4" y="66"/>
                    </a:moveTo>
                    <a:lnTo>
                      <a:pt x="4" y="66"/>
                    </a:lnTo>
                    <a:lnTo>
                      <a:pt x="4" y="64"/>
                    </a:lnTo>
                    <a:lnTo>
                      <a:pt x="4" y="64"/>
                    </a:lnTo>
                    <a:lnTo>
                      <a:pt x="2" y="58"/>
                    </a:lnTo>
                    <a:lnTo>
                      <a:pt x="2" y="58"/>
                    </a:lnTo>
                    <a:lnTo>
                      <a:pt x="0" y="48"/>
                    </a:lnTo>
                    <a:lnTo>
                      <a:pt x="0" y="48"/>
                    </a:lnTo>
                    <a:lnTo>
                      <a:pt x="4" y="36"/>
                    </a:lnTo>
                    <a:lnTo>
                      <a:pt x="4" y="36"/>
                    </a:lnTo>
                    <a:lnTo>
                      <a:pt x="12" y="22"/>
                    </a:lnTo>
                    <a:lnTo>
                      <a:pt x="12" y="22"/>
                    </a:lnTo>
                    <a:lnTo>
                      <a:pt x="22" y="10"/>
                    </a:lnTo>
                    <a:lnTo>
                      <a:pt x="22" y="10"/>
                    </a:lnTo>
                    <a:lnTo>
                      <a:pt x="30" y="4"/>
                    </a:lnTo>
                    <a:lnTo>
                      <a:pt x="40" y="2"/>
                    </a:lnTo>
                    <a:lnTo>
                      <a:pt x="40" y="2"/>
                    </a:lnTo>
                    <a:lnTo>
                      <a:pt x="44" y="0"/>
                    </a:lnTo>
                    <a:lnTo>
                      <a:pt x="44" y="0"/>
                    </a:lnTo>
                    <a:lnTo>
                      <a:pt x="48" y="0"/>
                    </a:lnTo>
                    <a:lnTo>
                      <a:pt x="48" y="0"/>
                    </a:lnTo>
                    <a:lnTo>
                      <a:pt x="50" y="0"/>
                    </a:lnTo>
                    <a:lnTo>
                      <a:pt x="50" y="0"/>
                    </a:lnTo>
                    <a:lnTo>
                      <a:pt x="54" y="2"/>
                    </a:lnTo>
                    <a:lnTo>
                      <a:pt x="54" y="2"/>
                    </a:lnTo>
                    <a:lnTo>
                      <a:pt x="58" y="6"/>
                    </a:lnTo>
                    <a:lnTo>
                      <a:pt x="58" y="6"/>
                    </a:lnTo>
                    <a:lnTo>
                      <a:pt x="60" y="12"/>
                    </a:lnTo>
                    <a:lnTo>
                      <a:pt x="62" y="16"/>
                    </a:lnTo>
                    <a:lnTo>
                      <a:pt x="62" y="16"/>
                    </a:lnTo>
                    <a:lnTo>
                      <a:pt x="62" y="22"/>
                    </a:lnTo>
                    <a:lnTo>
                      <a:pt x="62" y="24"/>
                    </a:lnTo>
                    <a:lnTo>
                      <a:pt x="60" y="26"/>
                    </a:lnTo>
                    <a:lnTo>
                      <a:pt x="60" y="26"/>
                    </a:lnTo>
                    <a:lnTo>
                      <a:pt x="58" y="36"/>
                    </a:lnTo>
                    <a:lnTo>
                      <a:pt x="58" y="36"/>
                    </a:lnTo>
                    <a:lnTo>
                      <a:pt x="54" y="44"/>
                    </a:lnTo>
                    <a:lnTo>
                      <a:pt x="54" y="44"/>
                    </a:lnTo>
                    <a:lnTo>
                      <a:pt x="48" y="52"/>
                    </a:lnTo>
                    <a:lnTo>
                      <a:pt x="48" y="52"/>
                    </a:lnTo>
                    <a:lnTo>
                      <a:pt x="44" y="58"/>
                    </a:lnTo>
                    <a:lnTo>
                      <a:pt x="44" y="58"/>
                    </a:lnTo>
                    <a:lnTo>
                      <a:pt x="38" y="64"/>
                    </a:lnTo>
                    <a:lnTo>
                      <a:pt x="38" y="64"/>
                    </a:lnTo>
                    <a:lnTo>
                      <a:pt x="32" y="68"/>
                    </a:lnTo>
                    <a:lnTo>
                      <a:pt x="32" y="68"/>
                    </a:lnTo>
                    <a:lnTo>
                      <a:pt x="26" y="72"/>
                    </a:lnTo>
                    <a:lnTo>
                      <a:pt x="20" y="74"/>
                    </a:lnTo>
                    <a:lnTo>
                      <a:pt x="20" y="74"/>
                    </a:lnTo>
                    <a:lnTo>
                      <a:pt x="16" y="74"/>
                    </a:lnTo>
                    <a:lnTo>
                      <a:pt x="10" y="72"/>
                    </a:lnTo>
                    <a:lnTo>
                      <a:pt x="10" y="72"/>
                    </a:lnTo>
                    <a:lnTo>
                      <a:pt x="6" y="68"/>
                    </a:lnTo>
                    <a:lnTo>
                      <a:pt x="6" y="68"/>
                    </a:lnTo>
                    <a:lnTo>
                      <a:pt x="4" y="66"/>
                    </a:lnTo>
                    <a:close/>
                  </a:path>
                </a:pathLst>
              </a:custGeom>
              <a:solidFill>
                <a:srgbClr val="C83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43" name="Freeform 26"/>
              <p:cNvSpPr>
                <a:spLocks/>
              </p:cNvSpPr>
              <p:nvPr/>
            </p:nvSpPr>
            <p:spPr bwMode="auto">
              <a:xfrm>
                <a:off x="4598988" y="1585913"/>
                <a:ext cx="85725" cy="111125"/>
              </a:xfrm>
              <a:custGeom>
                <a:avLst/>
                <a:gdLst>
                  <a:gd name="T0" fmla="*/ 2 w 54"/>
                  <a:gd name="T1" fmla="*/ 62 h 70"/>
                  <a:gd name="T2" fmla="*/ 2 w 54"/>
                  <a:gd name="T3" fmla="*/ 62 h 70"/>
                  <a:gd name="T4" fmla="*/ 4 w 54"/>
                  <a:gd name="T5" fmla="*/ 64 h 70"/>
                  <a:gd name="T6" fmla="*/ 4 w 54"/>
                  <a:gd name="T7" fmla="*/ 64 h 70"/>
                  <a:gd name="T8" fmla="*/ 8 w 54"/>
                  <a:gd name="T9" fmla="*/ 68 h 70"/>
                  <a:gd name="T10" fmla="*/ 8 w 54"/>
                  <a:gd name="T11" fmla="*/ 68 h 70"/>
                  <a:gd name="T12" fmla="*/ 14 w 54"/>
                  <a:gd name="T13" fmla="*/ 70 h 70"/>
                  <a:gd name="T14" fmla="*/ 18 w 54"/>
                  <a:gd name="T15" fmla="*/ 70 h 70"/>
                  <a:gd name="T16" fmla="*/ 18 w 54"/>
                  <a:gd name="T17" fmla="*/ 70 h 70"/>
                  <a:gd name="T18" fmla="*/ 24 w 54"/>
                  <a:gd name="T19" fmla="*/ 68 h 70"/>
                  <a:gd name="T20" fmla="*/ 30 w 54"/>
                  <a:gd name="T21" fmla="*/ 64 h 70"/>
                  <a:gd name="T22" fmla="*/ 30 w 54"/>
                  <a:gd name="T23" fmla="*/ 64 h 70"/>
                  <a:gd name="T24" fmla="*/ 34 w 54"/>
                  <a:gd name="T25" fmla="*/ 58 h 70"/>
                  <a:gd name="T26" fmla="*/ 34 w 54"/>
                  <a:gd name="T27" fmla="*/ 58 h 70"/>
                  <a:gd name="T28" fmla="*/ 40 w 54"/>
                  <a:gd name="T29" fmla="*/ 52 h 70"/>
                  <a:gd name="T30" fmla="*/ 40 w 54"/>
                  <a:gd name="T31" fmla="*/ 52 h 70"/>
                  <a:gd name="T32" fmla="*/ 44 w 54"/>
                  <a:gd name="T33" fmla="*/ 46 h 70"/>
                  <a:gd name="T34" fmla="*/ 44 w 54"/>
                  <a:gd name="T35" fmla="*/ 46 h 70"/>
                  <a:gd name="T36" fmla="*/ 48 w 54"/>
                  <a:gd name="T37" fmla="*/ 38 h 70"/>
                  <a:gd name="T38" fmla="*/ 48 w 54"/>
                  <a:gd name="T39" fmla="*/ 38 h 70"/>
                  <a:gd name="T40" fmla="*/ 52 w 54"/>
                  <a:gd name="T41" fmla="*/ 30 h 70"/>
                  <a:gd name="T42" fmla="*/ 54 w 54"/>
                  <a:gd name="T43" fmla="*/ 22 h 70"/>
                  <a:gd name="T44" fmla="*/ 54 w 54"/>
                  <a:gd name="T45" fmla="*/ 20 h 70"/>
                  <a:gd name="T46" fmla="*/ 54 w 54"/>
                  <a:gd name="T47" fmla="*/ 18 h 70"/>
                  <a:gd name="T48" fmla="*/ 54 w 54"/>
                  <a:gd name="T49" fmla="*/ 18 h 70"/>
                  <a:gd name="T50" fmla="*/ 54 w 54"/>
                  <a:gd name="T51" fmla="*/ 14 h 70"/>
                  <a:gd name="T52" fmla="*/ 54 w 54"/>
                  <a:gd name="T53" fmla="*/ 14 h 70"/>
                  <a:gd name="T54" fmla="*/ 52 w 54"/>
                  <a:gd name="T55" fmla="*/ 6 h 70"/>
                  <a:gd name="T56" fmla="*/ 52 w 54"/>
                  <a:gd name="T57" fmla="*/ 6 h 70"/>
                  <a:gd name="T58" fmla="*/ 50 w 54"/>
                  <a:gd name="T59" fmla="*/ 2 h 70"/>
                  <a:gd name="T60" fmla="*/ 50 w 54"/>
                  <a:gd name="T61" fmla="*/ 2 h 70"/>
                  <a:gd name="T62" fmla="*/ 46 w 54"/>
                  <a:gd name="T63" fmla="*/ 2 h 70"/>
                  <a:gd name="T64" fmla="*/ 44 w 54"/>
                  <a:gd name="T65" fmla="*/ 0 h 70"/>
                  <a:gd name="T66" fmla="*/ 42 w 54"/>
                  <a:gd name="T67" fmla="*/ 0 h 70"/>
                  <a:gd name="T68" fmla="*/ 42 w 54"/>
                  <a:gd name="T69" fmla="*/ 0 h 70"/>
                  <a:gd name="T70" fmla="*/ 38 w 54"/>
                  <a:gd name="T71" fmla="*/ 2 h 70"/>
                  <a:gd name="T72" fmla="*/ 38 w 54"/>
                  <a:gd name="T73" fmla="*/ 2 h 70"/>
                  <a:gd name="T74" fmla="*/ 34 w 54"/>
                  <a:gd name="T75" fmla="*/ 2 h 70"/>
                  <a:gd name="T76" fmla="*/ 34 w 54"/>
                  <a:gd name="T77" fmla="*/ 2 h 70"/>
                  <a:gd name="T78" fmla="*/ 30 w 54"/>
                  <a:gd name="T79" fmla="*/ 4 h 70"/>
                  <a:gd name="T80" fmla="*/ 30 w 54"/>
                  <a:gd name="T81" fmla="*/ 4 h 70"/>
                  <a:gd name="T82" fmla="*/ 26 w 54"/>
                  <a:gd name="T83" fmla="*/ 6 h 70"/>
                  <a:gd name="T84" fmla="*/ 26 w 54"/>
                  <a:gd name="T85" fmla="*/ 6 h 70"/>
                  <a:gd name="T86" fmla="*/ 24 w 54"/>
                  <a:gd name="T87" fmla="*/ 8 h 70"/>
                  <a:gd name="T88" fmla="*/ 24 w 54"/>
                  <a:gd name="T89" fmla="*/ 8 h 70"/>
                  <a:gd name="T90" fmla="*/ 10 w 54"/>
                  <a:gd name="T91" fmla="*/ 20 h 70"/>
                  <a:gd name="T92" fmla="*/ 10 w 54"/>
                  <a:gd name="T93" fmla="*/ 20 h 70"/>
                  <a:gd name="T94" fmla="*/ 2 w 54"/>
                  <a:gd name="T95" fmla="*/ 32 h 70"/>
                  <a:gd name="T96" fmla="*/ 2 w 54"/>
                  <a:gd name="T97" fmla="*/ 32 h 70"/>
                  <a:gd name="T98" fmla="*/ 0 w 54"/>
                  <a:gd name="T99" fmla="*/ 44 h 70"/>
                  <a:gd name="T100" fmla="*/ 0 w 54"/>
                  <a:gd name="T101" fmla="*/ 44 h 70"/>
                  <a:gd name="T102" fmla="*/ 0 w 54"/>
                  <a:gd name="T103" fmla="*/ 54 h 70"/>
                  <a:gd name="T104" fmla="*/ 0 w 54"/>
                  <a:gd name="T105" fmla="*/ 54 h 70"/>
                  <a:gd name="T106" fmla="*/ 2 w 54"/>
                  <a:gd name="T107" fmla="*/ 60 h 70"/>
                  <a:gd name="T108" fmla="*/ 2 w 54"/>
                  <a:gd name="T109" fmla="*/ 60 h 70"/>
                  <a:gd name="T110" fmla="*/ 2 w 54"/>
                  <a:gd name="T111"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 h="70">
                    <a:moveTo>
                      <a:pt x="2" y="62"/>
                    </a:moveTo>
                    <a:lnTo>
                      <a:pt x="2" y="62"/>
                    </a:lnTo>
                    <a:lnTo>
                      <a:pt x="4" y="64"/>
                    </a:lnTo>
                    <a:lnTo>
                      <a:pt x="4" y="64"/>
                    </a:lnTo>
                    <a:lnTo>
                      <a:pt x="8" y="68"/>
                    </a:lnTo>
                    <a:lnTo>
                      <a:pt x="8" y="68"/>
                    </a:lnTo>
                    <a:lnTo>
                      <a:pt x="14" y="70"/>
                    </a:lnTo>
                    <a:lnTo>
                      <a:pt x="18" y="70"/>
                    </a:lnTo>
                    <a:lnTo>
                      <a:pt x="18" y="70"/>
                    </a:lnTo>
                    <a:lnTo>
                      <a:pt x="24" y="68"/>
                    </a:lnTo>
                    <a:lnTo>
                      <a:pt x="30" y="64"/>
                    </a:lnTo>
                    <a:lnTo>
                      <a:pt x="30" y="64"/>
                    </a:lnTo>
                    <a:lnTo>
                      <a:pt x="34" y="58"/>
                    </a:lnTo>
                    <a:lnTo>
                      <a:pt x="34" y="58"/>
                    </a:lnTo>
                    <a:lnTo>
                      <a:pt x="40" y="52"/>
                    </a:lnTo>
                    <a:lnTo>
                      <a:pt x="40" y="52"/>
                    </a:lnTo>
                    <a:lnTo>
                      <a:pt x="44" y="46"/>
                    </a:lnTo>
                    <a:lnTo>
                      <a:pt x="44" y="46"/>
                    </a:lnTo>
                    <a:lnTo>
                      <a:pt x="48" y="38"/>
                    </a:lnTo>
                    <a:lnTo>
                      <a:pt x="48" y="38"/>
                    </a:lnTo>
                    <a:lnTo>
                      <a:pt x="52" y="30"/>
                    </a:lnTo>
                    <a:lnTo>
                      <a:pt x="54" y="22"/>
                    </a:lnTo>
                    <a:lnTo>
                      <a:pt x="54" y="20"/>
                    </a:lnTo>
                    <a:lnTo>
                      <a:pt x="54" y="18"/>
                    </a:lnTo>
                    <a:lnTo>
                      <a:pt x="54" y="18"/>
                    </a:lnTo>
                    <a:lnTo>
                      <a:pt x="54" y="14"/>
                    </a:lnTo>
                    <a:lnTo>
                      <a:pt x="54" y="14"/>
                    </a:lnTo>
                    <a:lnTo>
                      <a:pt x="52" y="6"/>
                    </a:lnTo>
                    <a:lnTo>
                      <a:pt x="52" y="6"/>
                    </a:lnTo>
                    <a:lnTo>
                      <a:pt x="50" y="2"/>
                    </a:lnTo>
                    <a:lnTo>
                      <a:pt x="50" y="2"/>
                    </a:lnTo>
                    <a:lnTo>
                      <a:pt x="46" y="2"/>
                    </a:lnTo>
                    <a:lnTo>
                      <a:pt x="44" y="0"/>
                    </a:lnTo>
                    <a:lnTo>
                      <a:pt x="42" y="0"/>
                    </a:lnTo>
                    <a:lnTo>
                      <a:pt x="42" y="0"/>
                    </a:lnTo>
                    <a:lnTo>
                      <a:pt x="38" y="2"/>
                    </a:lnTo>
                    <a:lnTo>
                      <a:pt x="38" y="2"/>
                    </a:lnTo>
                    <a:lnTo>
                      <a:pt x="34" y="2"/>
                    </a:lnTo>
                    <a:lnTo>
                      <a:pt x="34" y="2"/>
                    </a:lnTo>
                    <a:lnTo>
                      <a:pt x="30" y="4"/>
                    </a:lnTo>
                    <a:lnTo>
                      <a:pt x="30" y="4"/>
                    </a:lnTo>
                    <a:lnTo>
                      <a:pt x="26" y="6"/>
                    </a:lnTo>
                    <a:lnTo>
                      <a:pt x="26" y="6"/>
                    </a:lnTo>
                    <a:lnTo>
                      <a:pt x="24" y="8"/>
                    </a:lnTo>
                    <a:lnTo>
                      <a:pt x="24" y="8"/>
                    </a:lnTo>
                    <a:lnTo>
                      <a:pt x="10" y="20"/>
                    </a:lnTo>
                    <a:lnTo>
                      <a:pt x="10" y="20"/>
                    </a:lnTo>
                    <a:lnTo>
                      <a:pt x="2" y="32"/>
                    </a:lnTo>
                    <a:lnTo>
                      <a:pt x="2" y="32"/>
                    </a:lnTo>
                    <a:lnTo>
                      <a:pt x="0" y="44"/>
                    </a:lnTo>
                    <a:lnTo>
                      <a:pt x="0" y="44"/>
                    </a:lnTo>
                    <a:lnTo>
                      <a:pt x="0" y="54"/>
                    </a:lnTo>
                    <a:lnTo>
                      <a:pt x="0" y="54"/>
                    </a:lnTo>
                    <a:lnTo>
                      <a:pt x="2" y="60"/>
                    </a:lnTo>
                    <a:lnTo>
                      <a:pt x="2" y="60"/>
                    </a:lnTo>
                    <a:lnTo>
                      <a:pt x="2"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44" name="Freeform 27"/>
              <p:cNvSpPr>
                <a:spLocks/>
              </p:cNvSpPr>
              <p:nvPr/>
            </p:nvSpPr>
            <p:spPr bwMode="auto">
              <a:xfrm>
                <a:off x="4595813" y="1579563"/>
                <a:ext cx="98425" cy="117475"/>
              </a:xfrm>
              <a:custGeom>
                <a:avLst/>
                <a:gdLst>
                  <a:gd name="T0" fmla="*/ 4 w 62"/>
                  <a:gd name="T1" fmla="*/ 66 h 74"/>
                  <a:gd name="T2" fmla="*/ 4 w 62"/>
                  <a:gd name="T3" fmla="*/ 66 h 74"/>
                  <a:gd name="T4" fmla="*/ 4 w 62"/>
                  <a:gd name="T5" fmla="*/ 64 h 74"/>
                  <a:gd name="T6" fmla="*/ 4 w 62"/>
                  <a:gd name="T7" fmla="*/ 64 h 74"/>
                  <a:gd name="T8" fmla="*/ 2 w 62"/>
                  <a:gd name="T9" fmla="*/ 58 h 74"/>
                  <a:gd name="T10" fmla="*/ 2 w 62"/>
                  <a:gd name="T11" fmla="*/ 58 h 74"/>
                  <a:gd name="T12" fmla="*/ 0 w 62"/>
                  <a:gd name="T13" fmla="*/ 48 h 74"/>
                  <a:gd name="T14" fmla="*/ 0 w 62"/>
                  <a:gd name="T15" fmla="*/ 48 h 74"/>
                  <a:gd name="T16" fmla="*/ 4 w 62"/>
                  <a:gd name="T17" fmla="*/ 36 h 74"/>
                  <a:gd name="T18" fmla="*/ 4 w 62"/>
                  <a:gd name="T19" fmla="*/ 36 h 74"/>
                  <a:gd name="T20" fmla="*/ 12 w 62"/>
                  <a:gd name="T21" fmla="*/ 22 h 74"/>
                  <a:gd name="T22" fmla="*/ 12 w 62"/>
                  <a:gd name="T23" fmla="*/ 22 h 74"/>
                  <a:gd name="T24" fmla="*/ 22 w 62"/>
                  <a:gd name="T25" fmla="*/ 10 h 74"/>
                  <a:gd name="T26" fmla="*/ 22 w 62"/>
                  <a:gd name="T27" fmla="*/ 10 h 74"/>
                  <a:gd name="T28" fmla="*/ 30 w 62"/>
                  <a:gd name="T29" fmla="*/ 4 h 74"/>
                  <a:gd name="T30" fmla="*/ 40 w 62"/>
                  <a:gd name="T31" fmla="*/ 2 h 74"/>
                  <a:gd name="T32" fmla="*/ 40 w 62"/>
                  <a:gd name="T33" fmla="*/ 2 h 74"/>
                  <a:gd name="T34" fmla="*/ 44 w 62"/>
                  <a:gd name="T35" fmla="*/ 0 h 74"/>
                  <a:gd name="T36" fmla="*/ 44 w 62"/>
                  <a:gd name="T37" fmla="*/ 0 h 74"/>
                  <a:gd name="T38" fmla="*/ 48 w 62"/>
                  <a:gd name="T39" fmla="*/ 0 h 74"/>
                  <a:gd name="T40" fmla="*/ 48 w 62"/>
                  <a:gd name="T41" fmla="*/ 0 h 74"/>
                  <a:gd name="T42" fmla="*/ 50 w 62"/>
                  <a:gd name="T43" fmla="*/ 0 h 74"/>
                  <a:gd name="T44" fmla="*/ 50 w 62"/>
                  <a:gd name="T45" fmla="*/ 0 h 74"/>
                  <a:gd name="T46" fmla="*/ 54 w 62"/>
                  <a:gd name="T47" fmla="*/ 2 h 74"/>
                  <a:gd name="T48" fmla="*/ 54 w 62"/>
                  <a:gd name="T49" fmla="*/ 2 h 74"/>
                  <a:gd name="T50" fmla="*/ 58 w 62"/>
                  <a:gd name="T51" fmla="*/ 6 h 74"/>
                  <a:gd name="T52" fmla="*/ 58 w 62"/>
                  <a:gd name="T53" fmla="*/ 6 h 74"/>
                  <a:gd name="T54" fmla="*/ 60 w 62"/>
                  <a:gd name="T55" fmla="*/ 12 h 74"/>
                  <a:gd name="T56" fmla="*/ 62 w 62"/>
                  <a:gd name="T57" fmla="*/ 16 h 74"/>
                  <a:gd name="T58" fmla="*/ 62 w 62"/>
                  <a:gd name="T59" fmla="*/ 16 h 74"/>
                  <a:gd name="T60" fmla="*/ 62 w 62"/>
                  <a:gd name="T61" fmla="*/ 22 h 74"/>
                  <a:gd name="T62" fmla="*/ 62 w 62"/>
                  <a:gd name="T63" fmla="*/ 24 h 74"/>
                  <a:gd name="T64" fmla="*/ 60 w 62"/>
                  <a:gd name="T65" fmla="*/ 26 h 74"/>
                  <a:gd name="T66" fmla="*/ 60 w 62"/>
                  <a:gd name="T67" fmla="*/ 26 h 74"/>
                  <a:gd name="T68" fmla="*/ 58 w 62"/>
                  <a:gd name="T69" fmla="*/ 36 h 74"/>
                  <a:gd name="T70" fmla="*/ 58 w 62"/>
                  <a:gd name="T71" fmla="*/ 36 h 74"/>
                  <a:gd name="T72" fmla="*/ 54 w 62"/>
                  <a:gd name="T73" fmla="*/ 44 h 74"/>
                  <a:gd name="T74" fmla="*/ 54 w 62"/>
                  <a:gd name="T75" fmla="*/ 44 h 74"/>
                  <a:gd name="T76" fmla="*/ 48 w 62"/>
                  <a:gd name="T77" fmla="*/ 52 h 74"/>
                  <a:gd name="T78" fmla="*/ 48 w 62"/>
                  <a:gd name="T79" fmla="*/ 52 h 74"/>
                  <a:gd name="T80" fmla="*/ 44 w 62"/>
                  <a:gd name="T81" fmla="*/ 58 h 74"/>
                  <a:gd name="T82" fmla="*/ 44 w 62"/>
                  <a:gd name="T83" fmla="*/ 58 h 74"/>
                  <a:gd name="T84" fmla="*/ 38 w 62"/>
                  <a:gd name="T85" fmla="*/ 64 h 74"/>
                  <a:gd name="T86" fmla="*/ 38 w 62"/>
                  <a:gd name="T87" fmla="*/ 64 h 74"/>
                  <a:gd name="T88" fmla="*/ 32 w 62"/>
                  <a:gd name="T89" fmla="*/ 68 h 74"/>
                  <a:gd name="T90" fmla="*/ 32 w 62"/>
                  <a:gd name="T91" fmla="*/ 68 h 74"/>
                  <a:gd name="T92" fmla="*/ 26 w 62"/>
                  <a:gd name="T93" fmla="*/ 72 h 74"/>
                  <a:gd name="T94" fmla="*/ 20 w 62"/>
                  <a:gd name="T95" fmla="*/ 74 h 74"/>
                  <a:gd name="T96" fmla="*/ 20 w 62"/>
                  <a:gd name="T97" fmla="*/ 74 h 74"/>
                  <a:gd name="T98" fmla="*/ 16 w 62"/>
                  <a:gd name="T99" fmla="*/ 74 h 74"/>
                  <a:gd name="T100" fmla="*/ 10 w 62"/>
                  <a:gd name="T101" fmla="*/ 72 h 74"/>
                  <a:gd name="T102" fmla="*/ 10 w 62"/>
                  <a:gd name="T103" fmla="*/ 72 h 74"/>
                  <a:gd name="T104" fmla="*/ 6 w 62"/>
                  <a:gd name="T105" fmla="*/ 68 h 74"/>
                  <a:gd name="T106" fmla="*/ 6 w 62"/>
                  <a:gd name="T107" fmla="*/ 68 h 74"/>
                  <a:gd name="T108" fmla="*/ 4 w 62"/>
                  <a:gd name="T10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 h="74">
                    <a:moveTo>
                      <a:pt x="4" y="66"/>
                    </a:moveTo>
                    <a:lnTo>
                      <a:pt x="4" y="66"/>
                    </a:lnTo>
                    <a:lnTo>
                      <a:pt x="4" y="64"/>
                    </a:lnTo>
                    <a:lnTo>
                      <a:pt x="4" y="64"/>
                    </a:lnTo>
                    <a:lnTo>
                      <a:pt x="2" y="58"/>
                    </a:lnTo>
                    <a:lnTo>
                      <a:pt x="2" y="58"/>
                    </a:lnTo>
                    <a:lnTo>
                      <a:pt x="0" y="48"/>
                    </a:lnTo>
                    <a:lnTo>
                      <a:pt x="0" y="48"/>
                    </a:lnTo>
                    <a:lnTo>
                      <a:pt x="4" y="36"/>
                    </a:lnTo>
                    <a:lnTo>
                      <a:pt x="4" y="36"/>
                    </a:lnTo>
                    <a:lnTo>
                      <a:pt x="12" y="22"/>
                    </a:lnTo>
                    <a:lnTo>
                      <a:pt x="12" y="22"/>
                    </a:lnTo>
                    <a:lnTo>
                      <a:pt x="22" y="10"/>
                    </a:lnTo>
                    <a:lnTo>
                      <a:pt x="22" y="10"/>
                    </a:lnTo>
                    <a:lnTo>
                      <a:pt x="30" y="4"/>
                    </a:lnTo>
                    <a:lnTo>
                      <a:pt x="40" y="2"/>
                    </a:lnTo>
                    <a:lnTo>
                      <a:pt x="40" y="2"/>
                    </a:lnTo>
                    <a:lnTo>
                      <a:pt x="44" y="0"/>
                    </a:lnTo>
                    <a:lnTo>
                      <a:pt x="44" y="0"/>
                    </a:lnTo>
                    <a:lnTo>
                      <a:pt x="48" y="0"/>
                    </a:lnTo>
                    <a:lnTo>
                      <a:pt x="48" y="0"/>
                    </a:lnTo>
                    <a:lnTo>
                      <a:pt x="50" y="0"/>
                    </a:lnTo>
                    <a:lnTo>
                      <a:pt x="50" y="0"/>
                    </a:lnTo>
                    <a:lnTo>
                      <a:pt x="54" y="2"/>
                    </a:lnTo>
                    <a:lnTo>
                      <a:pt x="54" y="2"/>
                    </a:lnTo>
                    <a:lnTo>
                      <a:pt x="58" y="6"/>
                    </a:lnTo>
                    <a:lnTo>
                      <a:pt x="58" y="6"/>
                    </a:lnTo>
                    <a:lnTo>
                      <a:pt x="60" y="12"/>
                    </a:lnTo>
                    <a:lnTo>
                      <a:pt x="62" y="16"/>
                    </a:lnTo>
                    <a:lnTo>
                      <a:pt x="62" y="16"/>
                    </a:lnTo>
                    <a:lnTo>
                      <a:pt x="62" y="22"/>
                    </a:lnTo>
                    <a:lnTo>
                      <a:pt x="62" y="24"/>
                    </a:lnTo>
                    <a:lnTo>
                      <a:pt x="60" y="26"/>
                    </a:lnTo>
                    <a:lnTo>
                      <a:pt x="60" y="26"/>
                    </a:lnTo>
                    <a:lnTo>
                      <a:pt x="58" y="36"/>
                    </a:lnTo>
                    <a:lnTo>
                      <a:pt x="58" y="36"/>
                    </a:lnTo>
                    <a:lnTo>
                      <a:pt x="54" y="44"/>
                    </a:lnTo>
                    <a:lnTo>
                      <a:pt x="54" y="44"/>
                    </a:lnTo>
                    <a:lnTo>
                      <a:pt x="48" y="52"/>
                    </a:lnTo>
                    <a:lnTo>
                      <a:pt x="48" y="52"/>
                    </a:lnTo>
                    <a:lnTo>
                      <a:pt x="44" y="58"/>
                    </a:lnTo>
                    <a:lnTo>
                      <a:pt x="44" y="58"/>
                    </a:lnTo>
                    <a:lnTo>
                      <a:pt x="38" y="64"/>
                    </a:lnTo>
                    <a:lnTo>
                      <a:pt x="38" y="64"/>
                    </a:lnTo>
                    <a:lnTo>
                      <a:pt x="32" y="68"/>
                    </a:lnTo>
                    <a:lnTo>
                      <a:pt x="32" y="68"/>
                    </a:lnTo>
                    <a:lnTo>
                      <a:pt x="26" y="72"/>
                    </a:lnTo>
                    <a:lnTo>
                      <a:pt x="20" y="74"/>
                    </a:lnTo>
                    <a:lnTo>
                      <a:pt x="20" y="74"/>
                    </a:lnTo>
                    <a:lnTo>
                      <a:pt x="16" y="74"/>
                    </a:lnTo>
                    <a:lnTo>
                      <a:pt x="10" y="72"/>
                    </a:lnTo>
                    <a:lnTo>
                      <a:pt x="10" y="72"/>
                    </a:lnTo>
                    <a:lnTo>
                      <a:pt x="6" y="68"/>
                    </a:lnTo>
                    <a:lnTo>
                      <a:pt x="6" y="68"/>
                    </a:lnTo>
                    <a:lnTo>
                      <a:pt x="4"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45" name="Freeform 28"/>
              <p:cNvSpPr>
                <a:spLocks noEditPoints="1"/>
              </p:cNvSpPr>
              <p:nvPr/>
            </p:nvSpPr>
            <p:spPr bwMode="auto">
              <a:xfrm>
                <a:off x="4598988" y="1585913"/>
                <a:ext cx="73025" cy="73025"/>
              </a:xfrm>
              <a:custGeom>
                <a:avLst/>
                <a:gdLst>
                  <a:gd name="T0" fmla="*/ 2 w 46"/>
                  <a:gd name="T1" fmla="*/ 34 h 46"/>
                  <a:gd name="T2" fmla="*/ 2 w 46"/>
                  <a:gd name="T3" fmla="*/ 34 h 46"/>
                  <a:gd name="T4" fmla="*/ 0 w 46"/>
                  <a:gd name="T5" fmla="*/ 44 h 46"/>
                  <a:gd name="T6" fmla="*/ 0 w 46"/>
                  <a:gd name="T7" fmla="*/ 44 h 46"/>
                  <a:gd name="T8" fmla="*/ 0 w 46"/>
                  <a:gd name="T9" fmla="*/ 46 h 46"/>
                  <a:gd name="T10" fmla="*/ 0 w 46"/>
                  <a:gd name="T11" fmla="*/ 46 h 46"/>
                  <a:gd name="T12" fmla="*/ 2 w 46"/>
                  <a:gd name="T13" fmla="*/ 42 h 46"/>
                  <a:gd name="T14" fmla="*/ 4 w 46"/>
                  <a:gd name="T15" fmla="*/ 40 h 46"/>
                  <a:gd name="T16" fmla="*/ 4 w 46"/>
                  <a:gd name="T17" fmla="*/ 40 h 46"/>
                  <a:gd name="T18" fmla="*/ 4 w 46"/>
                  <a:gd name="T19" fmla="*/ 36 h 46"/>
                  <a:gd name="T20" fmla="*/ 4 w 46"/>
                  <a:gd name="T21" fmla="*/ 36 h 46"/>
                  <a:gd name="T22" fmla="*/ 4 w 46"/>
                  <a:gd name="T23" fmla="*/ 36 h 46"/>
                  <a:gd name="T24" fmla="*/ 4 w 46"/>
                  <a:gd name="T25" fmla="*/ 36 h 46"/>
                  <a:gd name="T26" fmla="*/ 2 w 46"/>
                  <a:gd name="T27" fmla="*/ 34 h 46"/>
                  <a:gd name="T28" fmla="*/ 44 w 46"/>
                  <a:gd name="T29" fmla="*/ 0 h 46"/>
                  <a:gd name="T30" fmla="*/ 42 w 46"/>
                  <a:gd name="T31" fmla="*/ 0 h 46"/>
                  <a:gd name="T32" fmla="*/ 42 w 46"/>
                  <a:gd name="T33" fmla="*/ 0 h 46"/>
                  <a:gd name="T34" fmla="*/ 42 w 46"/>
                  <a:gd name="T35" fmla="*/ 2 h 46"/>
                  <a:gd name="T36" fmla="*/ 42 w 46"/>
                  <a:gd name="T37" fmla="*/ 2 h 46"/>
                  <a:gd name="T38" fmla="*/ 46 w 46"/>
                  <a:gd name="T39" fmla="*/ 2 h 46"/>
                  <a:gd name="T40" fmla="*/ 46 w 46"/>
                  <a:gd name="T41" fmla="*/ 2 h 46"/>
                  <a:gd name="T42" fmla="*/ 46 w 46"/>
                  <a:gd name="T43" fmla="*/ 2 h 46"/>
                  <a:gd name="T44" fmla="*/ 46 w 46"/>
                  <a:gd name="T45" fmla="*/ 2 h 46"/>
                  <a:gd name="T46" fmla="*/ 46 w 46"/>
                  <a:gd name="T47" fmla="*/ 2 h 46"/>
                  <a:gd name="T48" fmla="*/ 46 w 46"/>
                  <a:gd name="T49" fmla="*/ 2 h 46"/>
                  <a:gd name="T50" fmla="*/ 44 w 46"/>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46">
                    <a:moveTo>
                      <a:pt x="2" y="34"/>
                    </a:moveTo>
                    <a:lnTo>
                      <a:pt x="2" y="34"/>
                    </a:lnTo>
                    <a:lnTo>
                      <a:pt x="0" y="44"/>
                    </a:lnTo>
                    <a:lnTo>
                      <a:pt x="0" y="44"/>
                    </a:lnTo>
                    <a:lnTo>
                      <a:pt x="0" y="46"/>
                    </a:lnTo>
                    <a:lnTo>
                      <a:pt x="0" y="46"/>
                    </a:lnTo>
                    <a:lnTo>
                      <a:pt x="2" y="42"/>
                    </a:lnTo>
                    <a:lnTo>
                      <a:pt x="4" y="40"/>
                    </a:lnTo>
                    <a:lnTo>
                      <a:pt x="4" y="40"/>
                    </a:lnTo>
                    <a:lnTo>
                      <a:pt x="4" y="36"/>
                    </a:lnTo>
                    <a:lnTo>
                      <a:pt x="4" y="36"/>
                    </a:lnTo>
                    <a:lnTo>
                      <a:pt x="4" y="36"/>
                    </a:lnTo>
                    <a:lnTo>
                      <a:pt x="4" y="36"/>
                    </a:lnTo>
                    <a:lnTo>
                      <a:pt x="2" y="34"/>
                    </a:lnTo>
                    <a:close/>
                    <a:moveTo>
                      <a:pt x="44" y="0"/>
                    </a:moveTo>
                    <a:lnTo>
                      <a:pt x="42" y="0"/>
                    </a:lnTo>
                    <a:lnTo>
                      <a:pt x="42" y="0"/>
                    </a:lnTo>
                    <a:lnTo>
                      <a:pt x="42" y="2"/>
                    </a:lnTo>
                    <a:lnTo>
                      <a:pt x="42" y="2"/>
                    </a:lnTo>
                    <a:lnTo>
                      <a:pt x="46" y="2"/>
                    </a:lnTo>
                    <a:lnTo>
                      <a:pt x="46" y="2"/>
                    </a:lnTo>
                    <a:lnTo>
                      <a:pt x="46" y="2"/>
                    </a:lnTo>
                    <a:lnTo>
                      <a:pt x="46" y="2"/>
                    </a:lnTo>
                    <a:lnTo>
                      <a:pt x="46" y="2"/>
                    </a:lnTo>
                    <a:lnTo>
                      <a:pt x="46" y="2"/>
                    </a:lnTo>
                    <a:lnTo>
                      <a:pt x="44"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46" name="Freeform 29"/>
              <p:cNvSpPr>
                <a:spLocks/>
              </p:cNvSpPr>
              <p:nvPr/>
            </p:nvSpPr>
            <p:spPr bwMode="auto">
              <a:xfrm>
                <a:off x="4598988" y="1639888"/>
                <a:ext cx="6350" cy="19050"/>
              </a:xfrm>
              <a:custGeom>
                <a:avLst/>
                <a:gdLst>
                  <a:gd name="T0" fmla="*/ 2 w 4"/>
                  <a:gd name="T1" fmla="*/ 0 h 12"/>
                  <a:gd name="T2" fmla="*/ 2 w 4"/>
                  <a:gd name="T3" fmla="*/ 0 h 12"/>
                  <a:gd name="T4" fmla="*/ 0 w 4"/>
                  <a:gd name="T5" fmla="*/ 10 h 12"/>
                  <a:gd name="T6" fmla="*/ 0 w 4"/>
                  <a:gd name="T7" fmla="*/ 10 h 12"/>
                  <a:gd name="T8" fmla="*/ 0 w 4"/>
                  <a:gd name="T9" fmla="*/ 12 h 12"/>
                  <a:gd name="T10" fmla="*/ 0 w 4"/>
                  <a:gd name="T11" fmla="*/ 12 h 12"/>
                  <a:gd name="T12" fmla="*/ 2 w 4"/>
                  <a:gd name="T13" fmla="*/ 8 h 12"/>
                  <a:gd name="T14" fmla="*/ 4 w 4"/>
                  <a:gd name="T15" fmla="*/ 6 h 12"/>
                  <a:gd name="T16" fmla="*/ 4 w 4"/>
                  <a:gd name="T17" fmla="*/ 6 h 12"/>
                  <a:gd name="T18" fmla="*/ 4 w 4"/>
                  <a:gd name="T19" fmla="*/ 2 h 12"/>
                  <a:gd name="T20" fmla="*/ 4 w 4"/>
                  <a:gd name="T21" fmla="*/ 2 h 12"/>
                  <a:gd name="T22" fmla="*/ 4 w 4"/>
                  <a:gd name="T23" fmla="*/ 2 h 12"/>
                  <a:gd name="T24" fmla="*/ 4 w 4"/>
                  <a:gd name="T25" fmla="*/ 2 h 12"/>
                  <a:gd name="T26" fmla="*/ 2 w 4"/>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2">
                    <a:moveTo>
                      <a:pt x="2" y="0"/>
                    </a:moveTo>
                    <a:lnTo>
                      <a:pt x="2" y="0"/>
                    </a:lnTo>
                    <a:lnTo>
                      <a:pt x="0" y="10"/>
                    </a:lnTo>
                    <a:lnTo>
                      <a:pt x="0" y="10"/>
                    </a:lnTo>
                    <a:lnTo>
                      <a:pt x="0" y="12"/>
                    </a:lnTo>
                    <a:lnTo>
                      <a:pt x="0" y="12"/>
                    </a:lnTo>
                    <a:lnTo>
                      <a:pt x="2" y="8"/>
                    </a:lnTo>
                    <a:lnTo>
                      <a:pt x="4" y="6"/>
                    </a:lnTo>
                    <a:lnTo>
                      <a:pt x="4" y="6"/>
                    </a:lnTo>
                    <a:lnTo>
                      <a:pt x="4" y="2"/>
                    </a:lnTo>
                    <a:lnTo>
                      <a:pt x="4" y="2"/>
                    </a:lnTo>
                    <a:lnTo>
                      <a:pt x="4" y="2"/>
                    </a:lnTo>
                    <a:lnTo>
                      <a:pt x="4"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47" name="Freeform 30"/>
              <p:cNvSpPr>
                <a:spLocks/>
              </p:cNvSpPr>
              <p:nvPr/>
            </p:nvSpPr>
            <p:spPr bwMode="auto">
              <a:xfrm>
                <a:off x="4665663" y="1585913"/>
                <a:ext cx="6350" cy="3175"/>
              </a:xfrm>
              <a:custGeom>
                <a:avLst/>
                <a:gdLst>
                  <a:gd name="T0" fmla="*/ 2 w 4"/>
                  <a:gd name="T1" fmla="*/ 0 h 2"/>
                  <a:gd name="T2" fmla="*/ 0 w 4"/>
                  <a:gd name="T3" fmla="*/ 0 h 2"/>
                  <a:gd name="T4" fmla="*/ 0 w 4"/>
                  <a:gd name="T5" fmla="*/ 0 h 2"/>
                  <a:gd name="T6" fmla="*/ 0 w 4"/>
                  <a:gd name="T7" fmla="*/ 2 h 2"/>
                  <a:gd name="T8" fmla="*/ 0 w 4"/>
                  <a:gd name="T9" fmla="*/ 2 h 2"/>
                  <a:gd name="T10" fmla="*/ 4 w 4"/>
                  <a:gd name="T11" fmla="*/ 2 h 2"/>
                  <a:gd name="T12" fmla="*/ 4 w 4"/>
                  <a:gd name="T13" fmla="*/ 2 h 2"/>
                  <a:gd name="T14" fmla="*/ 4 w 4"/>
                  <a:gd name="T15" fmla="*/ 2 h 2"/>
                  <a:gd name="T16" fmla="*/ 4 w 4"/>
                  <a:gd name="T17" fmla="*/ 2 h 2"/>
                  <a:gd name="T18" fmla="*/ 4 w 4"/>
                  <a:gd name="T19" fmla="*/ 2 h 2"/>
                  <a:gd name="T20" fmla="*/ 4 w 4"/>
                  <a:gd name="T21" fmla="*/ 2 h 2"/>
                  <a:gd name="T22" fmla="*/ 2 w 4"/>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2" y="0"/>
                    </a:moveTo>
                    <a:lnTo>
                      <a:pt x="0" y="0"/>
                    </a:lnTo>
                    <a:lnTo>
                      <a:pt x="0" y="0"/>
                    </a:lnTo>
                    <a:lnTo>
                      <a:pt x="0" y="2"/>
                    </a:lnTo>
                    <a:lnTo>
                      <a:pt x="0" y="2"/>
                    </a:lnTo>
                    <a:lnTo>
                      <a:pt x="4" y="2"/>
                    </a:lnTo>
                    <a:lnTo>
                      <a:pt x="4" y="2"/>
                    </a:lnTo>
                    <a:lnTo>
                      <a:pt x="4" y="2"/>
                    </a:lnTo>
                    <a:lnTo>
                      <a:pt x="4" y="2"/>
                    </a:lnTo>
                    <a:lnTo>
                      <a:pt x="4" y="2"/>
                    </a:lnTo>
                    <a:lnTo>
                      <a:pt x="4"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48" name="Freeform 31"/>
              <p:cNvSpPr>
                <a:spLocks noEditPoints="1"/>
              </p:cNvSpPr>
              <p:nvPr/>
            </p:nvSpPr>
            <p:spPr bwMode="auto">
              <a:xfrm>
                <a:off x="4595813" y="1582738"/>
                <a:ext cx="82550" cy="76200"/>
              </a:xfrm>
              <a:custGeom>
                <a:avLst/>
                <a:gdLst>
                  <a:gd name="T0" fmla="*/ 4 w 52"/>
                  <a:gd name="T1" fmla="*/ 36 h 48"/>
                  <a:gd name="T2" fmla="*/ 4 w 52"/>
                  <a:gd name="T3" fmla="*/ 36 h 48"/>
                  <a:gd name="T4" fmla="*/ 0 w 52"/>
                  <a:gd name="T5" fmla="*/ 48 h 48"/>
                  <a:gd name="T6" fmla="*/ 0 w 52"/>
                  <a:gd name="T7" fmla="*/ 48 h 48"/>
                  <a:gd name="T8" fmla="*/ 2 w 52"/>
                  <a:gd name="T9" fmla="*/ 48 h 48"/>
                  <a:gd name="T10" fmla="*/ 2 w 52"/>
                  <a:gd name="T11" fmla="*/ 48 h 48"/>
                  <a:gd name="T12" fmla="*/ 2 w 52"/>
                  <a:gd name="T13" fmla="*/ 46 h 48"/>
                  <a:gd name="T14" fmla="*/ 2 w 52"/>
                  <a:gd name="T15" fmla="*/ 46 h 48"/>
                  <a:gd name="T16" fmla="*/ 4 w 52"/>
                  <a:gd name="T17" fmla="*/ 36 h 48"/>
                  <a:gd name="T18" fmla="*/ 4 w 52"/>
                  <a:gd name="T19" fmla="*/ 36 h 48"/>
                  <a:gd name="T20" fmla="*/ 4 w 52"/>
                  <a:gd name="T21" fmla="*/ 36 h 48"/>
                  <a:gd name="T22" fmla="*/ 46 w 52"/>
                  <a:gd name="T23" fmla="*/ 0 h 48"/>
                  <a:gd name="T24" fmla="*/ 46 w 52"/>
                  <a:gd name="T25" fmla="*/ 0 h 48"/>
                  <a:gd name="T26" fmla="*/ 44 w 52"/>
                  <a:gd name="T27" fmla="*/ 0 h 48"/>
                  <a:gd name="T28" fmla="*/ 44 w 52"/>
                  <a:gd name="T29" fmla="*/ 0 h 48"/>
                  <a:gd name="T30" fmla="*/ 42 w 52"/>
                  <a:gd name="T31" fmla="*/ 2 h 48"/>
                  <a:gd name="T32" fmla="*/ 42 w 52"/>
                  <a:gd name="T33" fmla="*/ 2 h 48"/>
                  <a:gd name="T34" fmla="*/ 42 w 52"/>
                  <a:gd name="T35" fmla="*/ 2 h 48"/>
                  <a:gd name="T36" fmla="*/ 42 w 52"/>
                  <a:gd name="T37" fmla="*/ 2 h 48"/>
                  <a:gd name="T38" fmla="*/ 40 w 52"/>
                  <a:gd name="T39" fmla="*/ 4 h 48"/>
                  <a:gd name="T40" fmla="*/ 40 w 52"/>
                  <a:gd name="T41" fmla="*/ 4 h 48"/>
                  <a:gd name="T42" fmla="*/ 42 w 52"/>
                  <a:gd name="T43" fmla="*/ 4 h 48"/>
                  <a:gd name="T44" fmla="*/ 42 w 52"/>
                  <a:gd name="T45" fmla="*/ 4 h 48"/>
                  <a:gd name="T46" fmla="*/ 44 w 52"/>
                  <a:gd name="T47" fmla="*/ 4 h 48"/>
                  <a:gd name="T48" fmla="*/ 44 w 52"/>
                  <a:gd name="T49" fmla="*/ 4 h 48"/>
                  <a:gd name="T50" fmla="*/ 44 w 52"/>
                  <a:gd name="T51" fmla="*/ 2 h 48"/>
                  <a:gd name="T52" fmla="*/ 46 w 52"/>
                  <a:gd name="T53" fmla="*/ 2 h 48"/>
                  <a:gd name="T54" fmla="*/ 48 w 52"/>
                  <a:gd name="T55" fmla="*/ 4 h 48"/>
                  <a:gd name="T56" fmla="*/ 48 w 52"/>
                  <a:gd name="T57" fmla="*/ 4 h 48"/>
                  <a:gd name="T58" fmla="*/ 48 w 52"/>
                  <a:gd name="T59" fmla="*/ 4 h 48"/>
                  <a:gd name="T60" fmla="*/ 52 w 52"/>
                  <a:gd name="T61" fmla="*/ 2 h 48"/>
                  <a:gd name="T62" fmla="*/ 52 w 52"/>
                  <a:gd name="T63" fmla="*/ 2 h 48"/>
                  <a:gd name="T64" fmla="*/ 46 w 52"/>
                  <a:gd name="T6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48">
                    <a:moveTo>
                      <a:pt x="4" y="36"/>
                    </a:moveTo>
                    <a:lnTo>
                      <a:pt x="4" y="36"/>
                    </a:lnTo>
                    <a:lnTo>
                      <a:pt x="0" y="48"/>
                    </a:lnTo>
                    <a:lnTo>
                      <a:pt x="0" y="48"/>
                    </a:lnTo>
                    <a:lnTo>
                      <a:pt x="2" y="48"/>
                    </a:lnTo>
                    <a:lnTo>
                      <a:pt x="2" y="48"/>
                    </a:lnTo>
                    <a:lnTo>
                      <a:pt x="2" y="46"/>
                    </a:lnTo>
                    <a:lnTo>
                      <a:pt x="2" y="46"/>
                    </a:lnTo>
                    <a:lnTo>
                      <a:pt x="4" y="36"/>
                    </a:lnTo>
                    <a:lnTo>
                      <a:pt x="4" y="36"/>
                    </a:lnTo>
                    <a:lnTo>
                      <a:pt x="4" y="36"/>
                    </a:lnTo>
                    <a:close/>
                    <a:moveTo>
                      <a:pt x="46" y="0"/>
                    </a:moveTo>
                    <a:lnTo>
                      <a:pt x="46" y="0"/>
                    </a:lnTo>
                    <a:lnTo>
                      <a:pt x="44" y="0"/>
                    </a:lnTo>
                    <a:lnTo>
                      <a:pt x="44" y="0"/>
                    </a:lnTo>
                    <a:lnTo>
                      <a:pt x="42" y="2"/>
                    </a:lnTo>
                    <a:lnTo>
                      <a:pt x="42" y="2"/>
                    </a:lnTo>
                    <a:lnTo>
                      <a:pt x="42" y="2"/>
                    </a:lnTo>
                    <a:lnTo>
                      <a:pt x="42" y="2"/>
                    </a:lnTo>
                    <a:lnTo>
                      <a:pt x="40" y="4"/>
                    </a:lnTo>
                    <a:lnTo>
                      <a:pt x="40" y="4"/>
                    </a:lnTo>
                    <a:lnTo>
                      <a:pt x="42" y="4"/>
                    </a:lnTo>
                    <a:lnTo>
                      <a:pt x="42" y="4"/>
                    </a:lnTo>
                    <a:lnTo>
                      <a:pt x="44" y="4"/>
                    </a:lnTo>
                    <a:lnTo>
                      <a:pt x="44" y="4"/>
                    </a:lnTo>
                    <a:lnTo>
                      <a:pt x="44" y="2"/>
                    </a:lnTo>
                    <a:lnTo>
                      <a:pt x="46" y="2"/>
                    </a:lnTo>
                    <a:lnTo>
                      <a:pt x="48" y="4"/>
                    </a:lnTo>
                    <a:lnTo>
                      <a:pt x="48" y="4"/>
                    </a:lnTo>
                    <a:lnTo>
                      <a:pt x="48" y="4"/>
                    </a:lnTo>
                    <a:lnTo>
                      <a:pt x="52" y="2"/>
                    </a:lnTo>
                    <a:lnTo>
                      <a:pt x="52" y="2"/>
                    </a:lnTo>
                    <a:lnTo>
                      <a:pt x="46" y="0"/>
                    </a:lnTo>
                    <a:close/>
                  </a:path>
                </a:pathLst>
              </a:custGeom>
              <a:solidFill>
                <a:srgbClr val="A43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49" name="Freeform 32"/>
              <p:cNvSpPr>
                <a:spLocks/>
              </p:cNvSpPr>
              <p:nvPr/>
            </p:nvSpPr>
            <p:spPr bwMode="auto">
              <a:xfrm>
                <a:off x="4595813" y="1639888"/>
                <a:ext cx="6350" cy="19050"/>
              </a:xfrm>
              <a:custGeom>
                <a:avLst/>
                <a:gdLst>
                  <a:gd name="T0" fmla="*/ 4 w 4"/>
                  <a:gd name="T1" fmla="*/ 0 h 12"/>
                  <a:gd name="T2" fmla="*/ 4 w 4"/>
                  <a:gd name="T3" fmla="*/ 0 h 12"/>
                  <a:gd name="T4" fmla="*/ 0 w 4"/>
                  <a:gd name="T5" fmla="*/ 12 h 12"/>
                  <a:gd name="T6" fmla="*/ 0 w 4"/>
                  <a:gd name="T7" fmla="*/ 12 h 12"/>
                  <a:gd name="T8" fmla="*/ 2 w 4"/>
                  <a:gd name="T9" fmla="*/ 12 h 12"/>
                  <a:gd name="T10" fmla="*/ 2 w 4"/>
                  <a:gd name="T11" fmla="*/ 12 h 12"/>
                  <a:gd name="T12" fmla="*/ 2 w 4"/>
                  <a:gd name="T13" fmla="*/ 10 h 12"/>
                  <a:gd name="T14" fmla="*/ 2 w 4"/>
                  <a:gd name="T15" fmla="*/ 10 h 12"/>
                  <a:gd name="T16" fmla="*/ 4 w 4"/>
                  <a:gd name="T17" fmla="*/ 0 h 12"/>
                  <a:gd name="T18" fmla="*/ 4 w 4"/>
                  <a:gd name="T19" fmla="*/ 0 h 12"/>
                  <a:gd name="T20" fmla="*/ 4 w 4"/>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2">
                    <a:moveTo>
                      <a:pt x="4" y="0"/>
                    </a:moveTo>
                    <a:lnTo>
                      <a:pt x="4" y="0"/>
                    </a:lnTo>
                    <a:lnTo>
                      <a:pt x="0" y="12"/>
                    </a:lnTo>
                    <a:lnTo>
                      <a:pt x="0" y="12"/>
                    </a:lnTo>
                    <a:lnTo>
                      <a:pt x="2" y="12"/>
                    </a:lnTo>
                    <a:lnTo>
                      <a:pt x="2" y="12"/>
                    </a:lnTo>
                    <a:lnTo>
                      <a:pt x="2" y="10"/>
                    </a:lnTo>
                    <a:lnTo>
                      <a:pt x="2" y="10"/>
                    </a:lnTo>
                    <a:lnTo>
                      <a:pt x="4"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50" name="Freeform 33"/>
              <p:cNvSpPr>
                <a:spLocks/>
              </p:cNvSpPr>
              <p:nvPr/>
            </p:nvSpPr>
            <p:spPr bwMode="auto">
              <a:xfrm>
                <a:off x="4659313" y="1582738"/>
                <a:ext cx="19050" cy="6350"/>
              </a:xfrm>
              <a:custGeom>
                <a:avLst/>
                <a:gdLst>
                  <a:gd name="T0" fmla="*/ 6 w 12"/>
                  <a:gd name="T1" fmla="*/ 0 h 4"/>
                  <a:gd name="T2" fmla="*/ 6 w 12"/>
                  <a:gd name="T3" fmla="*/ 0 h 4"/>
                  <a:gd name="T4" fmla="*/ 4 w 12"/>
                  <a:gd name="T5" fmla="*/ 0 h 4"/>
                  <a:gd name="T6" fmla="*/ 4 w 12"/>
                  <a:gd name="T7" fmla="*/ 0 h 4"/>
                  <a:gd name="T8" fmla="*/ 2 w 12"/>
                  <a:gd name="T9" fmla="*/ 2 h 4"/>
                  <a:gd name="T10" fmla="*/ 2 w 12"/>
                  <a:gd name="T11" fmla="*/ 2 h 4"/>
                  <a:gd name="T12" fmla="*/ 2 w 12"/>
                  <a:gd name="T13" fmla="*/ 2 h 4"/>
                  <a:gd name="T14" fmla="*/ 2 w 12"/>
                  <a:gd name="T15" fmla="*/ 2 h 4"/>
                  <a:gd name="T16" fmla="*/ 0 w 12"/>
                  <a:gd name="T17" fmla="*/ 4 h 4"/>
                  <a:gd name="T18" fmla="*/ 0 w 12"/>
                  <a:gd name="T19" fmla="*/ 4 h 4"/>
                  <a:gd name="T20" fmla="*/ 2 w 12"/>
                  <a:gd name="T21" fmla="*/ 4 h 4"/>
                  <a:gd name="T22" fmla="*/ 2 w 12"/>
                  <a:gd name="T23" fmla="*/ 4 h 4"/>
                  <a:gd name="T24" fmla="*/ 4 w 12"/>
                  <a:gd name="T25" fmla="*/ 4 h 4"/>
                  <a:gd name="T26" fmla="*/ 4 w 12"/>
                  <a:gd name="T27" fmla="*/ 4 h 4"/>
                  <a:gd name="T28" fmla="*/ 4 w 12"/>
                  <a:gd name="T29" fmla="*/ 2 h 4"/>
                  <a:gd name="T30" fmla="*/ 6 w 12"/>
                  <a:gd name="T31" fmla="*/ 2 h 4"/>
                  <a:gd name="T32" fmla="*/ 8 w 12"/>
                  <a:gd name="T33" fmla="*/ 4 h 4"/>
                  <a:gd name="T34" fmla="*/ 8 w 12"/>
                  <a:gd name="T35" fmla="*/ 4 h 4"/>
                  <a:gd name="T36" fmla="*/ 8 w 12"/>
                  <a:gd name="T37" fmla="*/ 4 h 4"/>
                  <a:gd name="T38" fmla="*/ 12 w 12"/>
                  <a:gd name="T39" fmla="*/ 2 h 4"/>
                  <a:gd name="T40" fmla="*/ 12 w 12"/>
                  <a:gd name="T41" fmla="*/ 2 h 4"/>
                  <a:gd name="T42" fmla="*/ 6 w 12"/>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4">
                    <a:moveTo>
                      <a:pt x="6" y="0"/>
                    </a:moveTo>
                    <a:lnTo>
                      <a:pt x="6" y="0"/>
                    </a:lnTo>
                    <a:lnTo>
                      <a:pt x="4" y="0"/>
                    </a:lnTo>
                    <a:lnTo>
                      <a:pt x="4" y="0"/>
                    </a:lnTo>
                    <a:lnTo>
                      <a:pt x="2" y="2"/>
                    </a:lnTo>
                    <a:lnTo>
                      <a:pt x="2" y="2"/>
                    </a:lnTo>
                    <a:lnTo>
                      <a:pt x="2" y="2"/>
                    </a:lnTo>
                    <a:lnTo>
                      <a:pt x="2" y="2"/>
                    </a:lnTo>
                    <a:lnTo>
                      <a:pt x="0" y="4"/>
                    </a:lnTo>
                    <a:lnTo>
                      <a:pt x="0" y="4"/>
                    </a:lnTo>
                    <a:lnTo>
                      <a:pt x="2" y="4"/>
                    </a:lnTo>
                    <a:lnTo>
                      <a:pt x="2" y="4"/>
                    </a:lnTo>
                    <a:lnTo>
                      <a:pt x="4" y="4"/>
                    </a:lnTo>
                    <a:lnTo>
                      <a:pt x="4" y="4"/>
                    </a:lnTo>
                    <a:lnTo>
                      <a:pt x="4" y="2"/>
                    </a:lnTo>
                    <a:lnTo>
                      <a:pt x="6" y="2"/>
                    </a:lnTo>
                    <a:lnTo>
                      <a:pt x="8" y="4"/>
                    </a:lnTo>
                    <a:lnTo>
                      <a:pt x="8" y="4"/>
                    </a:lnTo>
                    <a:lnTo>
                      <a:pt x="8" y="4"/>
                    </a:lnTo>
                    <a:lnTo>
                      <a:pt x="12" y="2"/>
                    </a:lnTo>
                    <a:lnTo>
                      <a:pt x="12" y="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51"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1573213"/>
                <a:ext cx="1238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2" name="Freeform 35"/>
              <p:cNvSpPr>
                <a:spLocks/>
              </p:cNvSpPr>
              <p:nvPr/>
            </p:nvSpPr>
            <p:spPr bwMode="auto">
              <a:xfrm>
                <a:off x="5265738" y="1547813"/>
                <a:ext cx="104775" cy="88900"/>
              </a:xfrm>
              <a:custGeom>
                <a:avLst/>
                <a:gdLst>
                  <a:gd name="T0" fmla="*/ 60 w 66"/>
                  <a:gd name="T1" fmla="*/ 26 h 56"/>
                  <a:gd name="T2" fmla="*/ 60 w 66"/>
                  <a:gd name="T3" fmla="*/ 26 h 56"/>
                  <a:gd name="T4" fmla="*/ 54 w 66"/>
                  <a:gd name="T5" fmla="*/ 20 h 56"/>
                  <a:gd name="T6" fmla="*/ 48 w 66"/>
                  <a:gd name="T7" fmla="*/ 14 h 56"/>
                  <a:gd name="T8" fmla="*/ 32 w 66"/>
                  <a:gd name="T9" fmla="*/ 6 h 56"/>
                  <a:gd name="T10" fmla="*/ 16 w 66"/>
                  <a:gd name="T11" fmla="*/ 0 h 56"/>
                  <a:gd name="T12" fmla="*/ 10 w 66"/>
                  <a:gd name="T13" fmla="*/ 0 h 56"/>
                  <a:gd name="T14" fmla="*/ 4 w 66"/>
                  <a:gd name="T15" fmla="*/ 0 h 56"/>
                  <a:gd name="T16" fmla="*/ 4 w 66"/>
                  <a:gd name="T17" fmla="*/ 0 h 56"/>
                  <a:gd name="T18" fmla="*/ 0 w 66"/>
                  <a:gd name="T19" fmla="*/ 2 h 56"/>
                  <a:gd name="T20" fmla="*/ 0 w 66"/>
                  <a:gd name="T21" fmla="*/ 2 h 56"/>
                  <a:gd name="T22" fmla="*/ 16 w 66"/>
                  <a:gd name="T23" fmla="*/ 6 h 56"/>
                  <a:gd name="T24" fmla="*/ 28 w 66"/>
                  <a:gd name="T25" fmla="*/ 10 h 56"/>
                  <a:gd name="T26" fmla="*/ 40 w 66"/>
                  <a:gd name="T27" fmla="*/ 18 h 56"/>
                  <a:gd name="T28" fmla="*/ 40 w 66"/>
                  <a:gd name="T29" fmla="*/ 18 h 56"/>
                  <a:gd name="T30" fmla="*/ 50 w 66"/>
                  <a:gd name="T31" fmla="*/ 26 h 56"/>
                  <a:gd name="T32" fmla="*/ 56 w 66"/>
                  <a:gd name="T33" fmla="*/ 36 h 56"/>
                  <a:gd name="T34" fmla="*/ 60 w 66"/>
                  <a:gd name="T35" fmla="*/ 46 h 56"/>
                  <a:gd name="T36" fmla="*/ 60 w 66"/>
                  <a:gd name="T37" fmla="*/ 56 h 56"/>
                  <a:gd name="T38" fmla="*/ 60 w 66"/>
                  <a:gd name="T39" fmla="*/ 56 h 56"/>
                  <a:gd name="T40" fmla="*/ 64 w 66"/>
                  <a:gd name="T41" fmla="*/ 48 h 56"/>
                  <a:gd name="T42" fmla="*/ 66 w 66"/>
                  <a:gd name="T43" fmla="*/ 40 h 56"/>
                  <a:gd name="T44" fmla="*/ 64 w 66"/>
                  <a:gd name="T45" fmla="*/ 32 h 56"/>
                  <a:gd name="T46" fmla="*/ 60 w 66"/>
                  <a:gd name="T47" fmla="*/ 26 h 56"/>
                  <a:gd name="T48" fmla="*/ 60 w 66"/>
                  <a:gd name="T4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6">
                    <a:moveTo>
                      <a:pt x="60" y="26"/>
                    </a:moveTo>
                    <a:lnTo>
                      <a:pt x="60" y="26"/>
                    </a:lnTo>
                    <a:lnTo>
                      <a:pt x="54" y="20"/>
                    </a:lnTo>
                    <a:lnTo>
                      <a:pt x="48" y="14"/>
                    </a:lnTo>
                    <a:lnTo>
                      <a:pt x="32" y="6"/>
                    </a:lnTo>
                    <a:lnTo>
                      <a:pt x="16" y="0"/>
                    </a:lnTo>
                    <a:lnTo>
                      <a:pt x="10" y="0"/>
                    </a:lnTo>
                    <a:lnTo>
                      <a:pt x="4" y="0"/>
                    </a:lnTo>
                    <a:lnTo>
                      <a:pt x="4" y="0"/>
                    </a:lnTo>
                    <a:lnTo>
                      <a:pt x="0" y="2"/>
                    </a:lnTo>
                    <a:lnTo>
                      <a:pt x="0" y="2"/>
                    </a:lnTo>
                    <a:lnTo>
                      <a:pt x="16" y="6"/>
                    </a:lnTo>
                    <a:lnTo>
                      <a:pt x="28" y="10"/>
                    </a:lnTo>
                    <a:lnTo>
                      <a:pt x="40" y="18"/>
                    </a:lnTo>
                    <a:lnTo>
                      <a:pt x="40" y="18"/>
                    </a:lnTo>
                    <a:lnTo>
                      <a:pt x="50" y="26"/>
                    </a:lnTo>
                    <a:lnTo>
                      <a:pt x="56" y="36"/>
                    </a:lnTo>
                    <a:lnTo>
                      <a:pt x="60" y="46"/>
                    </a:lnTo>
                    <a:lnTo>
                      <a:pt x="60" y="56"/>
                    </a:lnTo>
                    <a:lnTo>
                      <a:pt x="60" y="56"/>
                    </a:lnTo>
                    <a:lnTo>
                      <a:pt x="64" y="48"/>
                    </a:lnTo>
                    <a:lnTo>
                      <a:pt x="66" y="40"/>
                    </a:lnTo>
                    <a:lnTo>
                      <a:pt x="64" y="32"/>
                    </a:lnTo>
                    <a:lnTo>
                      <a:pt x="60" y="26"/>
                    </a:lnTo>
                    <a:lnTo>
                      <a:pt x="6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53"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163" y="1538288"/>
                <a:ext cx="13335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4" name="Freeform 37"/>
              <p:cNvSpPr>
                <a:spLocks noEditPoints="1"/>
              </p:cNvSpPr>
              <p:nvPr/>
            </p:nvSpPr>
            <p:spPr bwMode="auto">
              <a:xfrm>
                <a:off x="5233988" y="1550988"/>
                <a:ext cx="127000" cy="120650"/>
              </a:xfrm>
              <a:custGeom>
                <a:avLst/>
                <a:gdLst>
                  <a:gd name="T0" fmla="*/ 54 w 80"/>
                  <a:gd name="T1" fmla="*/ 12 h 76"/>
                  <a:gd name="T2" fmla="*/ 46 w 80"/>
                  <a:gd name="T3" fmla="*/ 8 h 76"/>
                  <a:gd name="T4" fmla="*/ 40 w 80"/>
                  <a:gd name="T5" fmla="*/ 6 h 76"/>
                  <a:gd name="T6" fmla="*/ 36 w 80"/>
                  <a:gd name="T7" fmla="*/ 4 h 76"/>
                  <a:gd name="T8" fmla="*/ 24 w 80"/>
                  <a:gd name="T9" fmla="*/ 2 h 76"/>
                  <a:gd name="T10" fmla="*/ 20 w 80"/>
                  <a:gd name="T11" fmla="*/ 0 h 76"/>
                  <a:gd name="T12" fmla="*/ 16 w 80"/>
                  <a:gd name="T13" fmla="*/ 6 h 76"/>
                  <a:gd name="T14" fmla="*/ 10 w 80"/>
                  <a:gd name="T15" fmla="*/ 14 h 76"/>
                  <a:gd name="T16" fmla="*/ 6 w 80"/>
                  <a:gd name="T17" fmla="*/ 24 h 76"/>
                  <a:gd name="T18" fmla="*/ 26 w 80"/>
                  <a:gd name="T19" fmla="*/ 50 h 76"/>
                  <a:gd name="T20" fmla="*/ 38 w 80"/>
                  <a:gd name="T21" fmla="*/ 62 h 76"/>
                  <a:gd name="T22" fmla="*/ 54 w 80"/>
                  <a:gd name="T23" fmla="*/ 70 h 76"/>
                  <a:gd name="T24" fmla="*/ 58 w 80"/>
                  <a:gd name="T25" fmla="*/ 68 h 76"/>
                  <a:gd name="T26" fmla="*/ 66 w 80"/>
                  <a:gd name="T27" fmla="*/ 64 h 76"/>
                  <a:gd name="T28" fmla="*/ 70 w 80"/>
                  <a:gd name="T29" fmla="*/ 60 h 76"/>
                  <a:gd name="T30" fmla="*/ 76 w 80"/>
                  <a:gd name="T31" fmla="*/ 56 h 76"/>
                  <a:gd name="T32" fmla="*/ 78 w 80"/>
                  <a:gd name="T33" fmla="*/ 54 h 76"/>
                  <a:gd name="T34" fmla="*/ 80 w 80"/>
                  <a:gd name="T35" fmla="*/ 48 h 76"/>
                  <a:gd name="T36" fmla="*/ 78 w 80"/>
                  <a:gd name="T37" fmla="*/ 42 h 76"/>
                  <a:gd name="T38" fmla="*/ 78 w 80"/>
                  <a:gd name="T39" fmla="*/ 38 h 76"/>
                  <a:gd name="T40" fmla="*/ 74 w 80"/>
                  <a:gd name="T41" fmla="*/ 32 h 76"/>
                  <a:gd name="T42" fmla="*/ 72 w 80"/>
                  <a:gd name="T43" fmla="*/ 28 h 76"/>
                  <a:gd name="T44" fmla="*/ 68 w 80"/>
                  <a:gd name="T45" fmla="*/ 24 h 76"/>
                  <a:gd name="T46" fmla="*/ 64 w 80"/>
                  <a:gd name="T47" fmla="*/ 20 h 76"/>
                  <a:gd name="T48" fmla="*/ 64 w 80"/>
                  <a:gd name="T49" fmla="*/ 20 h 76"/>
                  <a:gd name="T50" fmla="*/ 68 w 80"/>
                  <a:gd name="T51" fmla="*/ 24 h 76"/>
                  <a:gd name="T52" fmla="*/ 72 w 80"/>
                  <a:gd name="T53" fmla="*/ 28 h 76"/>
                  <a:gd name="T54" fmla="*/ 76 w 80"/>
                  <a:gd name="T55" fmla="*/ 32 h 76"/>
                  <a:gd name="T56" fmla="*/ 78 w 80"/>
                  <a:gd name="T57" fmla="*/ 36 h 76"/>
                  <a:gd name="T58" fmla="*/ 80 w 80"/>
                  <a:gd name="T59" fmla="*/ 42 h 76"/>
                  <a:gd name="T60" fmla="*/ 80 w 80"/>
                  <a:gd name="T61" fmla="*/ 48 h 76"/>
                  <a:gd name="T62" fmla="*/ 80 w 80"/>
                  <a:gd name="T63" fmla="*/ 54 h 76"/>
                  <a:gd name="T64" fmla="*/ 80 w 80"/>
                  <a:gd name="T65" fmla="*/ 54 h 76"/>
                  <a:gd name="T66" fmla="*/ 74 w 80"/>
                  <a:gd name="T67" fmla="*/ 62 h 76"/>
                  <a:gd name="T68" fmla="*/ 70 w 80"/>
                  <a:gd name="T69" fmla="*/ 64 h 76"/>
                  <a:gd name="T70" fmla="*/ 62 w 80"/>
                  <a:gd name="T71" fmla="*/ 70 h 76"/>
                  <a:gd name="T72" fmla="*/ 58 w 80"/>
                  <a:gd name="T73" fmla="*/ 72 h 76"/>
                  <a:gd name="T74" fmla="*/ 48 w 80"/>
                  <a:gd name="T75" fmla="*/ 76 h 76"/>
                  <a:gd name="T76" fmla="*/ 36 w 80"/>
                  <a:gd name="T77" fmla="*/ 66 h 76"/>
                  <a:gd name="T78" fmla="*/ 24 w 80"/>
                  <a:gd name="T79" fmla="*/ 54 h 76"/>
                  <a:gd name="T80" fmla="*/ 0 w 80"/>
                  <a:gd name="T81" fmla="*/ 32 h 76"/>
                  <a:gd name="T82" fmla="*/ 0 w 80"/>
                  <a:gd name="T83" fmla="*/ 30 h 76"/>
                  <a:gd name="T84" fmla="*/ 8 w 80"/>
                  <a:gd name="T85" fmla="*/ 14 h 76"/>
                  <a:gd name="T86" fmla="*/ 14 w 80"/>
                  <a:gd name="T87" fmla="*/ 4 h 76"/>
                  <a:gd name="T88" fmla="*/ 20 w 80"/>
                  <a:gd name="T89" fmla="*/ 0 h 76"/>
                  <a:gd name="T90" fmla="*/ 24 w 80"/>
                  <a:gd name="T91" fmla="*/ 0 h 76"/>
                  <a:gd name="T92" fmla="*/ 30 w 80"/>
                  <a:gd name="T93" fmla="*/ 2 h 76"/>
                  <a:gd name="T94" fmla="*/ 40 w 80"/>
                  <a:gd name="T95" fmla="*/ 6 h 76"/>
                  <a:gd name="T96" fmla="*/ 46 w 80"/>
                  <a:gd name="T97" fmla="*/ 8 h 76"/>
                  <a:gd name="T98" fmla="*/ 50 w 80"/>
                  <a:gd name="T99"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 h="76">
                    <a:moveTo>
                      <a:pt x="60" y="16"/>
                    </a:moveTo>
                    <a:lnTo>
                      <a:pt x="54" y="12"/>
                    </a:lnTo>
                    <a:lnTo>
                      <a:pt x="54" y="12"/>
                    </a:lnTo>
                    <a:lnTo>
                      <a:pt x="50" y="10"/>
                    </a:lnTo>
                    <a:lnTo>
                      <a:pt x="48" y="8"/>
                    </a:lnTo>
                    <a:lnTo>
                      <a:pt x="46" y="8"/>
                    </a:lnTo>
                    <a:lnTo>
                      <a:pt x="42" y="6"/>
                    </a:lnTo>
                    <a:lnTo>
                      <a:pt x="42" y="6"/>
                    </a:lnTo>
                    <a:lnTo>
                      <a:pt x="40" y="6"/>
                    </a:lnTo>
                    <a:lnTo>
                      <a:pt x="40" y="6"/>
                    </a:lnTo>
                    <a:lnTo>
                      <a:pt x="36" y="4"/>
                    </a:lnTo>
                    <a:lnTo>
                      <a:pt x="36" y="4"/>
                    </a:lnTo>
                    <a:lnTo>
                      <a:pt x="30" y="2"/>
                    </a:lnTo>
                    <a:lnTo>
                      <a:pt x="30" y="2"/>
                    </a:lnTo>
                    <a:lnTo>
                      <a:pt x="24" y="2"/>
                    </a:lnTo>
                    <a:lnTo>
                      <a:pt x="24" y="2"/>
                    </a:lnTo>
                    <a:lnTo>
                      <a:pt x="20" y="0"/>
                    </a:lnTo>
                    <a:lnTo>
                      <a:pt x="20" y="0"/>
                    </a:lnTo>
                    <a:lnTo>
                      <a:pt x="18" y="2"/>
                    </a:lnTo>
                    <a:lnTo>
                      <a:pt x="16" y="4"/>
                    </a:lnTo>
                    <a:lnTo>
                      <a:pt x="16" y="6"/>
                    </a:lnTo>
                    <a:lnTo>
                      <a:pt x="14" y="8"/>
                    </a:lnTo>
                    <a:lnTo>
                      <a:pt x="14" y="8"/>
                    </a:lnTo>
                    <a:lnTo>
                      <a:pt x="10" y="14"/>
                    </a:lnTo>
                    <a:lnTo>
                      <a:pt x="10" y="14"/>
                    </a:lnTo>
                    <a:lnTo>
                      <a:pt x="6" y="24"/>
                    </a:lnTo>
                    <a:lnTo>
                      <a:pt x="6" y="24"/>
                    </a:lnTo>
                    <a:lnTo>
                      <a:pt x="4" y="32"/>
                    </a:lnTo>
                    <a:lnTo>
                      <a:pt x="4" y="30"/>
                    </a:lnTo>
                    <a:lnTo>
                      <a:pt x="26" y="50"/>
                    </a:lnTo>
                    <a:lnTo>
                      <a:pt x="32" y="56"/>
                    </a:lnTo>
                    <a:lnTo>
                      <a:pt x="32" y="56"/>
                    </a:lnTo>
                    <a:lnTo>
                      <a:pt x="38" y="62"/>
                    </a:lnTo>
                    <a:lnTo>
                      <a:pt x="50" y="72"/>
                    </a:lnTo>
                    <a:lnTo>
                      <a:pt x="48" y="72"/>
                    </a:lnTo>
                    <a:lnTo>
                      <a:pt x="54" y="70"/>
                    </a:lnTo>
                    <a:lnTo>
                      <a:pt x="54" y="70"/>
                    </a:lnTo>
                    <a:lnTo>
                      <a:pt x="58" y="68"/>
                    </a:lnTo>
                    <a:lnTo>
                      <a:pt x="58" y="68"/>
                    </a:lnTo>
                    <a:lnTo>
                      <a:pt x="62" y="66"/>
                    </a:lnTo>
                    <a:lnTo>
                      <a:pt x="64" y="66"/>
                    </a:lnTo>
                    <a:lnTo>
                      <a:pt x="66" y="64"/>
                    </a:lnTo>
                    <a:lnTo>
                      <a:pt x="66" y="64"/>
                    </a:lnTo>
                    <a:lnTo>
                      <a:pt x="70" y="62"/>
                    </a:lnTo>
                    <a:lnTo>
                      <a:pt x="70" y="60"/>
                    </a:lnTo>
                    <a:lnTo>
                      <a:pt x="72" y="60"/>
                    </a:lnTo>
                    <a:lnTo>
                      <a:pt x="74" y="58"/>
                    </a:lnTo>
                    <a:lnTo>
                      <a:pt x="76" y="56"/>
                    </a:lnTo>
                    <a:lnTo>
                      <a:pt x="76" y="56"/>
                    </a:lnTo>
                    <a:lnTo>
                      <a:pt x="78" y="54"/>
                    </a:lnTo>
                    <a:lnTo>
                      <a:pt x="78" y="54"/>
                    </a:lnTo>
                    <a:lnTo>
                      <a:pt x="80" y="50"/>
                    </a:lnTo>
                    <a:lnTo>
                      <a:pt x="80" y="50"/>
                    </a:lnTo>
                    <a:lnTo>
                      <a:pt x="80" y="48"/>
                    </a:lnTo>
                    <a:lnTo>
                      <a:pt x="80" y="46"/>
                    </a:lnTo>
                    <a:lnTo>
                      <a:pt x="80" y="44"/>
                    </a:lnTo>
                    <a:lnTo>
                      <a:pt x="78" y="42"/>
                    </a:lnTo>
                    <a:lnTo>
                      <a:pt x="78" y="40"/>
                    </a:lnTo>
                    <a:lnTo>
                      <a:pt x="78" y="40"/>
                    </a:lnTo>
                    <a:lnTo>
                      <a:pt x="78" y="38"/>
                    </a:lnTo>
                    <a:lnTo>
                      <a:pt x="76" y="34"/>
                    </a:lnTo>
                    <a:lnTo>
                      <a:pt x="76" y="34"/>
                    </a:lnTo>
                    <a:lnTo>
                      <a:pt x="74" y="32"/>
                    </a:lnTo>
                    <a:lnTo>
                      <a:pt x="74" y="30"/>
                    </a:lnTo>
                    <a:lnTo>
                      <a:pt x="74" y="30"/>
                    </a:lnTo>
                    <a:lnTo>
                      <a:pt x="72" y="28"/>
                    </a:lnTo>
                    <a:lnTo>
                      <a:pt x="70" y="26"/>
                    </a:lnTo>
                    <a:lnTo>
                      <a:pt x="70" y="26"/>
                    </a:lnTo>
                    <a:lnTo>
                      <a:pt x="68" y="24"/>
                    </a:lnTo>
                    <a:lnTo>
                      <a:pt x="66" y="22"/>
                    </a:lnTo>
                    <a:lnTo>
                      <a:pt x="66" y="22"/>
                    </a:lnTo>
                    <a:lnTo>
                      <a:pt x="64" y="20"/>
                    </a:lnTo>
                    <a:lnTo>
                      <a:pt x="60" y="16"/>
                    </a:lnTo>
                    <a:close/>
                    <a:moveTo>
                      <a:pt x="60" y="16"/>
                    </a:moveTo>
                    <a:lnTo>
                      <a:pt x="64" y="20"/>
                    </a:lnTo>
                    <a:lnTo>
                      <a:pt x="64" y="20"/>
                    </a:lnTo>
                    <a:lnTo>
                      <a:pt x="66" y="22"/>
                    </a:lnTo>
                    <a:lnTo>
                      <a:pt x="68" y="24"/>
                    </a:lnTo>
                    <a:lnTo>
                      <a:pt x="68" y="24"/>
                    </a:lnTo>
                    <a:lnTo>
                      <a:pt x="70" y="26"/>
                    </a:lnTo>
                    <a:lnTo>
                      <a:pt x="72" y="28"/>
                    </a:lnTo>
                    <a:lnTo>
                      <a:pt x="72" y="28"/>
                    </a:lnTo>
                    <a:lnTo>
                      <a:pt x="74" y="30"/>
                    </a:lnTo>
                    <a:lnTo>
                      <a:pt x="76" y="32"/>
                    </a:lnTo>
                    <a:lnTo>
                      <a:pt x="76" y="32"/>
                    </a:lnTo>
                    <a:lnTo>
                      <a:pt x="76" y="34"/>
                    </a:lnTo>
                    <a:lnTo>
                      <a:pt x="78" y="36"/>
                    </a:lnTo>
                    <a:lnTo>
                      <a:pt x="78" y="36"/>
                    </a:lnTo>
                    <a:lnTo>
                      <a:pt x="80" y="40"/>
                    </a:lnTo>
                    <a:lnTo>
                      <a:pt x="80" y="42"/>
                    </a:lnTo>
                    <a:lnTo>
                      <a:pt x="80" y="44"/>
                    </a:lnTo>
                    <a:lnTo>
                      <a:pt x="80" y="46"/>
                    </a:lnTo>
                    <a:lnTo>
                      <a:pt x="80" y="48"/>
                    </a:lnTo>
                    <a:lnTo>
                      <a:pt x="80" y="48"/>
                    </a:lnTo>
                    <a:lnTo>
                      <a:pt x="80" y="50"/>
                    </a:lnTo>
                    <a:lnTo>
                      <a:pt x="80" y="54"/>
                    </a:lnTo>
                    <a:lnTo>
                      <a:pt x="80" y="54"/>
                    </a:lnTo>
                    <a:lnTo>
                      <a:pt x="80" y="54"/>
                    </a:lnTo>
                    <a:lnTo>
                      <a:pt x="80" y="54"/>
                    </a:lnTo>
                    <a:lnTo>
                      <a:pt x="78" y="58"/>
                    </a:lnTo>
                    <a:lnTo>
                      <a:pt x="76" y="60"/>
                    </a:lnTo>
                    <a:lnTo>
                      <a:pt x="74" y="62"/>
                    </a:lnTo>
                    <a:lnTo>
                      <a:pt x="72" y="62"/>
                    </a:lnTo>
                    <a:lnTo>
                      <a:pt x="70" y="64"/>
                    </a:lnTo>
                    <a:lnTo>
                      <a:pt x="70" y="64"/>
                    </a:lnTo>
                    <a:lnTo>
                      <a:pt x="66" y="68"/>
                    </a:lnTo>
                    <a:lnTo>
                      <a:pt x="64" y="68"/>
                    </a:lnTo>
                    <a:lnTo>
                      <a:pt x="62" y="70"/>
                    </a:lnTo>
                    <a:lnTo>
                      <a:pt x="62" y="70"/>
                    </a:lnTo>
                    <a:lnTo>
                      <a:pt x="58" y="72"/>
                    </a:lnTo>
                    <a:lnTo>
                      <a:pt x="58" y="72"/>
                    </a:lnTo>
                    <a:lnTo>
                      <a:pt x="54" y="74"/>
                    </a:lnTo>
                    <a:lnTo>
                      <a:pt x="50" y="76"/>
                    </a:lnTo>
                    <a:lnTo>
                      <a:pt x="48" y="76"/>
                    </a:lnTo>
                    <a:lnTo>
                      <a:pt x="48" y="76"/>
                    </a:lnTo>
                    <a:lnTo>
                      <a:pt x="36" y="66"/>
                    </a:lnTo>
                    <a:lnTo>
                      <a:pt x="36" y="66"/>
                    </a:lnTo>
                    <a:lnTo>
                      <a:pt x="30" y="60"/>
                    </a:lnTo>
                    <a:lnTo>
                      <a:pt x="24" y="54"/>
                    </a:lnTo>
                    <a:lnTo>
                      <a:pt x="24" y="54"/>
                    </a:lnTo>
                    <a:lnTo>
                      <a:pt x="12" y="44"/>
                    </a:lnTo>
                    <a:lnTo>
                      <a:pt x="12" y="44"/>
                    </a:lnTo>
                    <a:lnTo>
                      <a:pt x="0" y="32"/>
                    </a:lnTo>
                    <a:lnTo>
                      <a:pt x="0" y="32"/>
                    </a:lnTo>
                    <a:lnTo>
                      <a:pt x="0" y="30"/>
                    </a:lnTo>
                    <a:lnTo>
                      <a:pt x="0" y="30"/>
                    </a:lnTo>
                    <a:lnTo>
                      <a:pt x="4" y="22"/>
                    </a:lnTo>
                    <a:lnTo>
                      <a:pt x="4" y="22"/>
                    </a:lnTo>
                    <a:lnTo>
                      <a:pt x="8" y="14"/>
                    </a:lnTo>
                    <a:lnTo>
                      <a:pt x="8" y="14"/>
                    </a:lnTo>
                    <a:lnTo>
                      <a:pt x="12" y="6"/>
                    </a:lnTo>
                    <a:lnTo>
                      <a:pt x="14" y="4"/>
                    </a:lnTo>
                    <a:lnTo>
                      <a:pt x="16" y="2"/>
                    </a:lnTo>
                    <a:lnTo>
                      <a:pt x="18" y="0"/>
                    </a:lnTo>
                    <a:lnTo>
                      <a:pt x="20" y="0"/>
                    </a:lnTo>
                    <a:lnTo>
                      <a:pt x="20" y="0"/>
                    </a:lnTo>
                    <a:lnTo>
                      <a:pt x="20" y="0"/>
                    </a:lnTo>
                    <a:lnTo>
                      <a:pt x="24" y="0"/>
                    </a:lnTo>
                    <a:lnTo>
                      <a:pt x="24" y="0"/>
                    </a:lnTo>
                    <a:lnTo>
                      <a:pt x="30" y="2"/>
                    </a:lnTo>
                    <a:lnTo>
                      <a:pt x="30" y="2"/>
                    </a:lnTo>
                    <a:lnTo>
                      <a:pt x="36" y="4"/>
                    </a:lnTo>
                    <a:lnTo>
                      <a:pt x="36" y="4"/>
                    </a:lnTo>
                    <a:lnTo>
                      <a:pt x="40" y="6"/>
                    </a:lnTo>
                    <a:lnTo>
                      <a:pt x="40" y="6"/>
                    </a:lnTo>
                    <a:lnTo>
                      <a:pt x="42" y="6"/>
                    </a:lnTo>
                    <a:lnTo>
                      <a:pt x="46" y="8"/>
                    </a:lnTo>
                    <a:lnTo>
                      <a:pt x="48" y="8"/>
                    </a:lnTo>
                    <a:lnTo>
                      <a:pt x="50" y="10"/>
                    </a:lnTo>
                    <a:lnTo>
                      <a:pt x="50" y="10"/>
                    </a:lnTo>
                    <a:lnTo>
                      <a:pt x="54" y="12"/>
                    </a:lnTo>
                    <a:lnTo>
                      <a:pt x="60" y="16"/>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55" name="Freeform 38"/>
              <p:cNvSpPr>
                <a:spLocks/>
              </p:cNvSpPr>
              <p:nvPr/>
            </p:nvSpPr>
            <p:spPr bwMode="auto">
              <a:xfrm>
                <a:off x="5240338" y="1550988"/>
                <a:ext cx="120650" cy="114300"/>
              </a:xfrm>
              <a:custGeom>
                <a:avLst/>
                <a:gdLst>
                  <a:gd name="T0" fmla="*/ 50 w 76"/>
                  <a:gd name="T1" fmla="*/ 12 h 72"/>
                  <a:gd name="T2" fmla="*/ 46 w 76"/>
                  <a:gd name="T3" fmla="*/ 10 h 72"/>
                  <a:gd name="T4" fmla="*/ 42 w 76"/>
                  <a:gd name="T5" fmla="*/ 8 h 72"/>
                  <a:gd name="T6" fmla="*/ 38 w 76"/>
                  <a:gd name="T7" fmla="*/ 6 h 72"/>
                  <a:gd name="T8" fmla="*/ 36 w 76"/>
                  <a:gd name="T9" fmla="*/ 6 h 72"/>
                  <a:gd name="T10" fmla="*/ 32 w 76"/>
                  <a:gd name="T11" fmla="*/ 4 h 72"/>
                  <a:gd name="T12" fmla="*/ 26 w 76"/>
                  <a:gd name="T13" fmla="*/ 2 h 72"/>
                  <a:gd name="T14" fmla="*/ 20 w 76"/>
                  <a:gd name="T15" fmla="*/ 2 h 72"/>
                  <a:gd name="T16" fmla="*/ 16 w 76"/>
                  <a:gd name="T17" fmla="*/ 0 h 72"/>
                  <a:gd name="T18" fmla="*/ 12 w 76"/>
                  <a:gd name="T19" fmla="*/ 4 h 72"/>
                  <a:gd name="T20" fmla="*/ 10 w 76"/>
                  <a:gd name="T21" fmla="*/ 8 h 72"/>
                  <a:gd name="T22" fmla="*/ 6 w 76"/>
                  <a:gd name="T23" fmla="*/ 14 h 72"/>
                  <a:gd name="T24" fmla="*/ 2 w 76"/>
                  <a:gd name="T25" fmla="*/ 24 h 72"/>
                  <a:gd name="T26" fmla="*/ 0 w 76"/>
                  <a:gd name="T27" fmla="*/ 32 h 72"/>
                  <a:gd name="T28" fmla="*/ 22 w 76"/>
                  <a:gd name="T29" fmla="*/ 50 h 72"/>
                  <a:gd name="T30" fmla="*/ 28 w 76"/>
                  <a:gd name="T31" fmla="*/ 56 h 72"/>
                  <a:gd name="T32" fmla="*/ 46 w 76"/>
                  <a:gd name="T33" fmla="*/ 72 h 72"/>
                  <a:gd name="T34" fmla="*/ 50 w 76"/>
                  <a:gd name="T35" fmla="*/ 70 h 72"/>
                  <a:gd name="T36" fmla="*/ 54 w 76"/>
                  <a:gd name="T37" fmla="*/ 68 h 72"/>
                  <a:gd name="T38" fmla="*/ 58 w 76"/>
                  <a:gd name="T39" fmla="*/ 66 h 72"/>
                  <a:gd name="T40" fmla="*/ 62 w 76"/>
                  <a:gd name="T41" fmla="*/ 64 h 72"/>
                  <a:gd name="T42" fmla="*/ 66 w 76"/>
                  <a:gd name="T43" fmla="*/ 62 h 72"/>
                  <a:gd name="T44" fmla="*/ 68 w 76"/>
                  <a:gd name="T45" fmla="*/ 60 h 72"/>
                  <a:gd name="T46" fmla="*/ 72 w 76"/>
                  <a:gd name="T47" fmla="*/ 56 h 72"/>
                  <a:gd name="T48" fmla="*/ 74 w 76"/>
                  <a:gd name="T49" fmla="*/ 54 h 72"/>
                  <a:gd name="T50" fmla="*/ 76 w 76"/>
                  <a:gd name="T51" fmla="*/ 50 h 72"/>
                  <a:gd name="T52" fmla="*/ 76 w 76"/>
                  <a:gd name="T53" fmla="*/ 48 h 72"/>
                  <a:gd name="T54" fmla="*/ 76 w 76"/>
                  <a:gd name="T55" fmla="*/ 44 h 72"/>
                  <a:gd name="T56" fmla="*/ 74 w 76"/>
                  <a:gd name="T57" fmla="*/ 40 h 72"/>
                  <a:gd name="T58" fmla="*/ 74 w 76"/>
                  <a:gd name="T59" fmla="*/ 38 h 72"/>
                  <a:gd name="T60" fmla="*/ 72 w 76"/>
                  <a:gd name="T61" fmla="*/ 34 h 72"/>
                  <a:gd name="T62" fmla="*/ 70 w 76"/>
                  <a:gd name="T63" fmla="*/ 30 h 72"/>
                  <a:gd name="T64" fmla="*/ 68 w 76"/>
                  <a:gd name="T65" fmla="*/ 28 h 72"/>
                  <a:gd name="T66" fmla="*/ 66 w 76"/>
                  <a:gd name="T67" fmla="*/ 26 h 72"/>
                  <a:gd name="T68" fmla="*/ 62 w 76"/>
                  <a:gd name="T69" fmla="*/ 22 h 72"/>
                  <a:gd name="T70" fmla="*/ 60 w 76"/>
                  <a:gd name="T71" fmla="*/ 2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72">
                    <a:moveTo>
                      <a:pt x="56" y="16"/>
                    </a:moveTo>
                    <a:lnTo>
                      <a:pt x="50" y="12"/>
                    </a:lnTo>
                    <a:lnTo>
                      <a:pt x="50" y="12"/>
                    </a:lnTo>
                    <a:lnTo>
                      <a:pt x="46" y="10"/>
                    </a:lnTo>
                    <a:lnTo>
                      <a:pt x="44" y="8"/>
                    </a:lnTo>
                    <a:lnTo>
                      <a:pt x="42" y="8"/>
                    </a:lnTo>
                    <a:lnTo>
                      <a:pt x="38" y="6"/>
                    </a:lnTo>
                    <a:lnTo>
                      <a:pt x="38" y="6"/>
                    </a:lnTo>
                    <a:lnTo>
                      <a:pt x="36" y="6"/>
                    </a:lnTo>
                    <a:lnTo>
                      <a:pt x="36" y="6"/>
                    </a:lnTo>
                    <a:lnTo>
                      <a:pt x="32" y="4"/>
                    </a:lnTo>
                    <a:lnTo>
                      <a:pt x="32" y="4"/>
                    </a:lnTo>
                    <a:lnTo>
                      <a:pt x="26" y="2"/>
                    </a:lnTo>
                    <a:lnTo>
                      <a:pt x="26" y="2"/>
                    </a:lnTo>
                    <a:lnTo>
                      <a:pt x="20" y="2"/>
                    </a:lnTo>
                    <a:lnTo>
                      <a:pt x="20" y="2"/>
                    </a:lnTo>
                    <a:lnTo>
                      <a:pt x="16" y="0"/>
                    </a:lnTo>
                    <a:lnTo>
                      <a:pt x="16" y="0"/>
                    </a:lnTo>
                    <a:lnTo>
                      <a:pt x="14" y="2"/>
                    </a:lnTo>
                    <a:lnTo>
                      <a:pt x="12" y="4"/>
                    </a:lnTo>
                    <a:lnTo>
                      <a:pt x="12" y="6"/>
                    </a:lnTo>
                    <a:lnTo>
                      <a:pt x="10" y="8"/>
                    </a:lnTo>
                    <a:lnTo>
                      <a:pt x="10" y="8"/>
                    </a:lnTo>
                    <a:lnTo>
                      <a:pt x="6" y="14"/>
                    </a:lnTo>
                    <a:lnTo>
                      <a:pt x="6" y="14"/>
                    </a:lnTo>
                    <a:lnTo>
                      <a:pt x="2" y="24"/>
                    </a:lnTo>
                    <a:lnTo>
                      <a:pt x="2" y="24"/>
                    </a:lnTo>
                    <a:lnTo>
                      <a:pt x="0" y="32"/>
                    </a:lnTo>
                    <a:lnTo>
                      <a:pt x="0" y="30"/>
                    </a:lnTo>
                    <a:lnTo>
                      <a:pt x="22" y="50"/>
                    </a:lnTo>
                    <a:lnTo>
                      <a:pt x="28" y="56"/>
                    </a:lnTo>
                    <a:lnTo>
                      <a:pt x="28" y="56"/>
                    </a:lnTo>
                    <a:lnTo>
                      <a:pt x="34" y="62"/>
                    </a:lnTo>
                    <a:lnTo>
                      <a:pt x="46" y="72"/>
                    </a:lnTo>
                    <a:lnTo>
                      <a:pt x="44" y="72"/>
                    </a:lnTo>
                    <a:lnTo>
                      <a:pt x="50" y="70"/>
                    </a:lnTo>
                    <a:lnTo>
                      <a:pt x="50" y="70"/>
                    </a:lnTo>
                    <a:lnTo>
                      <a:pt x="54" y="68"/>
                    </a:lnTo>
                    <a:lnTo>
                      <a:pt x="54" y="68"/>
                    </a:lnTo>
                    <a:lnTo>
                      <a:pt x="58" y="66"/>
                    </a:lnTo>
                    <a:lnTo>
                      <a:pt x="60" y="66"/>
                    </a:lnTo>
                    <a:lnTo>
                      <a:pt x="62" y="64"/>
                    </a:lnTo>
                    <a:lnTo>
                      <a:pt x="62" y="64"/>
                    </a:lnTo>
                    <a:lnTo>
                      <a:pt x="66" y="62"/>
                    </a:lnTo>
                    <a:lnTo>
                      <a:pt x="66" y="60"/>
                    </a:lnTo>
                    <a:lnTo>
                      <a:pt x="68" y="60"/>
                    </a:lnTo>
                    <a:lnTo>
                      <a:pt x="70" y="58"/>
                    </a:lnTo>
                    <a:lnTo>
                      <a:pt x="72" y="56"/>
                    </a:lnTo>
                    <a:lnTo>
                      <a:pt x="72" y="56"/>
                    </a:lnTo>
                    <a:lnTo>
                      <a:pt x="74" y="54"/>
                    </a:lnTo>
                    <a:lnTo>
                      <a:pt x="74" y="54"/>
                    </a:lnTo>
                    <a:lnTo>
                      <a:pt x="76" y="50"/>
                    </a:lnTo>
                    <a:lnTo>
                      <a:pt x="76" y="50"/>
                    </a:lnTo>
                    <a:lnTo>
                      <a:pt x="76" y="48"/>
                    </a:lnTo>
                    <a:lnTo>
                      <a:pt x="76" y="46"/>
                    </a:lnTo>
                    <a:lnTo>
                      <a:pt x="76" y="44"/>
                    </a:lnTo>
                    <a:lnTo>
                      <a:pt x="74" y="42"/>
                    </a:lnTo>
                    <a:lnTo>
                      <a:pt x="74" y="40"/>
                    </a:lnTo>
                    <a:lnTo>
                      <a:pt x="74" y="40"/>
                    </a:lnTo>
                    <a:lnTo>
                      <a:pt x="74" y="38"/>
                    </a:lnTo>
                    <a:lnTo>
                      <a:pt x="72" y="34"/>
                    </a:lnTo>
                    <a:lnTo>
                      <a:pt x="72" y="34"/>
                    </a:lnTo>
                    <a:lnTo>
                      <a:pt x="70" y="32"/>
                    </a:lnTo>
                    <a:lnTo>
                      <a:pt x="70" y="30"/>
                    </a:lnTo>
                    <a:lnTo>
                      <a:pt x="70" y="30"/>
                    </a:lnTo>
                    <a:lnTo>
                      <a:pt x="68" y="28"/>
                    </a:lnTo>
                    <a:lnTo>
                      <a:pt x="66" y="26"/>
                    </a:lnTo>
                    <a:lnTo>
                      <a:pt x="66" y="26"/>
                    </a:lnTo>
                    <a:lnTo>
                      <a:pt x="64" y="24"/>
                    </a:lnTo>
                    <a:lnTo>
                      <a:pt x="62" y="22"/>
                    </a:lnTo>
                    <a:lnTo>
                      <a:pt x="62" y="22"/>
                    </a:lnTo>
                    <a:lnTo>
                      <a:pt x="60" y="20"/>
                    </a:lnTo>
                    <a:lnTo>
                      <a:pt x="56"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56" name="Freeform 39"/>
              <p:cNvSpPr>
                <a:spLocks/>
              </p:cNvSpPr>
              <p:nvPr/>
            </p:nvSpPr>
            <p:spPr bwMode="auto">
              <a:xfrm>
                <a:off x="5233988" y="1550988"/>
                <a:ext cx="127000" cy="120650"/>
              </a:xfrm>
              <a:custGeom>
                <a:avLst/>
                <a:gdLst>
                  <a:gd name="T0" fmla="*/ 64 w 80"/>
                  <a:gd name="T1" fmla="*/ 20 h 76"/>
                  <a:gd name="T2" fmla="*/ 66 w 80"/>
                  <a:gd name="T3" fmla="*/ 22 h 76"/>
                  <a:gd name="T4" fmla="*/ 68 w 80"/>
                  <a:gd name="T5" fmla="*/ 24 h 76"/>
                  <a:gd name="T6" fmla="*/ 72 w 80"/>
                  <a:gd name="T7" fmla="*/ 28 h 76"/>
                  <a:gd name="T8" fmla="*/ 74 w 80"/>
                  <a:gd name="T9" fmla="*/ 30 h 76"/>
                  <a:gd name="T10" fmla="*/ 76 w 80"/>
                  <a:gd name="T11" fmla="*/ 32 h 76"/>
                  <a:gd name="T12" fmla="*/ 78 w 80"/>
                  <a:gd name="T13" fmla="*/ 36 h 76"/>
                  <a:gd name="T14" fmla="*/ 80 w 80"/>
                  <a:gd name="T15" fmla="*/ 40 h 76"/>
                  <a:gd name="T16" fmla="*/ 80 w 80"/>
                  <a:gd name="T17" fmla="*/ 44 h 76"/>
                  <a:gd name="T18" fmla="*/ 80 w 80"/>
                  <a:gd name="T19" fmla="*/ 48 h 76"/>
                  <a:gd name="T20" fmla="*/ 80 w 80"/>
                  <a:gd name="T21" fmla="*/ 50 h 76"/>
                  <a:gd name="T22" fmla="*/ 80 w 80"/>
                  <a:gd name="T23" fmla="*/ 54 h 76"/>
                  <a:gd name="T24" fmla="*/ 80 w 80"/>
                  <a:gd name="T25" fmla="*/ 54 h 76"/>
                  <a:gd name="T26" fmla="*/ 76 w 80"/>
                  <a:gd name="T27" fmla="*/ 60 h 76"/>
                  <a:gd name="T28" fmla="*/ 72 w 80"/>
                  <a:gd name="T29" fmla="*/ 62 h 76"/>
                  <a:gd name="T30" fmla="*/ 70 w 80"/>
                  <a:gd name="T31" fmla="*/ 64 h 76"/>
                  <a:gd name="T32" fmla="*/ 64 w 80"/>
                  <a:gd name="T33" fmla="*/ 68 h 76"/>
                  <a:gd name="T34" fmla="*/ 62 w 80"/>
                  <a:gd name="T35" fmla="*/ 70 h 76"/>
                  <a:gd name="T36" fmla="*/ 58 w 80"/>
                  <a:gd name="T37" fmla="*/ 72 h 76"/>
                  <a:gd name="T38" fmla="*/ 50 w 80"/>
                  <a:gd name="T39" fmla="*/ 76 h 76"/>
                  <a:gd name="T40" fmla="*/ 48 w 80"/>
                  <a:gd name="T41" fmla="*/ 76 h 76"/>
                  <a:gd name="T42" fmla="*/ 36 w 80"/>
                  <a:gd name="T43" fmla="*/ 66 h 76"/>
                  <a:gd name="T44" fmla="*/ 24 w 80"/>
                  <a:gd name="T45" fmla="*/ 54 h 76"/>
                  <a:gd name="T46" fmla="*/ 12 w 80"/>
                  <a:gd name="T47" fmla="*/ 44 h 76"/>
                  <a:gd name="T48" fmla="*/ 0 w 80"/>
                  <a:gd name="T49" fmla="*/ 32 h 76"/>
                  <a:gd name="T50" fmla="*/ 0 w 80"/>
                  <a:gd name="T51" fmla="*/ 30 h 76"/>
                  <a:gd name="T52" fmla="*/ 4 w 80"/>
                  <a:gd name="T53" fmla="*/ 22 h 76"/>
                  <a:gd name="T54" fmla="*/ 8 w 80"/>
                  <a:gd name="T55" fmla="*/ 14 h 76"/>
                  <a:gd name="T56" fmla="*/ 12 w 80"/>
                  <a:gd name="T57" fmla="*/ 6 h 76"/>
                  <a:gd name="T58" fmla="*/ 16 w 80"/>
                  <a:gd name="T59" fmla="*/ 2 h 76"/>
                  <a:gd name="T60" fmla="*/ 20 w 80"/>
                  <a:gd name="T61" fmla="*/ 0 h 76"/>
                  <a:gd name="T62" fmla="*/ 20 w 80"/>
                  <a:gd name="T63" fmla="*/ 0 h 76"/>
                  <a:gd name="T64" fmla="*/ 24 w 80"/>
                  <a:gd name="T65" fmla="*/ 0 h 76"/>
                  <a:gd name="T66" fmla="*/ 30 w 80"/>
                  <a:gd name="T67" fmla="*/ 2 h 76"/>
                  <a:gd name="T68" fmla="*/ 36 w 80"/>
                  <a:gd name="T69" fmla="*/ 4 h 76"/>
                  <a:gd name="T70" fmla="*/ 40 w 80"/>
                  <a:gd name="T71" fmla="*/ 6 h 76"/>
                  <a:gd name="T72" fmla="*/ 46 w 80"/>
                  <a:gd name="T73" fmla="*/ 8 h 76"/>
                  <a:gd name="T74" fmla="*/ 50 w 80"/>
                  <a:gd name="T75" fmla="*/ 10 h 76"/>
                  <a:gd name="T76" fmla="*/ 54 w 80"/>
                  <a:gd name="T77"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76">
                    <a:moveTo>
                      <a:pt x="60" y="16"/>
                    </a:moveTo>
                    <a:lnTo>
                      <a:pt x="64" y="20"/>
                    </a:lnTo>
                    <a:lnTo>
                      <a:pt x="64" y="20"/>
                    </a:lnTo>
                    <a:lnTo>
                      <a:pt x="66" y="22"/>
                    </a:lnTo>
                    <a:lnTo>
                      <a:pt x="68" y="24"/>
                    </a:lnTo>
                    <a:lnTo>
                      <a:pt x="68" y="24"/>
                    </a:lnTo>
                    <a:lnTo>
                      <a:pt x="70" y="26"/>
                    </a:lnTo>
                    <a:lnTo>
                      <a:pt x="72" y="28"/>
                    </a:lnTo>
                    <a:lnTo>
                      <a:pt x="72" y="28"/>
                    </a:lnTo>
                    <a:lnTo>
                      <a:pt x="74" y="30"/>
                    </a:lnTo>
                    <a:lnTo>
                      <a:pt x="76" y="32"/>
                    </a:lnTo>
                    <a:lnTo>
                      <a:pt x="76" y="32"/>
                    </a:lnTo>
                    <a:lnTo>
                      <a:pt x="76" y="34"/>
                    </a:lnTo>
                    <a:lnTo>
                      <a:pt x="78" y="36"/>
                    </a:lnTo>
                    <a:lnTo>
                      <a:pt x="78" y="36"/>
                    </a:lnTo>
                    <a:lnTo>
                      <a:pt x="80" y="40"/>
                    </a:lnTo>
                    <a:lnTo>
                      <a:pt x="80" y="42"/>
                    </a:lnTo>
                    <a:lnTo>
                      <a:pt x="80" y="44"/>
                    </a:lnTo>
                    <a:lnTo>
                      <a:pt x="80" y="46"/>
                    </a:lnTo>
                    <a:lnTo>
                      <a:pt x="80" y="48"/>
                    </a:lnTo>
                    <a:lnTo>
                      <a:pt x="80" y="48"/>
                    </a:lnTo>
                    <a:lnTo>
                      <a:pt x="80" y="50"/>
                    </a:lnTo>
                    <a:lnTo>
                      <a:pt x="80" y="54"/>
                    </a:lnTo>
                    <a:lnTo>
                      <a:pt x="80" y="54"/>
                    </a:lnTo>
                    <a:lnTo>
                      <a:pt x="80" y="54"/>
                    </a:lnTo>
                    <a:lnTo>
                      <a:pt x="80" y="54"/>
                    </a:lnTo>
                    <a:lnTo>
                      <a:pt x="78" y="58"/>
                    </a:lnTo>
                    <a:lnTo>
                      <a:pt x="76" y="60"/>
                    </a:lnTo>
                    <a:lnTo>
                      <a:pt x="74" y="62"/>
                    </a:lnTo>
                    <a:lnTo>
                      <a:pt x="72" y="62"/>
                    </a:lnTo>
                    <a:lnTo>
                      <a:pt x="70" y="64"/>
                    </a:lnTo>
                    <a:lnTo>
                      <a:pt x="70" y="64"/>
                    </a:lnTo>
                    <a:lnTo>
                      <a:pt x="66" y="68"/>
                    </a:lnTo>
                    <a:lnTo>
                      <a:pt x="64" y="68"/>
                    </a:lnTo>
                    <a:lnTo>
                      <a:pt x="62" y="70"/>
                    </a:lnTo>
                    <a:lnTo>
                      <a:pt x="62" y="70"/>
                    </a:lnTo>
                    <a:lnTo>
                      <a:pt x="58" y="72"/>
                    </a:lnTo>
                    <a:lnTo>
                      <a:pt x="58" y="72"/>
                    </a:lnTo>
                    <a:lnTo>
                      <a:pt x="54" y="74"/>
                    </a:lnTo>
                    <a:lnTo>
                      <a:pt x="50" y="76"/>
                    </a:lnTo>
                    <a:lnTo>
                      <a:pt x="48" y="76"/>
                    </a:lnTo>
                    <a:lnTo>
                      <a:pt x="48" y="76"/>
                    </a:lnTo>
                    <a:lnTo>
                      <a:pt x="36" y="66"/>
                    </a:lnTo>
                    <a:lnTo>
                      <a:pt x="36" y="66"/>
                    </a:lnTo>
                    <a:lnTo>
                      <a:pt x="30" y="60"/>
                    </a:lnTo>
                    <a:lnTo>
                      <a:pt x="24" y="54"/>
                    </a:lnTo>
                    <a:lnTo>
                      <a:pt x="24" y="54"/>
                    </a:lnTo>
                    <a:lnTo>
                      <a:pt x="12" y="44"/>
                    </a:lnTo>
                    <a:lnTo>
                      <a:pt x="12" y="44"/>
                    </a:lnTo>
                    <a:lnTo>
                      <a:pt x="0" y="32"/>
                    </a:lnTo>
                    <a:lnTo>
                      <a:pt x="0" y="32"/>
                    </a:lnTo>
                    <a:lnTo>
                      <a:pt x="0" y="30"/>
                    </a:lnTo>
                    <a:lnTo>
                      <a:pt x="0" y="30"/>
                    </a:lnTo>
                    <a:lnTo>
                      <a:pt x="4" y="22"/>
                    </a:lnTo>
                    <a:lnTo>
                      <a:pt x="4" y="22"/>
                    </a:lnTo>
                    <a:lnTo>
                      <a:pt x="8" y="14"/>
                    </a:lnTo>
                    <a:lnTo>
                      <a:pt x="8" y="14"/>
                    </a:lnTo>
                    <a:lnTo>
                      <a:pt x="12" y="6"/>
                    </a:lnTo>
                    <a:lnTo>
                      <a:pt x="14" y="4"/>
                    </a:lnTo>
                    <a:lnTo>
                      <a:pt x="16" y="2"/>
                    </a:lnTo>
                    <a:lnTo>
                      <a:pt x="18" y="0"/>
                    </a:lnTo>
                    <a:lnTo>
                      <a:pt x="20" y="0"/>
                    </a:lnTo>
                    <a:lnTo>
                      <a:pt x="20" y="0"/>
                    </a:lnTo>
                    <a:lnTo>
                      <a:pt x="20" y="0"/>
                    </a:lnTo>
                    <a:lnTo>
                      <a:pt x="24" y="0"/>
                    </a:lnTo>
                    <a:lnTo>
                      <a:pt x="24" y="0"/>
                    </a:lnTo>
                    <a:lnTo>
                      <a:pt x="30" y="2"/>
                    </a:lnTo>
                    <a:lnTo>
                      <a:pt x="30" y="2"/>
                    </a:lnTo>
                    <a:lnTo>
                      <a:pt x="36" y="4"/>
                    </a:lnTo>
                    <a:lnTo>
                      <a:pt x="36" y="4"/>
                    </a:lnTo>
                    <a:lnTo>
                      <a:pt x="40" y="6"/>
                    </a:lnTo>
                    <a:lnTo>
                      <a:pt x="40" y="6"/>
                    </a:lnTo>
                    <a:lnTo>
                      <a:pt x="42" y="6"/>
                    </a:lnTo>
                    <a:lnTo>
                      <a:pt x="46" y="8"/>
                    </a:lnTo>
                    <a:lnTo>
                      <a:pt x="48" y="8"/>
                    </a:lnTo>
                    <a:lnTo>
                      <a:pt x="50" y="10"/>
                    </a:lnTo>
                    <a:lnTo>
                      <a:pt x="50" y="10"/>
                    </a:lnTo>
                    <a:lnTo>
                      <a:pt x="54" y="12"/>
                    </a:lnTo>
                    <a:lnTo>
                      <a:pt x="6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57" name="Freeform 40"/>
              <p:cNvSpPr>
                <a:spLocks/>
              </p:cNvSpPr>
              <p:nvPr/>
            </p:nvSpPr>
            <p:spPr bwMode="auto">
              <a:xfrm>
                <a:off x="5249863" y="1579563"/>
                <a:ext cx="50800" cy="66675"/>
              </a:xfrm>
              <a:custGeom>
                <a:avLst/>
                <a:gdLst>
                  <a:gd name="T0" fmla="*/ 0 w 32"/>
                  <a:gd name="T1" fmla="*/ 42 h 42"/>
                  <a:gd name="T2" fmla="*/ 0 w 32"/>
                  <a:gd name="T3" fmla="*/ 42 h 42"/>
                  <a:gd name="T4" fmla="*/ 0 w 32"/>
                  <a:gd name="T5" fmla="*/ 40 h 42"/>
                  <a:gd name="T6" fmla="*/ 0 w 32"/>
                  <a:gd name="T7" fmla="*/ 40 h 42"/>
                  <a:gd name="T8" fmla="*/ 2 w 32"/>
                  <a:gd name="T9" fmla="*/ 34 h 42"/>
                  <a:gd name="T10" fmla="*/ 2 w 32"/>
                  <a:gd name="T11" fmla="*/ 34 h 42"/>
                  <a:gd name="T12" fmla="*/ 6 w 32"/>
                  <a:gd name="T13" fmla="*/ 28 h 42"/>
                  <a:gd name="T14" fmla="*/ 6 w 32"/>
                  <a:gd name="T15" fmla="*/ 28 h 42"/>
                  <a:gd name="T16" fmla="*/ 10 w 32"/>
                  <a:gd name="T17" fmla="*/ 22 h 42"/>
                  <a:gd name="T18" fmla="*/ 10 w 32"/>
                  <a:gd name="T19" fmla="*/ 22 h 42"/>
                  <a:gd name="T20" fmla="*/ 12 w 32"/>
                  <a:gd name="T21" fmla="*/ 18 h 42"/>
                  <a:gd name="T22" fmla="*/ 12 w 32"/>
                  <a:gd name="T23" fmla="*/ 18 h 42"/>
                  <a:gd name="T24" fmla="*/ 14 w 32"/>
                  <a:gd name="T25" fmla="*/ 14 h 42"/>
                  <a:gd name="T26" fmla="*/ 14 w 32"/>
                  <a:gd name="T27" fmla="*/ 14 h 42"/>
                  <a:gd name="T28" fmla="*/ 18 w 32"/>
                  <a:gd name="T29" fmla="*/ 12 h 42"/>
                  <a:gd name="T30" fmla="*/ 18 w 32"/>
                  <a:gd name="T31" fmla="*/ 12 h 42"/>
                  <a:gd name="T32" fmla="*/ 22 w 32"/>
                  <a:gd name="T33" fmla="*/ 8 h 42"/>
                  <a:gd name="T34" fmla="*/ 22 w 32"/>
                  <a:gd name="T35" fmla="*/ 8 h 42"/>
                  <a:gd name="T36" fmla="*/ 24 w 32"/>
                  <a:gd name="T37" fmla="*/ 6 h 42"/>
                  <a:gd name="T38" fmla="*/ 24 w 32"/>
                  <a:gd name="T39" fmla="*/ 6 h 42"/>
                  <a:gd name="T40" fmla="*/ 28 w 32"/>
                  <a:gd name="T41" fmla="*/ 2 h 42"/>
                  <a:gd name="T42" fmla="*/ 28 w 32"/>
                  <a:gd name="T43" fmla="*/ 2 h 42"/>
                  <a:gd name="T44" fmla="*/ 30 w 32"/>
                  <a:gd name="T45" fmla="*/ 2 h 42"/>
                  <a:gd name="T46" fmla="*/ 30 w 32"/>
                  <a:gd name="T47" fmla="*/ 2 h 42"/>
                  <a:gd name="T48" fmla="*/ 32 w 32"/>
                  <a:gd name="T49" fmla="*/ 0 h 42"/>
                  <a:gd name="T50" fmla="*/ 32 w 32"/>
                  <a:gd name="T51" fmla="*/ 0 h 42"/>
                  <a:gd name="T52" fmla="*/ 30 w 32"/>
                  <a:gd name="T53" fmla="*/ 2 h 42"/>
                  <a:gd name="T54" fmla="*/ 30 w 32"/>
                  <a:gd name="T55" fmla="*/ 2 h 42"/>
                  <a:gd name="T56" fmla="*/ 28 w 32"/>
                  <a:gd name="T57" fmla="*/ 4 h 42"/>
                  <a:gd name="T58" fmla="*/ 28 w 32"/>
                  <a:gd name="T59" fmla="*/ 4 h 42"/>
                  <a:gd name="T60" fmla="*/ 26 w 32"/>
                  <a:gd name="T61" fmla="*/ 6 h 42"/>
                  <a:gd name="T62" fmla="*/ 26 w 32"/>
                  <a:gd name="T63" fmla="*/ 6 h 42"/>
                  <a:gd name="T64" fmla="*/ 22 w 32"/>
                  <a:gd name="T65" fmla="*/ 8 h 42"/>
                  <a:gd name="T66" fmla="*/ 22 w 32"/>
                  <a:gd name="T67" fmla="*/ 8 h 42"/>
                  <a:gd name="T68" fmla="*/ 20 w 32"/>
                  <a:gd name="T69" fmla="*/ 12 h 42"/>
                  <a:gd name="T70" fmla="*/ 20 w 32"/>
                  <a:gd name="T71" fmla="*/ 12 h 42"/>
                  <a:gd name="T72" fmla="*/ 16 w 32"/>
                  <a:gd name="T73" fmla="*/ 16 h 42"/>
                  <a:gd name="T74" fmla="*/ 16 w 32"/>
                  <a:gd name="T75" fmla="*/ 16 h 42"/>
                  <a:gd name="T76" fmla="*/ 14 w 32"/>
                  <a:gd name="T77" fmla="*/ 20 h 42"/>
                  <a:gd name="T78" fmla="*/ 14 w 32"/>
                  <a:gd name="T79" fmla="*/ 20 h 42"/>
                  <a:gd name="T80" fmla="*/ 8 w 32"/>
                  <a:gd name="T81" fmla="*/ 28 h 42"/>
                  <a:gd name="T82" fmla="*/ 8 w 32"/>
                  <a:gd name="T83" fmla="*/ 28 h 42"/>
                  <a:gd name="T84" fmla="*/ 6 w 32"/>
                  <a:gd name="T85" fmla="*/ 32 h 42"/>
                  <a:gd name="T86" fmla="*/ 6 w 32"/>
                  <a:gd name="T87" fmla="*/ 32 h 42"/>
                  <a:gd name="T88" fmla="*/ 4 w 32"/>
                  <a:gd name="T89" fmla="*/ 36 h 42"/>
                  <a:gd name="T90" fmla="*/ 4 w 32"/>
                  <a:gd name="T91" fmla="*/ 36 h 42"/>
                  <a:gd name="T92" fmla="*/ 0 w 32"/>
                  <a:gd name="T9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 h="42">
                    <a:moveTo>
                      <a:pt x="0" y="42"/>
                    </a:moveTo>
                    <a:lnTo>
                      <a:pt x="0" y="42"/>
                    </a:lnTo>
                    <a:lnTo>
                      <a:pt x="0" y="40"/>
                    </a:lnTo>
                    <a:lnTo>
                      <a:pt x="0" y="40"/>
                    </a:lnTo>
                    <a:lnTo>
                      <a:pt x="2" y="34"/>
                    </a:lnTo>
                    <a:lnTo>
                      <a:pt x="2" y="34"/>
                    </a:lnTo>
                    <a:lnTo>
                      <a:pt x="6" y="28"/>
                    </a:lnTo>
                    <a:lnTo>
                      <a:pt x="6" y="28"/>
                    </a:lnTo>
                    <a:lnTo>
                      <a:pt x="10" y="22"/>
                    </a:lnTo>
                    <a:lnTo>
                      <a:pt x="10" y="22"/>
                    </a:lnTo>
                    <a:lnTo>
                      <a:pt x="12" y="18"/>
                    </a:lnTo>
                    <a:lnTo>
                      <a:pt x="12" y="18"/>
                    </a:lnTo>
                    <a:lnTo>
                      <a:pt x="14" y="14"/>
                    </a:lnTo>
                    <a:lnTo>
                      <a:pt x="14" y="14"/>
                    </a:lnTo>
                    <a:lnTo>
                      <a:pt x="18" y="12"/>
                    </a:lnTo>
                    <a:lnTo>
                      <a:pt x="18" y="12"/>
                    </a:lnTo>
                    <a:lnTo>
                      <a:pt x="22" y="8"/>
                    </a:lnTo>
                    <a:lnTo>
                      <a:pt x="22" y="8"/>
                    </a:lnTo>
                    <a:lnTo>
                      <a:pt x="24" y="6"/>
                    </a:lnTo>
                    <a:lnTo>
                      <a:pt x="24" y="6"/>
                    </a:lnTo>
                    <a:lnTo>
                      <a:pt x="28" y="2"/>
                    </a:lnTo>
                    <a:lnTo>
                      <a:pt x="28" y="2"/>
                    </a:lnTo>
                    <a:lnTo>
                      <a:pt x="30" y="2"/>
                    </a:lnTo>
                    <a:lnTo>
                      <a:pt x="30" y="2"/>
                    </a:lnTo>
                    <a:lnTo>
                      <a:pt x="32" y="0"/>
                    </a:lnTo>
                    <a:lnTo>
                      <a:pt x="32" y="0"/>
                    </a:lnTo>
                    <a:lnTo>
                      <a:pt x="30" y="2"/>
                    </a:lnTo>
                    <a:lnTo>
                      <a:pt x="30" y="2"/>
                    </a:lnTo>
                    <a:lnTo>
                      <a:pt x="28" y="4"/>
                    </a:lnTo>
                    <a:lnTo>
                      <a:pt x="28" y="4"/>
                    </a:lnTo>
                    <a:lnTo>
                      <a:pt x="26" y="6"/>
                    </a:lnTo>
                    <a:lnTo>
                      <a:pt x="26" y="6"/>
                    </a:lnTo>
                    <a:lnTo>
                      <a:pt x="22" y="8"/>
                    </a:lnTo>
                    <a:lnTo>
                      <a:pt x="22" y="8"/>
                    </a:lnTo>
                    <a:lnTo>
                      <a:pt x="20" y="12"/>
                    </a:lnTo>
                    <a:lnTo>
                      <a:pt x="20" y="12"/>
                    </a:lnTo>
                    <a:lnTo>
                      <a:pt x="16" y="16"/>
                    </a:lnTo>
                    <a:lnTo>
                      <a:pt x="16" y="16"/>
                    </a:lnTo>
                    <a:lnTo>
                      <a:pt x="14" y="20"/>
                    </a:lnTo>
                    <a:lnTo>
                      <a:pt x="14" y="20"/>
                    </a:lnTo>
                    <a:lnTo>
                      <a:pt x="8" y="28"/>
                    </a:lnTo>
                    <a:lnTo>
                      <a:pt x="8" y="28"/>
                    </a:lnTo>
                    <a:lnTo>
                      <a:pt x="6" y="32"/>
                    </a:lnTo>
                    <a:lnTo>
                      <a:pt x="6" y="32"/>
                    </a:lnTo>
                    <a:lnTo>
                      <a:pt x="4" y="36"/>
                    </a:lnTo>
                    <a:lnTo>
                      <a:pt x="4" y="36"/>
                    </a:lnTo>
                    <a:lnTo>
                      <a:pt x="0" y="42"/>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58" name="Freeform 41"/>
              <p:cNvSpPr>
                <a:spLocks/>
              </p:cNvSpPr>
              <p:nvPr/>
            </p:nvSpPr>
            <p:spPr bwMode="auto">
              <a:xfrm>
                <a:off x="5249863" y="1579563"/>
                <a:ext cx="50800" cy="66675"/>
              </a:xfrm>
              <a:custGeom>
                <a:avLst/>
                <a:gdLst>
                  <a:gd name="T0" fmla="*/ 0 w 32"/>
                  <a:gd name="T1" fmla="*/ 42 h 42"/>
                  <a:gd name="T2" fmla="*/ 0 w 32"/>
                  <a:gd name="T3" fmla="*/ 42 h 42"/>
                  <a:gd name="T4" fmla="*/ 0 w 32"/>
                  <a:gd name="T5" fmla="*/ 40 h 42"/>
                  <a:gd name="T6" fmla="*/ 0 w 32"/>
                  <a:gd name="T7" fmla="*/ 40 h 42"/>
                  <a:gd name="T8" fmla="*/ 2 w 32"/>
                  <a:gd name="T9" fmla="*/ 34 h 42"/>
                  <a:gd name="T10" fmla="*/ 2 w 32"/>
                  <a:gd name="T11" fmla="*/ 34 h 42"/>
                  <a:gd name="T12" fmla="*/ 6 w 32"/>
                  <a:gd name="T13" fmla="*/ 28 h 42"/>
                  <a:gd name="T14" fmla="*/ 6 w 32"/>
                  <a:gd name="T15" fmla="*/ 28 h 42"/>
                  <a:gd name="T16" fmla="*/ 10 w 32"/>
                  <a:gd name="T17" fmla="*/ 22 h 42"/>
                  <a:gd name="T18" fmla="*/ 10 w 32"/>
                  <a:gd name="T19" fmla="*/ 22 h 42"/>
                  <a:gd name="T20" fmla="*/ 12 w 32"/>
                  <a:gd name="T21" fmla="*/ 18 h 42"/>
                  <a:gd name="T22" fmla="*/ 12 w 32"/>
                  <a:gd name="T23" fmla="*/ 18 h 42"/>
                  <a:gd name="T24" fmla="*/ 14 w 32"/>
                  <a:gd name="T25" fmla="*/ 14 h 42"/>
                  <a:gd name="T26" fmla="*/ 14 w 32"/>
                  <a:gd name="T27" fmla="*/ 14 h 42"/>
                  <a:gd name="T28" fmla="*/ 18 w 32"/>
                  <a:gd name="T29" fmla="*/ 12 h 42"/>
                  <a:gd name="T30" fmla="*/ 18 w 32"/>
                  <a:gd name="T31" fmla="*/ 12 h 42"/>
                  <a:gd name="T32" fmla="*/ 22 w 32"/>
                  <a:gd name="T33" fmla="*/ 8 h 42"/>
                  <a:gd name="T34" fmla="*/ 22 w 32"/>
                  <a:gd name="T35" fmla="*/ 8 h 42"/>
                  <a:gd name="T36" fmla="*/ 24 w 32"/>
                  <a:gd name="T37" fmla="*/ 6 h 42"/>
                  <a:gd name="T38" fmla="*/ 24 w 32"/>
                  <a:gd name="T39" fmla="*/ 6 h 42"/>
                  <a:gd name="T40" fmla="*/ 28 w 32"/>
                  <a:gd name="T41" fmla="*/ 2 h 42"/>
                  <a:gd name="T42" fmla="*/ 28 w 32"/>
                  <a:gd name="T43" fmla="*/ 2 h 42"/>
                  <a:gd name="T44" fmla="*/ 30 w 32"/>
                  <a:gd name="T45" fmla="*/ 2 h 42"/>
                  <a:gd name="T46" fmla="*/ 30 w 32"/>
                  <a:gd name="T47" fmla="*/ 2 h 42"/>
                  <a:gd name="T48" fmla="*/ 32 w 32"/>
                  <a:gd name="T49" fmla="*/ 0 h 42"/>
                  <a:gd name="T50" fmla="*/ 32 w 32"/>
                  <a:gd name="T51" fmla="*/ 0 h 42"/>
                  <a:gd name="T52" fmla="*/ 30 w 32"/>
                  <a:gd name="T53" fmla="*/ 2 h 42"/>
                  <a:gd name="T54" fmla="*/ 30 w 32"/>
                  <a:gd name="T55" fmla="*/ 2 h 42"/>
                  <a:gd name="T56" fmla="*/ 28 w 32"/>
                  <a:gd name="T57" fmla="*/ 4 h 42"/>
                  <a:gd name="T58" fmla="*/ 28 w 32"/>
                  <a:gd name="T59" fmla="*/ 4 h 42"/>
                  <a:gd name="T60" fmla="*/ 26 w 32"/>
                  <a:gd name="T61" fmla="*/ 6 h 42"/>
                  <a:gd name="T62" fmla="*/ 26 w 32"/>
                  <a:gd name="T63" fmla="*/ 6 h 42"/>
                  <a:gd name="T64" fmla="*/ 22 w 32"/>
                  <a:gd name="T65" fmla="*/ 8 h 42"/>
                  <a:gd name="T66" fmla="*/ 22 w 32"/>
                  <a:gd name="T67" fmla="*/ 8 h 42"/>
                  <a:gd name="T68" fmla="*/ 20 w 32"/>
                  <a:gd name="T69" fmla="*/ 12 h 42"/>
                  <a:gd name="T70" fmla="*/ 20 w 32"/>
                  <a:gd name="T71" fmla="*/ 12 h 42"/>
                  <a:gd name="T72" fmla="*/ 16 w 32"/>
                  <a:gd name="T73" fmla="*/ 16 h 42"/>
                  <a:gd name="T74" fmla="*/ 16 w 32"/>
                  <a:gd name="T75" fmla="*/ 16 h 42"/>
                  <a:gd name="T76" fmla="*/ 14 w 32"/>
                  <a:gd name="T77" fmla="*/ 20 h 42"/>
                  <a:gd name="T78" fmla="*/ 14 w 32"/>
                  <a:gd name="T79" fmla="*/ 20 h 42"/>
                  <a:gd name="T80" fmla="*/ 8 w 32"/>
                  <a:gd name="T81" fmla="*/ 28 h 42"/>
                  <a:gd name="T82" fmla="*/ 8 w 32"/>
                  <a:gd name="T83" fmla="*/ 28 h 42"/>
                  <a:gd name="T84" fmla="*/ 6 w 32"/>
                  <a:gd name="T85" fmla="*/ 32 h 42"/>
                  <a:gd name="T86" fmla="*/ 6 w 32"/>
                  <a:gd name="T87" fmla="*/ 32 h 42"/>
                  <a:gd name="T88" fmla="*/ 4 w 32"/>
                  <a:gd name="T89" fmla="*/ 36 h 42"/>
                  <a:gd name="T90" fmla="*/ 4 w 32"/>
                  <a:gd name="T91" fmla="*/ 36 h 42"/>
                  <a:gd name="T92" fmla="*/ 0 w 32"/>
                  <a:gd name="T9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 h="42">
                    <a:moveTo>
                      <a:pt x="0" y="42"/>
                    </a:moveTo>
                    <a:lnTo>
                      <a:pt x="0" y="42"/>
                    </a:lnTo>
                    <a:lnTo>
                      <a:pt x="0" y="40"/>
                    </a:lnTo>
                    <a:lnTo>
                      <a:pt x="0" y="40"/>
                    </a:lnTo>
                    <a:lnTo>
                      <a:pt x="2" y="34"/>
                    </a:lnTo>
                    <a:lnTo>
                      <a:pt x="2" y="34"/>
                    </a:lnTo>
                    <a:lnTo>
                      <a:pt x="6" y="28"/>
                    </a:lnTo>
                    <a:lnTo>
                      <a:pt x="6" y="28"/>
                    </a:lnTo>
                    <a:lnTo>
                      <a:pt x="10" y="22"/>
                    </a:lnTo>
                    <a:lnTo>
                      <a:pt x="10" y="22"/>
                    </a:lnTo>
                    <a:lnTo>
                      <a:pt x="12" y="18"/>
                    </a:lnTo>
                    <a:lnTo>
                      <a:pt x="12" y="18"/>
                    </a:lnTo>
                    <a:lnTo>
                      <a:pt x="14" y="14"/>
                    </a:lnTo>
                    <a:lnTo>
                      <a:pt x="14" y="14"/>
                    </a:lnTo>
                    <a:lnTo>
                      <a:pt x="18" y="12"/>
                    </a:lnTo>
                    <a:lnTo>
                      <a:pt x="18" y="12"/>
                    </a:lnTo>
                    <a:lnTo>
                      <a:pt x="22" y="8"/>
                    </a:lnTo>
                    <a:lnTo>
                      <a:pt x="22" y="8"/>
                    </a:lnTo>
                    <a:lnTo>
                      <a:pt x="24" y="6"/>
                    </a:lnTo>
                    <a:lnTo>
                      <a:pt x="24" y="6"/>
                    </a:lnTo>
                    <a:lnTo>
                      <a:pt x="28" y="2"/>
                    </a:lnTo>
                    <a:lnTo>
                      <a:pt x="28" y="2"/>
                    </a:lnTo>
                    <a:lnTo>
                      <a:pt x="30" y="2"/>
                    </a:lnTo>
                    <a:lnTo>
                      <a:pt x="30" y="2"/>
                    </a:lnTo>
                    <a:lnTo>
                      <a:pt x="32" y="0"/>
                    </a:lnTo>
                    <a:lnTo>
                      <a:pt x="32" y="0"/>
                    </a:lnTo>
                    <a:lnTo>
                      <a:pt x="30" y="2"/>
                    </a:lnTo>
                    <a:lnTo>
                      <a:pt x="30" y="2"/>
                    </a:lnTo>
                    <a:lnTo>
                      <a:pt x="28" y="4"/>
                    </a:lnTo>
                    <a:lnTo>
                      <a:pt x="28" y="4"/>
                    </a:lnTo>
                    <a:lnTo>
                      <a:pt x="26" y="6"/>
                    </a:lnTo>
                    <a:lnTo>
                      <a:pt x="26" y="6"/>
                    </a:lnTo>
                    <a:lnTo>
                      <a:pt x="22" y="8"/>
                    </a:lnTo>
                    <a:lnTo>
                      <a:pt x="22" y="8"/>
                    </a:lnTo>
                    <a:lnTo>
                      <a:pt x="20" y="12"/>
                    </a:lnTo>
                    <a:lnTo>
                      <a:pt x="20" y="12"/>
                    </a:lnTo>
                    <a:lnTo>
                      <a:pt x="16" y="16"/>
                    </a:lnTo>
                    <a:lnTo>
                      <a:pt x="16" y="16"/>
                    </a:lnTo>
                    <a:lnTo>
                      <a:pt x="14" y="20"/>
                    </a:lnTo>
                    <a:lnTo>
                      <a:pt x="14" y="20"/>
                    </a:lnTo>
                    <a:lnTo>
                      <a:pt x="8" y="28"/>
                    </a:lnTo>
                    <a:lnTo>
                      <a:pt x="8" y="28"/>
                    </a:lnTo>
                    <a:lnTo>
                      <a:pt x="6" y="32"/>
                    </a:lnTo>
                    <a:lnTo>
                      <a:pt x="6" y="32"/>
                    </a:lnTo>
                    <a:lnTo>
                      <a:pt x="4" y="36"/>
                    </a:lnTo>
                    <a:lnTo>
                      <a:pt x="4" y="36"/>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59" name="Freeform 42"/>
              <p:cNvSpPr>
                <a:spLocks/>
              </p:cNvSpPr>
              <p:nvPr/>
            </p:nvSpPr>
            <p:spPr bwMode="auto">
              <a:xfrm>
                <a:off x="5272088" y="1598613"/>
                <a:ext cx="57150" cy="57150"/>
              </a:xfrm>
              <a:custGeom>
                <a:avLst/>
                <a:gdLst>
                  <a:gd name="T0" fmla="*/ 0 w 36"/>
                  <a:gd name="T1" fmla="*/ 36 h 36"/>
                  <a:gd name="T2" fmla="*/ 0 w 36"/>
                  <a:gd name="T3" fmla="*/ 36 h 36"/>
                  <a:gd name="T4" fmla="*/ 2 w 36"/>
                  <a:gd name="T5" fmla="*/ 34 h 36"/>
                  <a:gd name="T6" fmla="*/ 2 w 36"/>
                  <a:gd name="T7" fmla="*/ 34 h 36"/>
                  <a:gd name="T8" fmla="*/ 4 w 36"/>
                  <a:gd name="T9" fmla="*/ 28 h 36"/>
                  <a:gd name="T10" fmla="*/ 4 w 36"/>
                  <a:gd name="T11" fmla="*/ 28 h 36"/>
                  <a:gd name="T12" fmla="*/ 6 w 36"/>
                  <a:gd name="T13" fmla="*/ 26 h 36"/>
                  <a:gd name="T14" fmla="*/ 6 w 36"/>
                  <a:gd name="T15" fmla="*/ 26 h 36"/>
                  <a:gd name="T16" fmla="*/ 10 w 36"/>
                  <a:gd name="T17" fmla="*/ 22 h 36"/>
                  <a:gd name="T18" fmla="*/ 10 w 36"/>
                  <a:gd name="T19" fmla="*/ 22 h 36"/>
                  <a:gd name="T20" fmla="*/ 12 w 36"/>
                  <a:gd name="T21" fmla="*/ 18 h 36"/>
                  <a:gd name="T22" fmla="*/ 12 w 36"/>
                  <a:gd name="T23" fmla="*/ 18 h 36"/>
                  <a:gd name="T24" fmla="*/ 16 w 36"/>
                  <a:gd name="T25" fmla="*/ 16 h 36"/>
                  <a:gd name="T26" fmla="*/ 16 w 36"/>
                  <a:gd name="T27" fmla="*/ 16 h 36"/>
                  <a:gd name="T28" fmla="*/ 18 w 36"/>
                  <a:gd name="T29" fmla="*/ 12 h 36"/>
                  <a:gd name="T30" fmla="*/ 18 w 36"/>
                  <a:gd name="T31" fmla="*/ 12 h 36"/>
                  <a:gd name="T32" fmla="*/ 22 w 36"/>
                  <a:gd name="T33" fmla="*/ 10 h 36"/>
                  <a:gd name="T34" fmla="*/ 22 w 36"/>
                  <a:gd name="T35" fmla="*/ 10 h 36"/>
                  <a:gd name="T36" fmla="*/ 26 w 36"/>
                  <a:gd name="T37" fmla="*/ 6 h 36"/>
                  <a:gd name="T38" fmla="*/ 26 w 36"/>
                  <a:gd name="T39" fmla="*/ 6 h 36"/>
                  <a:gd name="T40" fmla="*/ 30 w 36"/>
                  <a:gd name="T41" fmla="*/ 4 h 36"/>
                  <a:gd name="T42" fmla="*/ 30 w 36"/>
                  <a:gd name="T43" fmla="*/ 4 h 36"/>
                  <a:gd name="T44" fmla="*/ 36 w 36"/>
                  <a:gd name="T45" fmla="*/ 0 h 36"/>
                  <a:gd name="T46" fmla="*/ 36 w 36"/>
                  <a:gd name="T47" fmla="*/ 0 h 36"/>
                  <a:gd name="T48" fmla="*/ 30 w 36"/>
                  <a:gd name="T49" fmla="*/ 6 h 36"/>
                  <a:gd name="T50" fmla="*/ 30 w 36"/>
                  <a:gd name="T51" fmla="*/ 6 h 36"/>
                  <a:gd name="T52" fmla="*/ 26 w 36"/>
                  <a:gd name="T53" fmla="*/ 8 h 36"/>
                  <a:gd name="T54" fmla="*/ 26 w 36"/>
                  <a:gd name="T55" fmla="*/ 8 h 36"/>
                  <a:gd name="T56" fmla="*/ 24 w 36"/>
                  <a:gd name="T57" fmla="*/ 10 h 36"/>
                  <a:gd name="T58" fmla="*/ 24 w 36"/>
                  <a:gd name="T59" fmla="*/ 10 h 36"/>
                  <a:gd name="T60" fmla="*/ 20 w 36"/>
                  <a:gd name="T61" fmla="*/ 14 h 36"/>
                  <a:gd name="T62" fmla="*/ 20 w 36"/>
                  <a:gd name="T63" fmla="*/ 14 h 36"/>
                  <a:gd name="T64" fmla="*/ 16 w 36"/>
                  <a:gd name="T65" fmla="*/ 16 h 36"/>
                  <a:gd name="T66" fmla="*/ 16 w 36"/>
                  <a:gd name="T67" fmla="*/ 16 h 36"/>
                  <a:gd name="T68" fmla="*/ 14 w 36"/>
                  <a:gd name="T69" fmla="*/ 20 h 36"/>
                  <a:gd name="T70" fmla="*/ 14 w 36"/>
                  <a:gd name="T71" fmla="*/ 20 h 36"/>
                  <a:gd name="T72" fmla="*/ 10 w 36"/>
                  <a:gd name="T73" fmla="*/ 24 h 36"/>
                  <a:gd name="T74" fmla="*/ 10 w 36"/>
                  <a:gd name="T75" fmla="*/ 24 h 36"/>
                  <a:gd name="T76" fmla="*/ 8 w 36"/>
                  <a:gd name="T77" fmla="*/ 26 h 36"/>
                  <a:gd name="T78" fmla="*/ 8 w 36"/>
                  <a:gd name="T79" fmla="*/ 26 h 36"/>
                  <a:gd name="T80" fmla="*/ 6 w 36"/>
                  <a:gd name="T81" fmla="*/ 30 h 36"/>
                  <a:gd name="T82" fmla="*/ 6 w 36"/>
                  <a:gd name="T83" fmla="*/ 30 h 36"/>
                  <a:gd name="T84" fmla="*/ 2 w 36"/>
                  <a:gd name="T85" fmla="*/ 34 h 36"/>
                  <a:gd name="T86" fmla="*/ 2 w 36"/>
                  <a:gd name="T87" fmla="*/ 34 h 36"/>
                  <a:gd name="T88" fmla="*/ 0 w 36"/>
                  <a:gd name="T8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36">
                    <a:moveTo>
                      <a:pt x="0" y="36"/>
                    </a:moveTo>
                    <a:lnTo>
                      <a:pt x="0" y="36"/>
                    </a:lnTo>
                    <a:lnTo>
                      <a:pt x="2" y="34"/>
                    </a:lnTo>
                    <a:lnTo>
                      <a:pt x="2" y="34"/>
                    </a:lnTo>
                    <a:lnTo>
                      <a:pt x="4" y="28"/>
                    </a:lnTo>
                    <a:lnTo>
                      <a:pt x="4" y="28"/>
                    </a:lnTo>
                    <a:lnTo>
                      <a:pt x="6" y="26"/>
                    </a:lnTo>
                    <a:lnTo>
                      <a:pt x="6" y="26"/>
                    </a:lnTo>
                    <a:lnTo>
                      <a:pt x="10" y="22"/>
                    </a:lnTo>
                    <a:lnTo>
                      <a:pt x="10" y="22"/>
                    </a:lnTo>
                    <a:lnTo>
                      <a:pt x="12" y="18"/>
                    </a:lnTo>
                    <a:lnTo>
                      <a:pt x="12" y="18"/>
                    </a:lnTo>
                    <a:lnTo>
                      <a:pt x="16" y="16"/>
                    </a:lnTo>
                    <a:lnTo>
                      <a:pt x="16" y="16"/>
                    </a:lnTo>
                    <a:lnTo>
                      <a:pt x="18" y="12"/>
                    </a:lnTo>
                    <a:lnTo>
                      <a:pt x="18" y="12"/>
                    </a:lnTo>
                    <a:lnTo>
                      <a:pt x="22" y="10"/>
                    </a:lnTo>
                    <a:lnTo>
                      <a:pt x="22" y="10"/>
                    </a:lnTo>
                    <a:lnTo>
                      <a:pt x="26" y="6"/>
                    </a:lnTo>
                    <a:lnTo>
                      <a:pt x="26" y="6"/>
                    </a:lnTo>
                    <a:lnTo>
                      <a:pt x="30" y="4"/>
                    </a:lnTo>
                    <a:lnTo>
                      <a:pt x="30" y="4"/>
                    </a:lnTo>
                    <a:lnTo>
                      <a:pt x="36" y="0"/>
                    </a:lnTo>
                    <a:lnTo>
                      <a:pt x="36" y="0"/>
                    </a:lnTo>
                    <a:lnTo>
                      <a:pt x="30" y="6"/>
                    </a:lnTo>
                    <a:lnTo>
                      <a:pt x="30" y="6"/>
                    </a:lnTo>
                    <a:lnTo>
                      <a:pt x="26" y="8"/>
                    </a:lnTo>
                    <a:lnTo>
                      <a:pt x="26" y="8"/>
                    </a:lnTo>
                    <a:lnTo>
                      <a:pt x="24" y="10"/>
                    </a:lnTo>
                    <a:lnTo>
                      <a:pt x="24" y="10"/>
                    </a:lnTo>
                    <a:lnTo>
                      <a:pt x="20" y="14"/>
                    </a:lnTo>
                    <a:lnTo>
                      <a:pt x="20" y="14"/>
                    </a:lnTo>
                    <a:lnTo>
                      <a:pt x="16" y="16"/>
                    </a:lnTo>
                    <a:lnTo>
                      <a:pt x="16" y="16"/>
                    </a:lnTo>
                    <a:lnTo>
                      <a:pt x="14" y="20"/>
                    </a:lnTo>
                    <a:lnTo>
                      <a:pt x="14" y="20"/>
                    </a:lnTo>
                    <a:lnTo>
                      <a:pt x="10" y="24"/>
                    </a:lnTo>
                    <a:lnTo>
                      <a:pt x="10" y="24"/>
                    </a:lnTo>
                    <a:lnTo>
                      <a:pt x="8" y="26"/>
                    </a:lnTo>
                    <a:lnTo>
                      <a:pt x="8" y="26"/>
                    </a:lnTo>
                    <a:lnTo>
                      <a:pt x="6" y="30"/>
                    </a:lnTo>
                    <a:lnTo>
                      <a:pt x="6" y="30"/>
                    </a:lnTo>
                    <a:lnTo>
                      <a:pt x="2" y="34"/>
                    </a:lnTo>
                    <a:lnTo>
                      <a:pt x="2" y="34"/>
                    </a:lnTo>
                    <a:lnTo>
                      <a:pt x="0" y="36"/>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60" name="Freeform 43"/>
              <p:cNvSpPr>
                <a:spLocks/>
              </p:cNvSpPr>
              <p:nvPr/>
            </p:nvSpPr>
            <p:spPr bwMode="auto">
              <a:xfrm>
                <a:off x="5272088" y="1598613"/>
                <a:ext cx="57150" cy="57150"/>
              </a:xfrm>
              <a:custGeom>
                <a:avLst/>
                <a:gdLst>
                  <a:gd name="T0" fmla="*/ 0 w 36"/>
                  <a:gd name="T1" fmla="*/ 36 h 36"/>
                  <a:gd name="T2" fmla="*/ 0 w 36"/>
                  <a:gd name="T3" fmla="*/ 36 h 36"/>
                  <a:gd name="T4" fmla="*/ 2 w 36"/>
                  <a:gd name="T5" fmla="*/ 34 h 36"/>
                  <a:gd name="T6" fmla="*/ 2 w 36"/>
                  <a:gd name="T7" fmla="*/ 34 h 36"/>
                  <a:gd name="T8" fmla="*/ 4 w 36"/>
                  <a:gd name="T9" fmla="*/ 28 h 36"/>
                  <a:gd name="T10" fmla="*/ 4 w 36"/>
                  <a:gd name="T11" fmla="*/ 28 h 36"/>
                  <a:gd name="T12" fmla="*/ 6 w 36"/>
                  <a:gd name="T13" fmla="*/ 26 h 36"/>
                  <a:gd name="T14" fmla="*/ 6 w 36"/>
                  <a:gd name="T15" fmla="*/ 26 h 36"/>
                  <a:gd name="T16" fmla="*/ 10 w 36"/>
                  <a:gd name="T17" fmla="*/ 22 h 36"/>
                  <a:gd name="T18" fmla="*/ 10 w 36"/>
                  <a:gd name="T19" fmla="*/ 22 h 36"/>
                  <a:gd name="T20" fmla="*/ 12 w 36"/>
                  <a:gd name="T21" fmla="*/ 18 h 36"/>
                  <a:gd name="T22" fmla="*/ 12 w 36"/>
                  <a:gd name="T23" fmla="*/ 18 h 36"/>
                  <a:gd name="T24" fmla="*/ 16 w 36"/>
                  <a:gd name="T25" fmla="*/ 16 h 36"/>
                  <a:gd name="T26" fmla="*/ 16 w 36"/>
                  <a:gd name="T27" fmla="*/ 16 h 36"/>
                  <a:gd name="T28" fmla="*/ 18 w 36"/>
                  <a:gd name="T29" fmla="*/ 12 h 36"/>
                  <a:gd name="T30" fmla="*/ 18 w 36"/>
                  <a:gd name="T31" fmla="*/ 12 h 36"/>
                  <a:gd name="T32" fmla="*/ 22 w 36"/>
                  <a:gd name="T33" fmla="*/ 10 h 36"/>
                  <a:gd name="T34" fmla="*/ 22 w 36"/>
                  <a:gd name="T35" fmla="*/ 10 h 36"/>
                  <a:gd name="T36" fmla="*/ 26 w 36"/>
                  <a:gd name="T37" fmla="*/ 6 h 36"/>
                  <a:gd name="T38" fmla="*/ 26 w 36"/>
                  <a:gd name="T39" fmla="*/ 6 h 36"/>
                  <a:gd name="T40" fmla="*/ 30 w 36"/>
                  <a:gd name="T41" fmla="*/ 4 h 36"/>
                  <a:gd name="T42" fmla="*/ 30 w 36"/>
                  <a:gd name="T43" fmla="*/ 4 h 36"/>
                  <a:gd name="T44" fmla="*/ 36 w 36"/>
                  <a:gd name="T45" fmla="*/ 0 h 36"/>
                  <a:gd name="T46" fmla="*/ 36 w 36"/>
                  <a:gd name="T47" fmla="*/ 0 h 36"/>
                  <a:gd name="T48" fmla="*/ 30 w 36"/>
                  <a:gd name="T49" fmla="*/ 6 h 36"/>
                  <a:gd name="T50" fmla="*/ 30 w 36"/>
                  <a:gd name="T51" fmla="*/ 6 h 36"/>
                  <a:gd name="T52" fmla="*/ 26 w 36"/>
                  <a:gd name="T53" fmla="*/ 8 h 36"/>
                  <a:gd name="T54" fmla="*/ 26 w 36"/>
                  <a:gd name="T55" fmla="*/ 8 h 36"/>
                  <a:gd name="T56" fmla="*/ 24 w 36"/>
                  <a:gd name="T57" fmla="*/ 10 h 36"/>
                  <a:gd name="T58" fmla="*/ 24 w 36"/>
                  <a:gd name="T59" fmla="*/ 10 h 36"/>
                  <a:gd name="T60" fmla="*/ 20 w 36"/>
                  <a:gd name="T61" fmla="*/ 14 h 36"/>
                  <a:gd name="T62" fmla="*/ 20 w 36"/>
                  <a:gd name="T63" fmla="*/ 14 h 36"/>
                  <a:gd name="T64" fmla="*/ 16 w 36"/>
                  <a:gd name="T65" fmla="*/ 16 h 36"/>
                  <a:gd name="T66" fmla="*/ 16 w 36"/>
                  <a:gd name="T67" fmla="*/ 16 h 36"/>
                  <a:gd name="T68" fmla="*/ 14 w 36"/>
                  <a:gd name="T69" fmla="*/ 20 h 36"/>
                  <a:gd name="T70" fmla="*/ 14 w 36"/>
                  <a:gd name="T71" fmla="*/ 20 h 36"/>
                  <a:gd name="T72" fmla="*/ 10 w 36"/>
                  <a:gd name="T73" fmla="*/ 24 h 36"/>
                  <a:gd name="T74" fmla="*/ 10 w 36"/>
                  <a:gd name="T75" fmla="*/ 24 h 36"/>
                  <a:gd name="T76" fmla="*/ 8 w 36"/>
                  <a:gd name="T77" fmla="*/ 26 h 36"/>
                  <a:gd name="T78" fmla="*/ 8 w 36"/>
                  <a:gd name="T79" fmla="*/ 26 h 36"/>
                  <a:gd name="T80" fmla="*/ 6 w 36"/>
                  <a:gd name="T81" fmla="*/ 30 h 36"/>
                  <a:gd name="T82" fmla="*/ 6 w 36"/>
                  <a:gd name="T83" fmla="*/ 30 h 36"/>
                  <a:gd name="T84" fmla="*/ 2 w 36"/>
                  <a:gd name="T85" fmla="*/ 34 h 36"/>
                  <a:gd name="T86" fmla="*/ 2 w 36"/>
                  <a:gd name="T87" fmla="*/ 34 h 36"/>
                  <a:gd name="T88" fmla="*/ 0 w 36"/>
                  <a:gd name="T8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36">
                    <a:moveTo>
                      <a:pt x="0" y="36"/>
                    </a:moveTo>
                    <a:lnTo>
                      <a:pt x="0" y="36"/>
                    </a:lnTo>
                    <a:lnTo>
                      <a:pt x="2" y="34"/>
                    </a:lnTo>
                    <a:lnTo>
                      <a:pt x="2" y="34"/>
                    </a:lnTo>
                    <a:lnTo>
                      <a:pt x="4" y="28"/>
                    </a:lnTo>
                    <a:lnTo>
                      <a:pt x="4" y="28"/>
                    </a:lnTo>
                    <a:lnTo>
                      <a:pt x="6" y="26"/>
                    </a:lnTo>
                    <a:lnTo>
                      <a:pt x="6" y="26"/>
                    </a:lnTo>
                    <a:lnTo>
                      <a:pt x="10" y="22"/>
                    </a:lnTo>
                    <a:lnTo>
                      <a:pt x="10" y="22"/>
                    </a:lnTo>
                    <a:lnTo>
                      <a:pt x="12" y="18"/>
                    </a:lnTo>
                    <a:lnTo>
                      <a:pt x="12" y="18"/>
                    </a:lnTo>
                    <a:lnTo>
                      <a:pt x="16" y="16"/>
                    </a:lnTo>
                    <a:lnTo>
                      <a:pt x="16" y="16"/>
                    </a:lnTo>
                    <a:lnTo>
                      <a:pt x="18" y="12"/>
                    </a:lnTo>
                    <a:lnTo>
                      <a:pt x="18" y="12"/>
                    </a:lnTo>
                    <a:lnTo>
                      <a:pt x="22" y="10"/>
                    </a:lnTo>
                    <a:lnTo>
                      <a:pt x="22" y="10"/>
                    </a:lnTo>
                    <a:lnTo>
                      <a:pt x="26" y="6"/>
                    </a:lnTo>
                    <a:lnTo>
                      <a:pt x="26" y="6"/>
                    </a:lnTo>
                    <a:lnTo>
                      <a:pt x="30" y="4"/>
                    </a:lnTo>
                    <a:lnTo>
                      <a:pt x="30" y="4"/>
                    </a:lnTo>
                    <a:lnTo>
                      <a:pt x="36" y="0"/>
                    </a:lnTo>
                    <a:lnTo>
                      <a:pt x="36" y="0"/>
                    </a:lnTo>
                    <a:lnTo>
                      <a:pt x="30" y="6"/>
                    </a:lnTo>
                    <a:lnTo>
                      <a:pt x="30" y="6"/>
                    </a:lnTo>
                    <a:lnTo>
                      <a:pt x="26" y="8"/>
                    </a:lnTo>
                    <a:lnTo>
                      <a:pt x="26" y="8"/>
                    </a:lnTo>
                    <a:lnTo>
                      <a:pt x="24" y="10"/>
                    </a:lnTo>
                    <a:lnTo>
                      <a:pt x="24" y="10"/>
                    </a:lnTo>
                    <a:lnTo>
                      <a:pt x="20" y="14"/>
                    </a:lnTo>
                    <a:lnTo>
                      <a:pt x="20" y="14"/>
                    </a:lnTo>
                    <a:lnTo>
                      <a:pt x="16" y="16"/>
                    </a:lnTo>
                    <a:lnTo>
                      <a:pt x="16" y="16"/>
                    </a:lnTo>
                    <a:lnTo>
                      <a:pt x="14" y="20"/>
                    </a:lnTo>
                    <a:lnTo>
                      <a:pt x="14" y="20"/>
                    </a:lnTo>
                    <a:lnTo>
                      <a:pt x="10" y="24"/>
                    </a:lnTo>
                    <a:lnTo>
                      <a:pt x="10" y="24"/>
                    </a:lnTo>
                    <a:lnTo>
                      <a:pt x="8" y="26"/>
                    </a:lnTo>
                    <a:lnTo>
                      <a:pt x="8" y="26"/>
                    </a:lnTo>
                    <a:lnTo>
                      <a:pt x="6" y="30"/>
                    </a:lnTo>
                    <a:lnTo>
                      <a:pt x="6" y="30"/>
                    </a:lnTo>
                    <a:lnTo>
                      <a:pt x="2" y="34"/>
                    </a:lnTo>
                    <a:lnTo>
                      <a:pt x="2" y="34"/>
                    </a:lnTo>
                    <a:lnTo>
                      <a:pt x="0"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61"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638" y="1563688"/>
                <a:ext cx="5715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2" name="Freeform 45"/>
              <p:cNvSpPr>
                <a:spLocks/>
              </p:cNvSpPr>
              <p:nvPr/>
            </p:nvSpPr>
            <p:spPr bwMode="auto">
              <a:xfrm>
                <a:off x="5240338" y="1570038"/>
                <a:ext cx="9525" cy="22225"/>
              </a:xfrm>
              <a:custGeom>
                <a:avLst/>
                <a:gdLst>
                  <a:gd name="T0" fmla="*/ 6 w 6"/>
                  <a:gd name="T1" fmla="*/ 0 h 14"/>
                  <a:gd name="T2" fmla="*/ 6 w 6"/>
                  <a:gd name="T3" fmla="*/ 0 h 14"/>
                  <a:gd name="T4" fmla="*/ 0 w 6"/>
                  <a:gd name="T5" fmla="*/ 14 h 14"/>
                  <a:gd name="T6" fmla="*/ 0 w 6"/>
                  <a:gd name="T7" fmla="*/ 14 h 14"/>
                  <a:gd name="T8" fmla="*/ 2 w 6"/>
                  <a:gd name="T9" fmla="*/ 14 h 14"/>
                  <a:gd name="T10" fmla="*/ 2 w 6"/>
                  <a:gd name="T11" fmla="*/ 14 h 14"/>
                  <a:gd name="T12" fmla="*/ 2 w 6"/>
                  <a:gd name="T13" fmla="*/ 12 h 14"/>
                  <a:gd name="T14" fmla="*/ 2 w 6"/>
                  <a:gd name="T15" fmla="*/ 12 h 14"/>
                  <a:gd name="T16" fmla="*/ 6 w 6"/>
                  <a:gd name="T17" fmla="*/ 2 h 14"/>
                  <a:gd name="T18" fmla="*/ 6 w 6"/>
                  <a:gd name="T19" fmla="*/ 2 h 14"/>
                  <a:gd name="T20" fmla="*/ 6 w 6"/>
                  <a:gd name="T21" fmla="*/ 2 h 14"/>
                  <a:gd name="T22" fmla="*/ 6 w 6"/>
                  <a:gd name="T23" fmla="*/ 2 h 14"/>
                  <a:gd name="T24" fmla="*/ 6 w 6"/>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4">
                    <a:moveTo>
                      <a:pt x="6" y="0"/>
                    </a:moveTo>
                    <a:lnTo>
                      <a:pt x="6" y="0"/>
                    </a:lnTo>
                    <a:lnTo>
                      <a:pt x="0" y="14"/>
                    </a:lnTo>
                    <a:lnTo>
                      <a:pt x="0" y="14"/>
                    </a:lnTo>
                    <a:lnTo>
                      <a:pt x="2" y="14"/>
                    </a:lnTo>
                    <a:lnTo>
                      <a:pt x="2" y="14"/>
                    </a:lnTo>
                    <a:lnTo>
                      <a:pt x="2" y="12"/>
                    </a:lnTo>
                    <a:lnTo>
                      <a:pt x="2" y="12"/>
                    </a:lnTo>
                    <a:lnTo>
                      <a:pt x="6" y="2"/>
                    </a:lnTo>
                    <a:lnTo>
                      <a:pt x="6" y="2"/>
                    </a:lnTo>
                    <a:lnTo>
                      <a:pt x="6" y="2"/>
                    </a:lnTo>
                    <a:lnTo>
                      <a:pt x="6" y="2"/>
                    </a:lnTo>
                    <a:lnTo>
                      <a:pt x="6"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63" name="Freeform 46"/>
              <p:cNvSpPr>
                <a:spLocks/>
              </p:cNvSpPr>
              <p:nvPr/>
            </p:nvSpPr>
            <p:spPr bwMode="auto">
              <a:xfrm>
                <a:off x="5240338" y="1570038"/>
                <a:ext cx="9525" cy="22225"/>
              </a:xfrm>
              <a:custGeom>
                <a:avLst/>
                <a:gdLst>
                  <a:gd name="T0" fmla="*/ 6 w 6"/>
                  <a:gd name="T1" fmla="*/ 0 h 14"/>
                  <a:gd name="T2" fmla="*/ 6 w 6"/>
                  <a:gd name="T3" fmla="*/ 0 h 14"/>
                  <a:gd name="T4" fmla="*/ 0 w 6"/>
                  <a:gd name="T5" fmla="*/ 14 h 14"/>
                  <a:gd name="T6" fmla="*/ 0 w 6"/>
                  <a:gd name="T7" fmla="*/ 14 h 14"/>
                  <a:gd name="T8" fmla="*/ 2 w 6"/>
                  <a:gd name="T9" fmla="*/ 14 h 14"/>
                  <a:gd name="T10" fmla="*/ 2 w 6"/>
                  <a:gd name="T11" fmla="*/ 14 h 14"/>
                  <a:gd name="T12" fmla="*/ 2 w 6"/>
                  <a:gd name="T13" fmla="*/ 12 h 14"/>
                  <a:gd name="T14" fmla="*/ 2 w 6"/>
                  <a:gd name="T15" fmla="*/ 12 h 14"/>
                  <a:gd name="T16" fmla="*/ 6 w 6"/>
                  <a:gd name="T17" fmla="*/ 2 h 14"/>
                  <a:gd name="T18" fmla="*/ 6 w 6"/>
                  <a:gd name="T19" fmla="*/ 2 h 14"/>
                  <a:gd name="T20" fmla="*/ 6 w 6"/>
                  <a:gd name="T21" fmla="*/ 2 h 14"/>
                  <a:gd name="T22" fmla="*/ 6 w 6"/>
                  <a:gd name="T23" fmla="*/ 2 h 14"/>
                  <a:gd name="T24" fmla="*/ 6 w 6"/>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4">
                    <a:moveTo>
                      <a:pt x="6" y="0"/>
                    </a:moveTo>
                    <a:lnTo>
                      <a:pt x="6" y="0"/>
                    </a:lnTo>
                    <a:lnTo>
                      <a:pt x="0" y="14"/>
                    </a:lnTo>
                    <a:lnTo>
                      <a:pt x="0" y="14"/>
                    </a:lnTo>
                    <a:lnTo>
                      <a:pt x="2" y="14"/>
                    </a:lnTo>
                    <a:lnTo>
                      <a:pt x="2" y="14"/>
                    </a:lnTo>
                    <a:lnTo>
                      <a:pt x="2" y="12"/>
                    </a:lnTo>
                    <a:lnTo>
                      <a:pt x="2" y="12"/>
                    </a:lnTo>
                    <a:lnTo>
                      <a:pt x="6" y="2"/>
                    </a:lnTo>
                    <a:lnTo>
                      <a:pt x="6" y="2"/>
                    </a:lnTo>
                    <a:lnTo>
                      <a:pt x="6" y="2"/>
                    </a:lnTo>
                    <a:lnTo>
                      <a:pt x="6" y="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64"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3038" y="1589088"/>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5"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5263" y="1620838"/>
                <a:ext cx="6667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6" name="Freeform 49"/>
              <p:cNvSpPr>
                <a:spLocks/>
              </p:cNvSpPr>
              <p:nvPr/>
            </p:nvSpPr>
            <p:spPr bwMode="auto">
              <a:xfrm>
                <a:off x="5319713" y="1655763"/>
                <a:ext cx="12700" cy="9525"/>
              </a:xfrm>
              <a:custGeom>
                <a:avLst/>
                <a:gdLst>
                  <a:gd name="T0" fmla="*/ 6 w 8"/>
                  <a:gd name="T1" fmla="*/ 0 h 6"/>
                  <a:gd name="T2" fmla="*/ 6 w 8"/>
                  <a:gd name="T3" fmla="*/ 0 h 6"/>
                  <a:gd name="T4" fmla="*/ 4 w 8"/>
                  <a:gd name="T5" fmla="*/ 2 h 6"/>
                  <a:gd name="T6" fmla="*/ 4 w 8"/>
                  <a:gd name="T7" fmla="*/ 2 h 6"/>
                  <a:gd name="T8" fmla="*/ 0 w 8"/>
                  <a:gd name="T9" fmla="*/ 4 h 6"/>
                  <a:gd name="T10" fmla="*/ 0 w 8"/>
                  <a:gd name="T11" fmla="*/ 4 h 6"/>
                  <a:gd name="T12" fmla="*/ 0 w 8"/>
                  <a:gd name="T13" fmla="*/ 6 h 6"/>
                  <a:gd name="T14" fmla="*/ 0 w 8"/>
                  <a:gd name="T15" fmla="*/ 6 h 6"/>
                  <a:gd name="T16" fmla="*/ 8 w 8"/>
                  <a:gd name="T17" fmla="*/ 2 h 6"/>
                  <a:gd name="T18" fmla="*/ 8 w 8"/>
                  <a:gd name="T19" fmla="*/ 2 h 6"/>
                  <a:gd name="T20" fmla="*/ 6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6" y="0"/>
                    </a:moveTo>
                    <a:lnTo>
                      <a:pt x="6" y="0"/>
                    </a:lnTo>
                    <a:lnTo>
                      <a:pt x="4" y="2"/>
                    </a:lnTo>
                    <a:lnTo>
                      <a:pt x="4" y="2"/>
                    </a:lnTo>
                    <a:lnTo>
                      <a:pt x="0" y="4"/>
                    </a:lnTo>
                    <a:lnTo>
                      <a:pt x="0" y="4"/>
                    </a:lnTo>
                    <a:lnTo>
                      <a:pt x="0" y="6"/>
                    </a:lnTo>
                    <a:lnTo>
                      <a:pt x="0" y="6"/>
                    </a:lnTo>
                    <a:lnTo>
                      <a:pt x="8" y="2"/>
                    </a:lnTo>
                    <a:lnTo>
                      <a:pt x="8" y="2"/>
                    </a:lnTo>
                    <a:lnTo>
                      <a:pt x="6"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67" name="Freeform 50"/>
              <p:cNvSpPr>
                <a:spLocks/>
              </p:cNvSpPr>
              <p:nvPr/>
            </p:nvSpPr>
            <p:spPr bwMode="auto">
              <a:xfrm>
                <a:off x="5319713" y="1655763"/>
                <a:ext cx="12700" cy="9525"/>
              </a:xfrm>
              <a:custGeom>
                <a:avLst/>
                <a:gdLst>
                  <a:gd name="T0" fmla="*/ 6 w 8"/>
                  <a:gd name="T1" fmla="*/ 0 h 6"/>
                  <a:gd name="T2" fmla="*/ 6 w 8"/>
                  <a:gd name="T3" fmla="*/ 0 h 6"/>
                  <a:gd name="T4" fmla="*/ 4 w 8"/>
                  <a:gd name="T5" fmla="*/ 2 h 6"/>
                  <a:gd name="T6" fmla="*/ 4 w 8"/>
                  <a:gd name="T7" fmla="*/ 2 h 6"/>
                  <a:gd name="T8" fmla="*/ 0 w 8"/>
                  <a:gd name="T9" fmla="*/ 4 h 6"/>
                  <a:gd name="T10" fmla="*/ 0 w 8"/>
                  <a:gd name="T11" fmla="*/ 4 h 6"/>
                  <a:gd name="T12" fmla="*/ 0 w 8"/>
                  <a:gd name="T13" fmla="*/ 6 h 6"/>
                  <a:gd name="T14" fmla="*/ 0 w 8"/>
                  <a:gd name="T15" fmla="*/ 6 h 6"/>
                  <a:gd name="T16" fmla="*/ 8 w 8"/>
                  <a:gd name="T17" fmla="*/ 2 h 6"/>
                  <a:gd name="T18" fmla="*/ 8 w 8"/>
                  <a:gd name="T19" fmla="*/ 2 h 6"/>
                  <a:gd name="T20" fmla="*/ 6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6" y="0"/>
                    </a:moveTo>
                    <a:lnTo>
                      <a:pt x="6" y="0"/>
                    </a:lnTo>
                    <a:lnTo>
                      <a:pt x="4" y="2"/>
                    </a:lnTo>
                    <a:lnTo>
                      <a:pt x="4" y="2"/>
                    </a:lnTo>
                    <a:lnTo>
                      <a:pt x="0" y="4"/>
                    </a:lnTo>
                    <a:lnTo>
                      <a:pt x="0" y="4"/>
                    </a:lnTo>
                    <a:lnTo>
                      <a:pt x="0" y="6"/>
                    </a:lnTo>
                    <a:lnTo>
                      <a:pt x="0" y="6"/>
                    </a:lnTo>
                    <a:lnTo>
                      <a:pt x="8" y="2"/>
                    </a:lnTo>
                    <a:lnTo>
                      <a:pt x="8" y="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68" name="Freeform 51"/>
              <p:cNvSpPr>
                <a:spLocks/>
              </p:cNvSpPr>
              <p:nvPr/>
            </p:nvSpPr>
            <p:spPr bwMode="auto">
              <a:xfrm>
                <a:off x="5265738" y="1598613"/>
                <a:ext cx="12700" cy="15875"/>
              </a:xfrm>
              <a:custGeom>
                <a:avLst/>
                <a:gdLst>
                  <a:gd name="T0" fmla="*/ 8 w 8"/>
                  <a:gd name="T1" fmla="*/ 0 h 10"/>
                  <a:gd name="T2" fmla="*/ 8 w 8"/>
                  <a:gd name="T3" fmla="*/ 0 h 10"/>
                  <a:gd name="T4" fmla="*/ 4 w 8"/>
                  <a:gd name="T5" fmla="*/ 2 h 10"/>
                  <a:gd name="T6" fmla="*/ 4 w 8"/>
                  <a:gd name="T7" fmla="*/ 2 h 10"/>
                  <a:gd name="T8" fmla="*/ 2 w 8"/>
                  <a:gd name="T9" fmla="*/ 6 h 10"/>
                  <a:gd name="T10" fmla="*/ 2 w 8"/>
                  <a:gd name="T11" fmla="*/ 6 h 10"/>
                  <a:gd name="T12" fmla="*/ 0 w 8"/>
                  <a:gd name="T13" fmla="*/ 10 h 10"/>
                  <a:gd name="T14" fmla="*/ 0 w 8"/>
                  <a:gd name="T15" fmla="*/ 10 h 10"/>
                  <a:gd name="T16" fmla="*/ 0 w 8"/>
                  <a:gd name="T17" fmla="*/ 10 h 10"/>
                  <a:gd name="T18" fmla="*/ 2 w 8"/>
                  <a:gd name="T19" fmla="*/ 10 h 10"/>
                  <a:gd name="T20" fmla="*/ 2 w 8"/>
                  <a:gd name="T21" fmla="*/ 10 h 10"/>
                  <a:gd name="T22" fmla="*/ 2 w 8"/>
                  <a:gd name="T23" fmla="*/ 10 h 10"/>
                  <a:gd name="T24" fmla="*/ 4 w 8"/>
                  <a:gd name="T25" fmla="*/ 8 h 10"/>
                  <a:gd name="T26" fmla="*/ 4 w 8"/>
                  <a:gd name="T27" fmla="*/ 8 h 10"/>
                  <a:gd name="T28" fmla="*/ 6 w 8"/>
                  <a:gd name="T29" fmla="*/ 4 h 10"/>
                  <a:gd name="T30" fmla="*/ 6 w 8"/>
                  <a:gd name="T31" fmla="*/ 4 h 10"/>
                  <a:gd name="T32" fmla="*/ 8 w 8"/>
                  <a:gd name="T33" fmla="*/ 0 h 10"/>
                  <a:gd name="T34" fmla="*/ 8 w 8"/>
                  <a:gd name="T35" fmla="*/ 0 h 10"/>
                  <a:gd name="T36" fmla="*/ 8 w 8"/>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0">
                    <a:moveTo>
                      <a:pt x="8" y="0"/>
                    </a:moveTo>
                    <a:lnTo>
                      <a:pt x="8" y="0"/>
                    </a:lnTo>
                    <a:lnTo>
                      <a:pt x="4" y="2"/>
                    </a:lnTo>
                    <a:lnTo>
                      <a:pt x="4" y="2"/>
                    </a:lnTo>
                    <a:lnTo>
                      <a:pt x="2" y="6"/>
                    </a:lnTo>
                    <a:lnTo>
                      <a:pt x="2" y="6"/>
                    </a:lnTo>
                    <a:lnTo>
                      <a:pt x="0" y="10"/>
                    </a:lnTo>
                    <a:lnTo>
                      <a:pt x="0" y="10"/>
                    </a:lnTo>
                    <a:lnTo>
                      <a:pt x="0" y="10"/>
                    </a:lnTo>
                    <a:lnTo>
                      <a:pt x="2" y="10"/>
                    </a:lnTo>
                    <a:lnTo>
                      <a:pt x="2" y="10"/>
                    </a:lnTo>
                    <a:lnTo>
                      <a:pt x="2" y="10"/>
                    </a:lnTo>
                    <a:lnTo>
                      <a:pt x="4" y="8"/>
                    </a:lnTo>
                    <a:lnTo>
                      <a:pt x="4" y="8"/>
                    </a:lnTo>
                    <a:lnTo>
                      <a:pt x="6" y="4"/>
                    </a:lnTo>
                    <a:lnTo>
                      <a:pt x="6" y="4"/>
                    </a:lnTo>
                    <a:lnTo>
                      <a:pt x="8" y="0"/>
                    </a:lnTo>
                    <a:lnTo>
                      <a:pt x="8" y="0"/>
                    </a:lnTo>
                    <a:lnTo>
                      <a:pt x="8"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69" name="Freeform 52"/>
              <p:cNvSpPr>
                <a:spLocks/>
              </p:cNvSpPr>
              <p:nvPr/>
            </p:nvSpPr>
            <p:spPr bwMode="auto">
              <a:xfrm>
                <a:off x="5265738" y="1598613"/>
                <a:ext cx="12700" cy="15875"/>
              </a:xfrm>
              <a:custGeom>
                <a:avLst/>
                <a:gdLst>
                  <a:gd name="T0" fmla="*/ 8 w 8"/>
                  <a:gd name="T1" fmla="*/ 0 h 10"/>
                  <a:gd name="T2" fmla="*/ 8 w 8"/>
                  <a:gd name="T3" fmla="*/ 0 h 10"/>
                  <a:gd name="T4" fmla="*/ 4 w 8"/>
                  <a:gd name="T5" fmla="*/ 2 h 10"/>
                  <a:gd name="T6" fmla="*/ 4 w 8"/>
                  <a:gd name="T7" fmla="*/ 2 h 10"/>
                  <a:gd name="T8" fmla="*/ 2 w 8"/>
                  <a:gd name="T9" fmla="*/ 6 h 10"/>
                  <a:gd name="T10" fmla="*/ 2 w 8"/>
                  <a:gd name="T11" fmla="*/ 6 h 10"/>
                  <a:gd name="T12" fmla="*/ 0 w 8"/>
                  <a:gd name="T13" fmla="*/ 10 h 10"/>
                  <a:gd name="T14" fmla="*/ 0 w 8"/>
                  <a:gd name="T15" fmla="*/ 10 h 10"/>
                  <a:gd name="T16" fmla="*/ 0 w 8"/>
                  <a:gd name="T17" fmla="*/ 10 h 10"/>
                  <a:gd name="T18" fmla="*/ 2 w 8"/>
                  <a:gd name="T19" fmla="*/ 10 h 10"/>
                  <a:gd name="T20" fmla="*/ 2 w 8"/>
                  <a:gd name="T21" fmla="*/ 10 h 10"/>
                  <a:gd name="T22" fmla="*/ 2 w 8"/>
                  <a:gd name="T23" fmla="*/ 10 h 10"/>
                  <a:gd name="T24" fmla="*/ 4 w 8"/>
                  <a:gd name="T25" fmla="*/ 8 h 10"/>
                  <a:gd name="T26" fmla="*/ 4 w 8"/>
                  <a:gd name="T27" fmla="*/ 8 h 10"/>
                  <a:gd name="T28" fmla="*/ 6 w 8"/>
                  <a:gd name="T29" fmla="*/ 4 h 10"/>
                  <a:gd name="T30" fmla="*/ 6 w 8"/>
                  <a:gd name="T31" fmla="*/ 4 h 10"/>
                  <a:gd name="T32" fmla="*/ 8 w 8"/>
                  <a:gd name="T33" fmla="*/ 0 h 10"/>
                  <a:gd name="T34" fmla="*/ 8 w 8"/>
                  <a:gd name="T35" fmla="*/ 0 h 10"/>
                  <a:gd name="T36" fmla="*/ 8 w 8"/>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0">
                    <a:moveTo>
                      <a:pt x="8" y="0"/>
                    </a:moveTo>
                    <a:lnTo>
                      <a:pt x="8" y="0"/>
                    </a:lnTo>
                    <a:lnTo>
                      <a:pt x="4" y="2"/>
                    </a:lnTo>
                    <a:lnTo>
                      <a:pt x="4" y="2"/>
                    </a:lnTo>
                    <a:lnTo>
                      <a:pt x="2" y="6"/>
                    </a:lnTo>
                    <a:lnTo>
                      <a:pt x="2" y="6"/>
                    </a:lnTo>
                    <a:lnTo>
                      <a:pt x="0" y="10"/>
                    </a:lnTo>
                    <a:lnTo>
                      <a:pt x="0" y="10"/>
                    </a:lnTo>
                    <a:lnTo>
                      <a:pt x="0" y="10"/>
                    </a:lnTo>
                    <a:lnTo>
                      <a:pt x="2" y="10"/>
                    </a:lnTo>
                    <a:lnTo>
                      <a:pt x="2" y="10"/>
                    </a:lnTo>
                    <a:lnTo>
                      <a:pt x="2" y="10"/>
                    </a:lnTo>
                    <a:lnTo>
                      <a:pt x="4" y="8"/>
                    </a:lnTo>
                    <a:lnTo>
                      <a:pt x="4" y="8"/>
                    </a:lnTo>
                    <a:lnTo>
                      <a:pt x="6" y="4"/>
                    </a:lnTo>
                    <a:lnTo>
                      <a:pt x="6" y="4"/>
                    </a:lnTo>
                    <a:lnTo>
                      <a:pt x="8" y="0"/>
                    </a:lnTo>
                    <a:lnTo>
                      <a:pt x="8"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0" name="Freeform 53"/>
              <p:cNvSpPr>
                <a:spLocks/>
              </p:cNvSpPr>
              <p:nvPr/>
            </p:nvSpPr>
            <p:spPr bwMode="auto">
              <a:xfrm>
                <a:off x="5287963" y="1624013"/>
                <a:ext cx="9525" cy="12700"/>
              </a:xfrm>
              <a:custGeom>
                <a:avLst/>
                <a:gdLst>
                  <a:gd name="T0" fmla="*/ 4 w 6"/>
                  <a:gd name="T1" fmla="*/ 0 h 8"/>
                  <a:gd name="T2" fmla="*/ 4 w 6"/>
                  <a:gd name="T3" fmla="*/ 0 h 8"/>
                  <a:gd name="T4" fmla="*/ 2 w 6"/>
                  <a:gd name="T5" fmla="*/ 2 h 8"/>
                  <a:gd name="T6" fmla="*/ 2 w 6"/>
                  <a:gd name="T7" fmla="*/ 2 h 8"/>
                  <a:gd name="T8" fmla="*/ 0 w 6"/>
                  <a:gd name="T9" fmla="*/ 6 h 8"/>
                  <a:gd name="T10" fmla="*/ 0 w 6"/>
                  <a:gd name="T11" fmla="*/ 8 h 8"/>
                  <a:gd name="T12" fmla="*/ 0 w 6"/>
                  <a:gd name="T13" fmla="*/ 8 h 8"/>
                  <a:gd name="T14" fmla="*/ 4 w 6"/>
                  <a:gd name="T15" fmla="*/ 4 h 8"/>
                  <a:gd name="T16" fmla="*/ 4 w 6"/>
                  <a:gd name="T17" fmla="*/ 4 h 8"/>
                  <a:gd name="T18" fmla="*/ 6 w 6"/>
                  <a:gd name="T19" fmla="*/ 2 h 8"/>
                  <a:gd name="T20" fmla="*/ 6 w 6"/>
                  <a:gd name="T21" fmla="*/ 2 h 8"/>
                  <a:gd name="T22" fmla="*/ 4 w 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4" y="0"/>
                    </a:moveTo>
                    <a:lnTo>
                      <a:pt x="4" y="0"/>
                    </a:lnTo>
                    <a:lnTo>
                      <a:pt x="2" y="2"/>
                    </a:lnTo>
                    <a:lnTo>
                      <a:pt x="2" y="2"/>
                    </a:lnTo>
                    <a:lnTo>
                      <a:pt x="0" y="6"/>
                    </a:lnTo>
                    <a:lnTo>
                      <a:pt x="0" y="8"/>
                    </a:lnTo>
                    <a:lnTo>
                      <a:pt x="0" y="8"/>
                    </a:lnTo>
                    <a:lnTo>
                      <a:pt x="4" y="4"/>
                    </a:lnTo>
                    <a:lnTo>
                      <a:pt x="4" y="4"/>
                    </a:lnTo>
                    <a:lnTo>
                      <a:pt x="6" y="2"/>
                    </a:lnTo>
                    <a:lnTo>
                      <a:pt x="6" y="2"/>
                    </a:lnTo>
                    <a:lnTo>
                      <a:pt x="4"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1" name="Freeform 54"/>
              <p:cNvSpPr>
                <a:spLocks/>
              </p:cNvSpPr>
              <p:nvPr/>
            </p:nvSpPr>
            <p:spPr bwMode="auto">
              <a:xfrm>
                <a:off x="5287963" y="1624013"/>
                <a:ext cx="9525" cy="12700"/>
              </a:xfrm>
              <a:custGeom>
                <a:avLst/>
                <a:gdLst>
                  <a:gd name="T0" fmla="*/ 4 w 6"/>
                  <a:gd name="T1" fmla="*/ 0 h 8"/>
                  <a:gd name="T2" fmla="*/ 4 w 6"/>
                  <a:gd name="T3" fmla="*/ 0 h 8"/>
                  <a:gd name="T4" fmla="*/ 2 w 6"/>
                  <a:gd name="T5" fmla="*/ 2 h 8"/>
                  <a:gd name="T6" fmla="*/ 2 w 6"/>
                  <a:gd name="T7" fmla="*/ 2 h 8"/>
                  <a:gd name="T8" fmla="*/ 0 w 6"/>
                  <a:gd name="T9" fmla="*/ 6 h 8"/>
                  <a:gd name="T10" fmla="*/ 0 w 6"/>
                  <a:gd name="T11" fmla="*/ 8 h 8"/>
                  <a:gd name="T12" fmla="*/ 0 w 6"/>
                  <a:gd name="T13" fmla="*/ 8 h 8"/>
                  <a:gd name="T14" fmla="*/ 4 w 6"/>
                  <a:gd name="T15" fmla="*/ 4 h 8"/>
                  <a:gd name="T16" fmla="*/ 4 w 6"/>
                  <a:gd name="T17" fmla="*/ 4 h 8"/>
                  <a:gd name="T18" fmla="*/ 6 w 6"/>
                  <a:gd name="T19" fmla="*/ 2 h 8"/>
                  <a:gd name="T20" fmla="*/ 6 w 6"/>
                  <a:gd name="T21" fmla="*/ 2 h 8"/>
                  <a:gd name="T22" fmla="*/ 4 w 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4" y="0"/>
                    </a:moveTo>
                    <a:lnTo>
                      <a:pt x="4" y="0"/>
                    </a:lnTo>
                    <a:lnTo>
                      <a:pt x="2" y="2"/>
                    </a:lnTo>
                    <a:lnTo>
                      <a:pt x="2" y="2"/>
                    </a:lnTo>
                    <a:lnTo>
                      <a:pt x="0" y="6"/>
                    </a:lnTo>
                    <a:lnTo>
                      <a:pt x="0" y="8"/>
                    </a:lnTo>
                    <a:lnTo>
                      <a:pt x="0" y="8"/>
                    </a:lnTo>
                    <a:lnTo>
                      <a:pt x="4" y="4"/>
                    </a:lnTo>
                    <a:lnTo>
                      <a:pt x="4" y="4"/>
                    </a:lnTo>
                    <a:lnTo>
                      <a:pt x="6" y="2"/>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72" name="Picture 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0463" y="1985963"/>
                <a:ext cx="1619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3" name="Freeform 56"/>
              <p:cNvSpPr>
                <a:spLocks noEditPoints="1"/>
              </p:cNvSpPr>
              <p:nvPr/>
            </p:nvSpPr>
            <p:spPr bwMode="auto">
              <a:xfrm>
                <a:off x="4919663" y="1966913"/>
                <a:ext cx="200025" cy="120650"/>
              </a:xfrm>
              <a:custGeom>
                <a:avLst/>
                <a:gdLst>
                  <a:gd name="T0" fmla="*/ 106 w 126"/>
                  <a:gd name="T1" fmla="*/ 72 h 76"/>
                  <a:gd name="T2" fmla="*/ 116 w 126"/>
                  <a:gd name="T3" fmla="*/ 66 h 76"/>
                  <a:gd name="T4" fmla="*/ 118 w 126"/>
                  <a:gd name="T5" fmla="*/ 64 h 76"/>
                  <a:gd name="T6" fmla="*/ 122 w 126"/>
                  <a:gd name="T7" fmla="*/ 58 h 76"/>
                  <a:gd name="T8" fmla="*/ 124 w 126"/>
                  <a:gd name="T9" fmla="*/ 56 h 76"/>
                  <a:gd name="T10" fmla="*/ 126 w 126"/>
                  <a:gd name="T11" fmla="*/ 48 h 76"/>
                  <a:gd name="T12" fmla="*/ 126 w 126"/>
                  <a:gd name="T13" fmla="*/ 44 h 76"/>
                  <a:gd name="T14" fmla="*/ 124 w 126"/>
                  <a:gd name="T15" fmla="*/ 38 h 76"/>
                  <a:gd name="T16" fmla="*/ 124 w 126"/>
                  <a:gd name="T17" fmla="*/ 34 h 76"/>
                  <a:gd name="T18" fmla="*/ 120 w 126"/>
                  <a:gd name="T19" fmla="*/ 28 h 76"/>
                  <a:gd name="T20" fmla="*/ 118 w 126"/>
                  <a:gd name="T21" fmla="*/ 26 h 76"/>
                  <a:gd name="T22" fmla="*/ 104 w 126"/>
                  <a:gd name="T23" fmla="*/ 22 h 76"/>
                  <a:gd name="T24" fmla="*/ 100 w 126"/>
                  <a:gd name="T25" fmla="*/ 20 h 76"/>
                  <a:gd name="T26" fmla="*/ 88 w 126"/>
                  <a:gd name="T27" fmla="*/ 14 h 76"/>
                  <a:gd name="T28" fmla="*/ 82 w 126"/>
                  <a:gd name="T29" fmla="*/ 10 h 76"/>
                  <a:gd name="T30" fmla="*/ 74 w 126"/>
                  <a:gd name="T31" fmla="*/ 8 h 76"/>
                  <a:gd name="T32" fmla="*/ 68 w 126"/>
                  <a:gd name="T33" fmla="*/ 4 h 76"/>
                  <a:gd name="T34" fmla="*/ 38 w 126"/>
                  <a:gd name="T35" fmla="*/ 6 h 76"/>
                  <a:gd name="T36" fmla="*/ 20 w 126"/>
                  <a:gd name="T37" fmla="*/ 8 h 76"/>
                  <a:gd name="T38" fmla="*/ 6 w 126"/>
                  <a:gd name="T39" fmla="*/ 4 h 76"/>
                  <a:gd name="T40" fmla="*/ 24 w 126"/>
                  <a:gd name="T41" fmla="*/ 32 h 76"/>
                  <a:gd name="T42" fmla="*/ 44 w 126"/>
                  <a:gd name="T43" fmla="*/ 54 h 76"/>
                  <a:gd name="T44" fmla="*/ 50 w 126"/>
                  <a:gd name="T45" fmla="*/ 60 h 76"/>
                  <a:gd name="T46" fmla="*/ 60 w 126"/>
                  <a:gd name="T47" fmla="*/ 66 h 76"/>
                  <a:gd name="T48" fmla="*/ 64 w 126"/>
                  <a:gd name="T49" fmla="*/ 68 h 76"/>
                  <a:gd name="T50" fmla="*/ 78 w 126"/>
                  <a:gd name="T51" fmla="*/ 74 h 76"/>
                  <a:gd name="T52" fmla="*/ 86 w 126"/>
                  <a:gd name="T53" fmla="*/ 76 h 76"/>
                  <a:gd name="T54" fmla="*/ 98 w 126"/>
                  <a:gd name="T55" fmla="*/ 74 h 76"/>
                  <a:gd name="T56" fmla="*/ 98 w 126"/>
                  <a:gd name="T57" fmla="*/ 74 h 76"/>
                  <a:gd name="T58" fmla="*/ 94 w 126"/>
                  <a:gd name="T59" fmla="*/ 74 h 76"/>
                  <a:gd name="T60" fmla="*/ 78 w 126"/>
                  <a:gd name="T61" fmla="*/ 74 h 76"/>
                  <a:gd name="T62" fmla="*/ 70 w 126"/>
                  <a:gd name="T63" fmla="*/ 72 h 76"/>
                  <a:gd name="T64" fmla="*/ 60 w 126"/>
                  <a:gd name="T65" fmla="*/ 68 h 76"/>
                  <a:gd name="T66" fmla="*/ 56 w 126"/>
                  <a:gd name="T67" fmla="*/ 66 h 76"/>
                  <a:gd name="T68" fmla="*/ 44 w 126"/>
                  <a:gd name="T69" fmla="*/ 56 h 76"/>
                  <a:gd name="T70" fmla="*/ 20 w 126"/>
                  <a:gd name="T71" fmla="*/ 34 h 76"/>
                  <a:gd name="T72" fmla="*/ 2 w 126"/>
                  <a:gd name="T73" fmla="*/ 8 h 76"/>
                  <a:gd name="T74" fmla="*/ 4 w 126"/>
                  <a:gd name="T75" fmla="*/ 4 h 76"/>
                  <a:gd name="T76" fmla="*/ 36 w 126"/>
                  <a:gd name="T77" fmla="*/ 2 h 76"/>
                  <a:gd name="T78" fmla="*/ 70 w 126"/>
                  <a:gd name="T79" fmla="*/ 0 h 76"/>
                  <a:gd name="T80" fmla="*/ 78 w 126"/>
                  <a:gd name="T81" fmla="*/ 4 h 76"/>
                  <a:gd name="T82" fmla="*/ 80 w 126"/>
                  <a:gd name="T83" fmla="*/ 6 h 76"/>
                  <a:gd name="T84" fmla="*/ 86 w 126"/>
                  <a:gd name="T85" fmla="*/ 10 h 76"/>
                  <a:gd name="T86" fmla="*/ 96 w 126"/>
                  <a:gd name="T87" fmla="*/ 14 h 76"/>
                  <a:gd name="T88" fmla="*/ 104 w 126"/>
                  <a:gd name="T89" fmla="*/ 20 h 76"/>
                  <a:gd name="T90" fmla="*/ 114 w 126"/>
                  <a:gd name="T91" fmla="*/ 24 h 76"/>
                  <a:gd name="T92" fmla="*/ 122 w 126"/>
                  <a:gd name="T93" fmla="*/ 26 h 76"/>
                  <a:gd name="T94" fmla="*/ 124 w 126"/>
                  <a:gd name="T95" fmla="*/ 30 h 76"/>
                  <a:gd name="T96" fmla="*/ 124 w 126"/>
                  <a:gd name="T97" fmla="*/ 34 h 76"/>
                  <a:gd name="T98" fmla="*/ 126 w 126"/>
                  <a:gd name="T99" fmla="*/ 40 h 76"/>
                  <a:gd name="T100" fmla="*/ 126 w 126"/>
                  <a:gd name="T101" fmla="*/ 44 h 76"/>
                  <a:gd name="T102" fmla="*/ 126 w 126"/>
                  <a:gd name="T103" fmla="*/ 52 h 76"/>
                  <a:gd name="T104" fmla="*/ 124 w 126"/>
                  <a:gd name="T105" fmla="*/ 56 h 76"/>
                  <a:gd name="T106" fmla="*/ 120 w 126"/>
                  <a:gd name="T107" fmla="*/ 62 h 76"/>
                  <a:gd name="T108" fmla="*/ 118 w 126"/>
                  <a:gd name="T109" fmla="*/ 64 h 76"/>
                  <a:gd name="T110" fmla="*/ 110 w 126"/>
                  <a:gd name="T111" fmla="*/ 70 h 76"/>
                  <a:gd name="T112" fmla="*/ 102 w 126"/>
                  <a:gd name="T113"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76">
                    <a:moveTo>
                      <a:pt x="102" y="72"/>
                    </a:moveTo>
                    <a:lnTo>
                      <a:pt x="106" y="72"/>
                    </a:lnTo>
                    <a:lnTo>
                      <a:pt x="106" y="72"/>
                    </a:lnTo>
                    <a:lnTo>
                      <a:pt x="108" y="70"/>
                    </a:lnTo>
                    <a:lnTo>
                      <a:pt x="112" y="68"/>
                    </a:lnTo>
                    <a:lnTo>
                      <a:pt x="116" y="66"/>
                    </a:lnTo>
                    <a:lnTo>
                      <a:pt x="116" y="66"/>
                    </a:lnTo>
                    <a:lnTo>
                      <a:pt x="118" y="64"/>
                    </a:lnTo>
                    <a:lnTo>
                      <a:pt x="118" y="64"/>
                    </a:lnTo>
                    <a:lnTo>
                      <a:pt x="120" y="62"/>
                    </a:lnTo>
                    <a:lnTo>
                      <a:pt x="120" y="62"/>
                    </a:lnTo>
                    <a:lnTo>
                      <a:pt x="122" y="58"/>
                    </a:lnTo>
                    <a:lnTo>
                      <a:pt x="122" y="58"/>
                    </a:lnTo>
                    <a:lnTo>
                      <a:pt x="124" y="56"/>
                    </a:lnTo>
                    <a:lnTo>
                      <a:pt x="124" y="56"/>
                    </a:lnTo>
                    <a:lnTo>
                      <a:pt x="126" y="52"/>
                    </a:lnTo>
                    <a:lnTo>
                      <a:pt x="126" y="52"/>
                    </a:lnTo>
                    <a:lnTo>
                      <a:pt x="126" y="48"/>
                    </a:lnTo>
                    <a:lnTo>
                      <a:pt x="126" y="48"/>
                    </a:lnTo>
                    <a:lnTo>
                      <a:pt x="126" y="44"/>
                    </a:lnTo>
                    <a:lnTo>
                      <a:pt x="126" y="44"/>
                    </a:lnTo>
                    <a:lnTo>
                      <a:pt x="126" y="42"/>
                    </a:lnTo>
                    <a:lnTo>
                      <a:pt x="126" y="42"/>
                    </a:lnTo>
                    <a:lnTo>
                      <a:pt x="124" y="38"/>
                    </a:lnTo>
                    <a:lnTo>
                      <a:pt x="124" y="38"/>
                    </a:lnTo>
                    <a:lnTo>
                      <a:pt x="124" y="34"/>
                    </a:lnTo>
                    <a:lnTo>
                      <a:pt x="124" y="34"/>
                    </a:lnTo>
                    <a:lnTo>
                      <a:pt x="122" y="32"/>
                    </a:lnTo>
                    <a:lnTo>
                      <a:pt x="122" y="32"/>
                    </a:lnTo>
                    <a:lnTo>
                      <a:pt x="120" y="28"/>
                    </a:lnTo>
                    <a:lnTo>
                      <a:pt x="120" y="28"/>
                    </a:lnTo>
                    <a:lnTo>
                      <a:pt x="118" y="26"/>
                    </a:lnTo>
                    <a:lnTo>
                      <a:pt x="118" y="26"/>
                    </a:lnTo>
                    <a:lnTo>
                      <a:pt x="114" y="26"/>
                    </a:lnTo>
                    <a:lnTo>
                      <a:pt x="108" y="22"/>
                    </a:lnTo>
                    <a:lnTo>
                      <a:pt x="104" y="22"/>
                    </a:lnTo>
                    <a:lnTo>
                      <a:pt x="104" y="22"/>
                    </a:lnTo>
                    <a:lnTo>
                      <a:pt x="100" y="20"/>
                    </a:lnTo>
                    <a:lnTo>
                      <a:pt x="100" y="20"/>
                    </a:lnTo>
                    <a:lnTo>
                      <a:pt x="94" y="18"/>
                    </a:lnTo>
                    <a:lnTo>
                      <a:pt x="88" y="14"/>
                    </a:lnTo>
                    <a:lnTo>
                      <a:pt x="88" y="14"/>
                    </a:lnTo>
                    <a:lnTo>
                      <a:pt x="84" y="12"/>
                    </a:lnTo>
                    <a:lnTo>
                      <a:pt x="82" y="10"/>
                    </a:lnTo>
                    <a:lnTo>
                      <a:pt x="82" y="10"/>
                    </a:lnTo>
                    <a:lnTo>
                      <a:pt x="78" y="8"/>
                    </a:lnTo>
                    <a:lnTo>
                      <a:pt x="78" y="8"/>
                    </a:lnTo>
                    <a:lnTo>
                      <a:pt x="74" y="8"/>
                    </a:lnTo>
                    <a:lnTo>
                      <a:pt x="72" y="6"/>
                    </a:lnTo>
                    <a:lnTo>
                      <a:pt x="72" y="6"/>
                    </a:lnTo>
                    <a:lnTo>
                      <a:pt x="68" y="4"/>
                    </a:lnTo>
                    <a:lnTo>
                      <a:pt x="70" y="4"/>
                    </a:lnTo>
                    <a:lnTo>
                      <a:pt x="54" y="4"/>
                    </a:lnTo>
                    <a:lnTo>
                      <a:pt x="38" y="6"/>
                    </a:lnTo>
                    <a:lnTo>
                      <a:pt x="38" y="6"/>
                    </a:lnTo>
                    <a:lnTo>
                      <a:pt x="20" y="8"/>
                    </a:lnTo>
                    <a:lnTo>
                      <a:pt x="20" y="8"/>
                    </a:lnTo>
                    <a:lnTo>
                      <a:pt x="4" y="8"/>
                    </a:lnTo>
                    <a:lnTo>
                      <a:pt x="6" y="4"/>
                    </a:lnTo>
                    <a:lnTo>
                      <a:pt x="6" y="4"/>
                    </a:lnTo>
                    <a:lnTo>
                      <a:pt x="14" y="18"/>
                    </a:lnTo>
                    <a:lnTo>
                      <a:pt x="14" y="18"/>
                    </a:lnTo>
                    <a:lnTo>
                      <a:pt x="24" y="32"/>
                    </a:lnTo>
                    <a:lnTo>
                      <a:pt x="24" y="32"/>
                    </a:lnTo>
                    <a:lnTo>
                      <a:pt x="34" y="44"/>
                    </a:lnTo>
                    <a:lnTo>
                      <a:pt x="44" y="54"/>
                    </a:lnTo>
                    <a:lnTo>
                      <a:pt x="44" y="54"/>
                    </a:lnTo>
                    <a:lnTo>
                      <a:pt x="50" y="60"/>
                    </a:lnTo>
                    <a:lnTo>
                      <a:pt x="50" y="60"/>
                    </a:lnTo>
                    <a:lnTo>
                      <a:pt x="56" y="64"/>
                    </a:lnTo>
                    <a:lnTo>
                      <a:pt x="56" y="64"/>
                    </a:lnTo>
                    <a:lnTo>
                      <a:pt x="60" y="66"/>
                    </a:lnTo>
                    <a:lnTo>
                      <a:pt x="60" y="66"/>
                    </a:lnTo>
                    <a:lnTo>
                      <a:pt x="64" y="68"/>
                    </a:lnTo>
                    <a:lnTo>
                      <a:pt x="64" y="68"/>
                    </a:lnTo>
                    <a:lnTo>
                      <a:pt x="72" y="72"/>
                    </a:lnTo>
                    <a:lnTo>
                      <a:pt x="72" y="72"/>
                    </a:lnTo>
                    <a:lnTo>
                      <a:pt x="78" y="74"/>
                    </a:lnTo>
                    <a:lnTo>
                      <a:pt x="78" y="74"/>
                    </a:lnTo>
                    <a:lnTo>
                      <a:pt x="86" y="76"/>
                    </a:lnTo>
                    <a:lnTo>
                      <a:pt x="86" y="76"/>
                    </a:lnTo>
                    <a:lnTo>
                      <a:pt x="94" y="74"/>
                    </a:lnTo>
                    <a:lnTo>
                      <a:pt x="94" y="74"/>
                    </a:lnTo>
                    <a:lnTo>
                      <a:pt x="98" y="74"/>
                    </a:lnTo>
                    <a:lnTo>
                      <a:pt x="102" y="72"/>
                    </a:lnTo>
                    <a:close/>
                    <a:moveTo>
                      <a:pt x="102" y="72"/>
                    </a:moveTo>
                    <a:lnTo>
                      <a:pt x="98" y="74"/>
                    </a:lnTo>
                    <a:lnTo>
                      <a:pt x="98" y="74"/>
                    </a:lnTo>
                    <a:lnTo>
                      <a:pt x="94" y="74"/>
                    </a:lnTo>
                    <a:lnTo>
                      <a:pt x="94" y="74"/>
                    </a:lnTo>
                    <a:lnTo>
                      <a:pt x="86" y="76"/>
                    </a:lnTo>
                    <a:lnTo>
                      <a:pt x="86" y="76"/>
                    </a:lnTo>
                    <a:lnTo>
                      <a:pt x="78" y="74"/>
                    </a:lnTo>
                    <a:lnTo>
                      <a:pt x="78" y="74"/>
                    </a:lnTo>
                    <a:lnTo>
                      <a:pt x="70" y="72"/>
                    </a:lnTo>
                    <a:lnTo>
                      <a:pt x="70" y="72"/>
                    </a:lnTo>
                    <a:lnTo>
                      <a:pt x="64" y="70"/>
                    </a:lnTo>
                    <a:lnTo>
                      <a:pt x="64" y="70"/>
                    </a:lnTo>
                    <a:lnTo>
                      <a:pt x="60" y="68"/>
                    </a:lnTo>
                    <a:lnTo>
                      <a:pt x="60" y="68"/>
                    </a:lnTo>
                    <a:lnTo>
                      <a:pt x="56" y="66"/>
                    </a:lnTo>
                    <a:lnTo>
                      <a:pt x="56" y="66"/>
                    </a:lnTo>
                    <a:lnTo>
                      <a:pt x="50" y="60"/>
                    </a:lnTo>
                    <a:lnTo>
                      <a:pt x="50" y="60"/>
                    </a:lnTo>
                    <a:lnTo>
                      <a:pt x="44" y="56"/>
                    </a:lnTo>
                    <a:lnTo>
                      <a:pt x="44" y="56"/>
                    </a:lnTo>
                    <a:lnTo>
                      <a:pt x="32" y="46"/>
                    </a:lnTo>
                    <a:lnTo>
                      <a:pt x="20" y="34"/>
                    </a:lnTo>
                    <a:lnTo>
                      <a:pt x="20" y="34"/>
                    </a:lnTo>
                    <a:lnTo>
                      <a:pt x="10" y="20"/>
                    </a:lnTo>
                    <a:lnTo>
                      <a:pt x="2" y="8"/>
                    </a:lnTo>
                    <a:lnTo>
                      <a:pt x="0" y="4"/>
                    </a:lnTo>
                    <a:lnTo>
                      <a:pt x="4" y="4"/>
                    </a:lnTo>
                    <a:lnTo>
                      <a:pt x="4" y="4"/>
                    </a:lnTo>
                    <a:lnTo>
                      <a:pt x="20" y="2"/>
                    </a:lnTo>
                    <a:lnTo>
                      <a:pt x="20" y="2"/>
                    </a:lnTo>
                    <a:lnTo>
                      <a:pt x="36" y="2"/>
                    </a:lnTo>
                    <a:lnTo>
                      <a:pt x="54" y="0"/>
                    </a:lnTo>
                    <a:lnTo>
                      <a:pt x="70" y="0"/>
                    </a:lnTo>
                    <a:lnTo>
                      <a:pt x="70" y="0"/>
                    </a:lnTo>
                    <a:lnTo>
                      <a:pt x="72" y="0"/>
                    </a:lnTo>
                    <a:lnTo>
                      <a:pt x="74" y="2"/>
                    </a:lnTo>
                    <a:lnTo>
                      <a:pt x="78" y="4"/>
                    </a:lnTo>
                    <a:lnTo>
                      <a:pt x="78" y="4"/>
                    </a:lnTo>
                    <a:lnTo>
                      <a:pt x="80" y="6"/>
                    </a:lnTo>
                    <a:lnTo>
                      <a:pt x="80" y="6"/>
                    </a:lnTo>
                    <a:lnTo>
                      <a:pt x="84" y="8"/>
                    </a:lnTo>
                    <a:lnTo>
                      <a:pt x="86" y="10"/>
                    </a:lnTo>
                    <a:lnTo>
                      <a:pt x="86" y="10"/>
                    </a:lnTo>
                    <a:lnTo>
                      <a:pt x="90" y="12"/>
                    </a:lnTo>
                    <a:lnTo>
                      <a:pt x="96" y="14"/>
                    </a:lnTo>
                    <a:lnTo>
                      <a:pt x="96" y="14"/>
                    </a:lnTo>
                    <a:lnTo>
                      <a:pt x="102" y="18"/>
                    </a:lnTo>
                    <a:lnTo>
                      <a:pt x="102" y="18"/>
                    </a:lnTo>
                    <a:lnTo>
                      <a:pt x="104" y="20"/>
                    </a:lnTo>
                    <a:lnTo>
                      <a:pt x="108" y="20"/>
                    </a:lnTo>
                    <a:lnTo>
                      <a:pt x="114" y="24"/>
                    </a:lnTo>
                    <a:lnTo>
                      <a:pt x="114" y="24"/>
                    </a:lnTo>
                    <a:lnTo>
                      <a:pt x="118" y="26"/>
                    </a:lnTo>
                    <a:lnTo>
                      <a:pt x="122" y="26"/>
                    </a:lnTo>
                    <a:lnTo>
                      <a:pt x="122" y="26"/>
                    </a:lnTo>
                    <a:lnTo>
                      <a:pt x="122" y="28"/>
                    </a:lnTo>
                    <a:lnTo>
                      <a:pt x="122" y="28"/>
                    </a:lnTo>
                    <a:lnTo>
                      <a:pt x="124" y="30"/>
                    </a:lnTo>
                    <a:lnTo>
                      <a:pt x="124" y="30"/>
                    </a:lnTo>
                    <a:lnTo>
                      <a:pt x="124" y="34"/>
                    </a:lnTo>
                    <a:lnTo>
                      <a:pt x="124" y="34"/>
                    </a:lnTo>
                    <a:lnTo>
                      <a:pt x="126" y="38"/>
                    </a:lnTo>
                    <a:lnTo>
                      <a:pt x="126" y="38"/>
                    </a:lnTo>
                    <a:lnTo>
                      <a:pt x="126" y="40"/>
                    </a:lnTo>
                    <a:lnTo>
                      <a:pt x="126" y="40"/>
                    </a:lnTo>
                    <a:lnTo>
                      <a:pt x="126" y="44"/>
                    </a:lnTo>
                    <a:lnTo>
                      <a:pt x="126" y="44"/>
                    </a:lnTo>
                    <a:lnTo>
                      <a:pt x="126" y="48"/>
                    </a:lnTo>
                    <a:lnTo>
                      <a:pt x="126" y="48"/>
                    </a:lnTo>
                    <a:lnTo>
                      <a:pt x="126" y="52"/>
                    </a:lnTo>
                    <a:lnTo>
                      <a:pt x="126" y="52"/>
                    </a:lnTo>
                    <a:lnTo>
                      <a:pt x="124" y="56"/>
                    </a:lnTo>
                    <a:lnTo>
                      <a:pt x="124" y="56"/>
                    </a:lnTo>
                    <a:lnTo>
                      <a:pt x="122" y="58"/>
                    </a:lnTo>
                    <a:lnTo>
                      <a:pt x="122" y="58"/>
                    </a:lnTo>
                    <a:lnTo>
                      <a:pt x="120" y="62"/>
                    </a:lnTo>
                    <a:lnTo>
                      <a:pt x="120" y="62"/>
                    </a:lnTo>
                    <a:lnTo>
                      <a:pt x="118" y="64"/>
                    </a:lnTo>
                    <a:lnTo>
                      <a:pt x="118" y="64"/>
                    </a:lnTo>
                    <a:lnTo>
                      <a:pt x="116" y="66"/>
                    </a:lnTo>
                    <a:lnTo>
                      <a:pt x="112" y="68"/>
                    </a:lnTo>
                    <a:lnTo>
                      <a:pt x="110" y="70"/>
                    </a:lnTo>
                    <a:lnTo>
                      <a:pt x="110" y="70"/>
                    </a:lnTo>
                    <a:lnTo>
                      <a:pt x="106" y="72"/>
                    </a:lnTo>
                    <a:lnTo>
                      <a:pt x="102" y="72"/>
                    </a:lnTo>
                    <a:close/>
                  </a:path>
                </a:pathLst>
              </a:custGeom>
              <a:solidFill>
                <a:srgbClr val="9F4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4" name="Freeform 57"/>
              <p:cNvSpPr>
                <a:spLocks/>
              </p:cNvSpPr>
              <p:nvPr/>
            </p:nvSpPr>
            <p:spPr bwMode="auto">
              <a:xfrm>
                <a:off x="4926013" y="1973263"/>
                <a:ext cx="193675" cy="114300"/>
              </a:xfrm>
              <a:custGeom>
                <a:avLst/>
                <a:gdLst>
                  <a:gd name="T0" fmla="*/ 102 w 122"/>
                  <a:gd name="T1" fmla="*/ 68 h 72"/>
                  <a:gd name="T2" fmla="*/ 104 w 122"/>
                  <a:gd name="T3" fmla="*/ 66 h 72"/>
                  <a:gd name="T4" fmla="*/ 112 w 122"/>
                  <a:gd name="T5" fmla="*/ 62 h 72"/>
                  <a:gd name="T6" fmla="*/ 114 w 122"/>
                  <a:gd name="T7" fmla="*/ 60 h 72"/>
                  <a:gd name="T8" fmla="*/ 116 w 122"/>
                  <a:gd name="T9" fmla="*/ 58 h 72"/>
                  <a:gd name="T10" fmla="*/ 118 w 122"/>
                  <a:gd name="T11" fmla="*/ 54 h 72"/>
                  <a:gd name="T12" fmla="*/ 120 w 122"/>
                  <a:gd name="T13" fmla="*/ 52 h 72"/>
                  <a:gd name="T14" fmla="*/ 122 w 122"/>
                  <a:gd name="T15" fmla="*/ 48 h 72"/>
                  <a:gd name="T16" fmla="*/ 122 w 122"/>
                  <a:gd name="T17" fmla="*/ 44 h 72"/>
                  <a:gd name="T18" fmla="*/ 122 w 122"/>
                  <a:gd name="T19" fmla="*/ 40 h 72"/>
                  <a:gd name="T20" fmla="*/ 122 w 122"/>
                  <a:gd name="T21" fmla="*/ 38 h 72"/>
                  <a:gd name="T22" fmla="*/ 120 w 122"/>
                  <a:gd name="T23" fmla="*/ 34 h 72"/>
                  <a:gd name="T24" fmla="*/ 120 w 122"/>
                  <a:gd name="T25" fmla="*/ 30 h 72"/>
                  <a:gd name="T26" fmla="*/ 118 w 122"/>
                  <a:gd name="T27" fmla="*/ 28 h 72"/>
                  <a:gd name="T28" fmla="*/ 116 w 122"/>
                  <a:gd name="T29" fmla="*/ 24 h 72"/>
                  <a:gd name="T30" fmla="*/ 114 w 122"/>
                  <a:gd name="T31" fmla="*/ 22 h 72"/>
                  <a:gd name="T32" fmla="*/ 110 w 122"/>
                  <a:gd name="T33" fmla="*/ 22 h 72"/>
                  <a:gd name="T34" fmla="*/ 100 w 122"/>
                  <a:gd name="T35" fmla="*/ 18 h 72"/>
                  <a:gd name="T36" fmla="*/ 96 w 122"/>
                  <a:gd name="T37" fmla="*/ 16 h 72"/>
                  <a:gd name="T38" fmla="*/ 90 w 122"/>
                  <a:gd name="T39" fmla="*/ 14 h 72"/>
                  <a:gd name="T40" fmla="*/ 84 w 122"/>
                  <a:gd name="T41" fmla="*/ 10 h 72"/>
                  <a:gd name="T42" fmla="*/ 78 w 122"/>
                  <a:gd name="T43" fmla="*/ 6 h 72"/>
                  <a:gd name="T44" fmla="*/ 74 w 122"/>
                  <a:gd name="T45" fmla="*/ 4 h 72"/>
                  <a:gd name="T46" fmla="*/ 70 w 122"/>
                  <a:gd name="T47" fmla="*/ 4 h 72"/>
                  <a:gd name="T48" fmla="*/ 68 w 122"/>
                  <a:gd name="T49" fmla="*/ 2 h 72"/>
                  <a:gd name="T50" fmla="*/ 66 w 122"/>
                  <a:gd name="T51" fmla="*/ 0 h 72"/>
                  <a:gd name="T52" fmla="*/ 34 w 122"/>
                  <a:gd name="T53" fmla="*/ 2 h 72"/>
                  <a:gd name="T54" fmla="*/ 16 w 122"/>
                  <a:gd name="T55" fmla="*/ 4 h 72"/>
                  <a:gd name="T56" fmla="*/ 0 w 122"/>
                  <a:gd name="T57" fmla="*/ 4 h 72"/>
                  <a:gd name="T58" fmla="*/ 2 w 122"/>
                  <a:gd name="T59" fmla="*/ 0 h 72"/>
                  <a:gd name="T60" fmla="*/ 10 w 122"/>
                  <a:gd name="T61" fmla="*/ 14 h 72"/>
                  <a:gd name="T62" fmla="*/ 20 w 122"/>
                  <a:gd name="T63" fmla="*/ 28 h 72"/>
                  <a:gd name="T64" fmla="*/ 40 w 122"/>
                  <a:gd name="T65" fmla="*/ 50 h 72"/>
                  <a:gd name="T66" fmla="*/ 46 w 122"/>
                  <a:gd name="T67" fmla="*/ 56 h 72"/>
                  <a:gd name="T68" fmla="*/ 52 w 122"/>
                  <a:gd name="T69" fmla="*/ 60 h 72"/>
                  <a:gd name="T70" fmla="*/ 56 w 122"/>
                  <a:gd name="T71" fmla="*/ 62 h 72"/>
                  <a:gd name="T72" fmla="*/ 60 w 122"/>
                  <a:gd name="T73" fmla="*/ 64 h 72"/>
                  <a:gd name="T74" fmla="*/ 68 w 122"/>
                  <a:gd name="T75" fmla="*/ 68 h 72"/>
                  <a:gd name="T76" fmla="*/ 74 w 122"/>
                  <a:gd name="T77" fmla="*/ 70 h 72"/>
                  <a:gd name="T78" fmla="*/ 82 w 122"/>
                  <a:gd name="T79" fmla="*/ 72 h 72"/>
                  <a:gd name="T80" fmla="*/ 90 w 122"/>
                  <a:gd name="T81" fmla="*/ 70 h 72"/>
                  <a:gd name="T82" fmla="*/ 94 w 122"/>
                  <a:gd name="T83"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72">
                    <a:moveTo>
                      <a:pt x="98" y="68"/>
                    </a:moveTo>
                    <a:lnTo>
                      <a:pt x="102" y="68"/>
                    </a:lnTo>
                    <a:lnTo>
                      <a:pt x="102" y="68"/>
                    </a:lnTo>
                    <a:lnTo>
                      <a:pt x="104" y="66"/>
                    </a:lnTo>
                    <a:lnTo>
                      <a:pt x="108" y="64"/>
                    </a:lnTo>
                    <a:lnTo>
                      <a:pt x="112" y="62"/>
                    </a:lnTo>
                    <a:lnTo>
                      <a:pt x="112" y="62"/>
                    </a:lnTo>
                    <a:lnTo>
                      <a:pt x="114" y="60"/>
                    </a:lnTo>
                    <a:lnTo>
                      <a:pt x="114" y="60"/>
                    </a:lnTo>
                    <a:lnTo>
                      <a:pt x="116" y="58"/>
                    </a:lnTo>
                    <a:lnTo>
                      <a:pt x="116" y="58"/>
                    </a:lnTo>
                    <a:lnTo>
                      <a:pt x="118" y="54"/>
                    </a:lnTo>
                    <a:lnTo>
                      <a:pt x="118" y="54"/>
                    </a:lnTo>
                    <a:lnTo>
                      <a:pt x="120" y="52"/>
                    </a:lnTo>
                    <a:lnTo>
                      <a:pt x="120" y="52"/>
                    </a:lnTo>
                    <a:lnTo>
                      <a:pt x="122" y="48"/>
                    </a:lnTo>
                    <a:lnTo>
                      <a:pt x="122" y="48"/>
                    </a:lnTo>
                    <a:lnTo>
                      <a:pt x="122" y="44"/>
                    </a:lnTo>
                    <a:lnTo>
                      <a:pt x="122" y="44"/>
                    </a:lnTo>
                    <a:lnTo>
                      <a:pt x="122" y="40"/>
                    </a:lnTo>
                    <a:lnTo>
                      <a:pt x="122" y="40"/>
                    </a:lnTo>
                    <a:lnTo>
                      <a:pt x="122" y="38"/>
                    </a:lnTo>
                    <a:lnTo>
                      <a:pt x="122" y="38"/>
                    </a:lnTo>
                    <a:lnTo>
                      <a:pt x="120" y="34"/>
                    </a:lnTo>
                    <a:lnTo>
                      <a:pt x="120" y="34"/>
                    </a:lnTo>
                    <a:lnTo>
                      <a:pt x="120" y="30"/>
                    </a:lnTo>
                    <a:lnTo>
                      <a:pt x="120" y="30"/>
                    </a:lnTo>
                    <a:lnTo>
                      <a:pt x="118" y="28"/>
                    </a:lnTo>
                    <a:lnTo>
                      <a:pt x="118" y="28"/>
                    </a:lnTo>
                    <a:lnTo>
                      <a:pt x="116" y="24"/>
                    </a:lnTo>
                    <a:lnTo>
                      <a:pt x="116" y="24"/>
                    </a:lnTo>
                    <a:lnTo>
                      <a:pt x="114" y="22"/>
                    </a:lnTo>
                    <a:lnTo>
                      <a:pt x="114" y="22"/>
                    </a:lnTo>
                    <a:lnTo>
                      <a:pt x="110" y="22"/>
                    </a:lnTo>
                    <a:lnTo>
                      <a:pt x="104" y="18"/>
                    </a:lnTo>
                    <a:lnTo>
                      <a:pt x="100" y="18"/>
                    </a:lnTo>
                    <a:lnTo>
                      <a:pt x="100" y="18"/>
                    </a:lnTo>
                    <a:lnTo>
                      <a:pt x="96" y="16"/>
                    </a:lnTo>
                    <a:lnTo>
                      <a:pt x="96" y="16"/>
                    </a:lnTo>
                    <a:lnTo>
                      <a:pt x="90" y="14"/>
                    </a:lnTo>
                    <a:lnTo>
                      <a:pt x="84" y="10"/>
                    </a:lnTo>
                    <a:lnTo>
                      <a:pt x="84" y="10"/>
                    </a:lnTo>
                    <a:lnTo>
                      <a:pt x="80" y="8"/>
                    </a:lnTo>
                    <a:lnTo>
                      <a:pt x="78" y="6"/>
                    </a:lnTo>
                    <a:lnTo>
                      <a:pt x="78" y="6"/>
                    </a:lnTo>
                    <a:lnTo>
                      <a:pt x="74" y="4"/>
                    </a:lnTo>
                    <a:lnTo>
                      <a:pt x="74" y="4"/>
                    </a:lnTo>
                    <a:lnTo>
                      <a:pt x="70" y="4"/>
                    </a:lnTo>
                    <a:lnTo>
                      <a:pt x="68" y="2"/>
                    </a:lnTo>
                    <a:lnTo>
                      <a:pt x="68" y="2"/>
                    </a:lnTo>
                    <a:lnTo>
                      <a:pt x="64" y="0"/>
                    </a:lnTo>
                    <a:lnTo>
                      <a:pt x="66" y="0"/>
                    </a:lnTo>
                    <a:lnTo>
                      <a:pt x="50" y="0"/>
                    </a:lnTo>
                    <a:lnTo>
                      <a:pt x="34" y="2"/>
                    </a:lnTo>
                    <a:lnTo>
                      <a:pt x="34" y="2"/>
                    </a:lnTo>
                    <a:lnTo>
                      <a:pt x="16" y="4"/>
                    </a:lnTo>
                    <a:lnTo>
                      <a:pt x="16" y="4"/>
                    </a:lnTo>
                    <a:lnTo>
                      <a:pt x="0" y="4"/>
                    </a:lnTo>
                    <a:lnTo>
                      <a:pt x="2" y="0"/>
                    </a:lnTo>
                    <a:lnTo>
                      <a:pt x="2" y="0"/>
                    </a:lnTo>
                    <a:lnTo>
                      <a:pt x="10" y="14"/>
                    </a:lnTo>
                    <a:lnTo>
                      <a:pt x="10" y="14"/>
                    </a:lnTo>
                    <a:lnTo>
                      <a:pt x="20" y="28"/>
                    </a:lnTo>
                    <a:lnTo>
                      <a:pt x="20" y="28"/>
                    </a:lnTo>
                    <a:lnTo>
                      <a:pt x="30" y="40"/>
                    </a:lnTo>
                    <a:lnTo>
                      <a:pt x="40" y="50"/>
                    </a:lnTo>
                    <a:lnTo>
                      <a:pt x="40" y="50"/>
                    </a:lnTo>
                    <a:lnTo>
                      <a:pt x="46" y="56"/>
                    </a:lnTo>
                    <a:lnTo>
                      <a:pt x="46" y="56"/>
                    </a:lnTo>
                    <a:lnTo>
                      <a:pt x="52" y="60"/>
                    </a:lnTo>
                    <a:lnTo>
                      <a:pt x="52" y="60"/>
                    </a:lnTo>
                    <a:lnTo>
                      <a:pt x="56" y="62"/>
                    </a:lnTo>
                    <a:lnTo>
                      <a:pt x="56" y="62"/>
                    </a:lnTo>
                    <a:lnTo>
                      <a:pt x="60" y="64"/>
                    </a:lnTo>
                    <a:lnTo>
                      <a:pt x="60" y="64"/>
                    </a:lnTo>
                    <a:lnTo>
                      <a:pt x="68" y="68"/>
                    </a:lnTo>
                    <a:lnTo>
                      <a:pt x="68" y="68"/>
                    </a:lnTo>
                    <a:lnTo>
                      <a:pt x="74" y="70"/>
                    </a:lnTo>
                    <a:lnTo>
                      <a:pt x="74" y="70"/>
                    </a:lnTo>
                    <a:lnTo>
                      <a:pt x="82" y="72"/>
                    </a:lnTo>
                    <a:lnTo>
                      <a:pt x="82" y="72"/>
                    </a:lnTo>
                    <a:lnTo>
                      <a:pt x="90" y="70"/>
                    </a:lnTo>
                    <a:lnTo>
                      <a:pt x="90" y="70"/>
                    </a:lnTo>
                    <a:lnTo>
                      <a:pt x="94" y="70"/>
                    </a:lnTo>
                    <a:lnTo>
                      <a:pt x="98"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5" name="Freeform 58"/>
              <p:cNvSpPr>
                <a:spLocks/>
              </p:cNvSpPr>
              <p:nvPr/>
            </p:nvSpPr>
            <p:spPr bwMode="auto">
              <a:xfrm>
                <a:off x="4919663" y="1966913"/>
                <a:ext cx="200025" cy="120650"/>
              </a:xfrm>
              <a:custGeom>
                <a:avLst/>
                <a:gdLst>
                  <a:gd name="T0" fmla="*/ 98 w 126"/>
                  <a:gd name="T1" fmla="*/ 74 h 76"/>
                  <a:gd name="T2" fmla="*/ 94 w 126"/>
                  <a:gd name="T3" fmla="*/ 74 h 76"/>
                  <a:gd name="T4" fmla="*/ 86 w 126"/>
                  <a:gd name="T5" fmla="*/ 76 h 76"/>
                  <a:gd name="T6" fmla="*/ 78 w 126"/>
                  <a:gd name="T7" fmla="*/ 74 h 76"/>
                  <a:gd name="T8" fmla="*/ 70 w 126"/>
                  <a:gd name="T9" fmla="*/ 72 h 76"/>
                  <a:gd name="T10" fmla="*/ 64 w 126"/>
                  <a:gd name="T11" fmla="*/ 70 h 76"/>
                  <a:gd name="T12" fmla="*/ 60 w 126"/>
                  <a:gd name="T13" fmla="*/ 68 h 76"/>
                  <a:gd name="T14" fmla="*/ 56 w 126"/>
                  <a:gd name="T15" fmla="*/ 66 h 76"/>
                  <a:gd name="T16" fmla="*/ 50 w 126"/>
                  <a:gd name="T17" fmla="*/ 60 h 76"/>
                  <a:gd name="T18" fmla="*/ 44 w 126"/>
                  <a:gd name="T19" fmla="*/ 56 h 76"/>
                  <a:gd name="T20" fmla="*/ 32 w 126"/>
                  <a:gd name="T21" fmla="*/ 46 h 76"/>
                  <a:gd name="T22" fmla="*/ 20 w 126"/>
                  <a:gd name="T23" fmla="*/ 34 h 76"/>
                  <a:gd name="T24" fmla="*/ 2 w 126"/>
                  <a:gd name="T25" fmla="*/ 8 h 76"/>
                  <a:gd name="T26" fmla="*/ 4 w 126"/>
                  <a:gd name="T27" fmla="*/ 4 h 76"/>
                  <a:gd name="T28" fmla="*/ 20 w 126"/>
                  <a:gd name="T29" fmla="*/ 2 h 76"/>
                  <a:gd name="T30" fmla="*/ 36 w 126"/>
                  <a:gd name="T31" fmla="*/ 2 h 76"/>
                  <a:gd name="T32" fmla="*/ 70 w 126"/>
                  <a:gd name="T33" fmla="*/ 0 h 76"/>
                  <a:gd name="T34" fmla="*/ 72 w 126"/>
                  <a:gd name="T35" fmla="*/ 0 h 76"/>
                  <a:gd name="T36" fmla="*/ 78 w 126"/>
                  <a:gd name="T37" fmla="*/ 4 h 76"/>
                  <a:gd name="T38" fmla="*/ 80 w 126"/>
                  <a:gd name="T39" fmla="*/ 6 h 76"/>
                  <a:gd name="T40" fmla="*/ 84 w 126"/>
                  <a:gd name="T41" fmla="*/ 8 h 76"/>
                  <a:gd name="T42" fmla="*/ 86 w 126"/>
                  <a:gd name="T43" fmla="*/ 10 h 76"/>
                  <a:gd name="T44" fmla="*/ 96 w 126"/>
                  <a:gd name="T45" fmla="*/ 14 h 76"/>
                  <a:gd name="T46" fmla="*/ 102 w 126"/>
                  <a:gd name="T47" fmla="*/ 18 h 76"/>
                  <a:gd name="T48" fmla="*/ 104 w 126"/>
                  <a:gd name="T49" fmla="*/ 20 h 76"/>
                  <a:gd name="T50" fmla="*/ 114 w 126"/>
                  <a:gd name="T51" fmla="*/ 24 h 76"/>
                  <a:gd name="T52" fmla="*/ 118 w 126"/>
                  <a:gd name="T53" fmla="*/ 26 h 76"/>
                  <a:gd name="T54" fmla="*/ 122 w 126"/>
                  <a:gd name="T55" fmla="*/ 26 h 76"/>
                  <a:gd name="T56" fmla="*/ 122 w 126"/>
                  <a:gd name="T57" fmla="*/ 28 h 76"/>
                  <a:gd name="T58" fmla="*/ 124 w 126"/>
                  <a:gd name="T59" fmla="*/ 30 h 76"/>
                  <a:gd name="T60" fmla="*/ 124 w 126"/>
                  <a:gd name="T61" fmla="*/ 34 h 76"/>
                  <a:gd name="T62" fmla="*/ 126 w 126"/>
                  <a:gd name="T63" fmla="*/ 38 h 76"/>
                  <a:gd name="T64" fmla="*/ 126 w 126"/>
                  <a:gd name="T65" fmla="*/ 40 h 76"/>
                  <a:gd name="T66" fmla="*/ 126 w 126"/>
                  <a:gd name="T67" fmla="*/ 44 h 76"/>
                  <a:gd name="T68" fmla="*/ 126 w 126"/>
                  <a:gd name="T69" fmla="*/ 48 h 76"/>
                  <a:gd name="T70" fmla="*/ 126 w 126"/>
                  <a:gd name="T71" fmla="*/ 52 h 76"/>
                  <a:gd name="T72" fmla="*/ 124 w 126"/>
                  <a:gd name="T73" fmla="*/ 56 h 76"/>
                  <a:gd name="T74" fmla="*/ 122 w 126"/>
                  <a:gd name="T75" fmla="*/ 58 h 76"/>
                  <a:gd name="T76" fmla="*/ 120 w 126"/>
                  <a:gd name="T77" fmla="*/ 62 h 76"/>
                  <a:gd name="T78" fmla="*/ 118 w 126"/>
                  <a:gd name="T79" fmla="*/ 64 h 76"/>
                  <a:gd name="T80" fmla="*/ 112 w 126"/>
                  <a:gd name="T81" fmla="*/ 68 h 76"/>
                  <a:gd name="T82" fmla="*/ 110 w 126"/>
                  <a:gd name="T83" fmla="*/ 70 h 76"/>
                  <a:gd name="T84" fmla="*/ 102 w 126"/>
                  <a:gd name="T85"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6" h="76">
                    <a:moveTo>
                      <a:pt x="102" y="72"/>
                    </a:moveTo>
                    <a:lnTo>
                      <a:pt x="98" y="74"/>
                    </a:lnTo>
                    <a:lnTo>
                      <a:pt x="98" y="74"/>
                    </a:lnTo>
                    <a:lnTo>
                      <a:pt x="94" y="74"/>
                    </a:lnTo>
                    <a:lnTo>
                      <a:pt x="94" y="74"/>
                    </a:lnTo>
                    <a:lnTo>
                      <a:pt x="86" y="76"/>
                    </a:lnTo>
                    <a:lnTo>
                      <a:pt x="86" y="76"/>
                    </a:lnTo>
                    <a:lnTo>
                      <a:pt x="78" y="74"/>
                    </a:lnTo>
                    <a:lnTo>
                      <a:pt x="78" y="74"/>
                    </a:lnTo>
                    <a:lnTo>
                      <a:pt x="70" y="72"/>
                    </a:lnTo>
                    <a:lnTo>
                      <a:pt x="70" y="72"/>
                    </a:lnTo>
                    <a:lnTo>
                      <a:pt x="64" y="70"/>
                    </a:lnTo>
                    <a:lnTo>
                      <a:pt x="64" y="70"/>
                    </a:lnTo>
                    <a:lnTo>
                      <a:pt x="60" y="68"/>
                    </a:lnTo>
                    <a:lnTo>
                      <a:pt x="60" y="68"/>
                    </a:lnTo>
                    <a:lnTo>
                      <a:pt x="56" y="66"/>
                    </a:lnTo>
                    <a:lnTo>
                      <a:pt x="56" y="66"/>
                    </a:lnTo>
                    <a:lnTo>
                      <a:pt x="50" y="60"/>
                    </a:lnTo>
                    <a:lnTo>
                      <a:pt x="50" y="60"/>
                    </a:lnTo>
                    <a:lnTo>
                      <a:pt x="44" y="56"/>
                    </a:lnTo>
                    <a:lnTo>
                      <a:pt x="44" y="56"/>
                    </a:lnTo>
                    <a:lnTo>
                      <a:pt x="32" y="46"/>
                    </a:lnTo>
                    <a:lnTo>
                      <a:pt x="20" y="34"/>
                    </a:lnTo>
                    <a:lnTo>
                      <a:pt x="20" y="34"/>
                    </a:lnTo>
                    <a:lnTo>
                      <a:pt x="10" y="20"/>
                    </a:lnTo>
                    <a:lnTo>
                      <a:pt x="2" y="8"/>
                    </a:lnTo>
                    <a:lnTo>
                      <a:pt x="0" y="4"/>
                    </a:lnTo>
                    <a:lnTo>
                      <a:pt x="4" y="4"/>
                    </a:lnTo>
                    <a:lnTo>
                      <a:pt x="4" y="4"/>
                    </a:lnTo>
                    <a:lnTo>
                      <a:pt x="20" y="2"/>
                    </a:lnTo>
                    <a:lnTo>
                      <a:pt x="20" y="2"/>
                    </a:lnTo>
                    <a:lnTo>
                      <a:pt x="36" y="2"/>
                    </a:lnTo>
                    <a:lnTo>
                      <a:pt x="54" y="0"/>
                    </a:lnTo>
                    <a:lnTo>
                      <a:pt x="70" y="0"/>
                    </a:lnTo>
                    <a:lnTo>
                      <a:pt x="70" y="0"/>
                    </a:lnTo>
                    <a:lnTo>
                      <a:pt x="72" y="0"/>
                    </a:lnTo>
                    <a:lnTo>
                      <a:pt x="74" y="2"/>
                    </a:lnTo>
                    <a:lnTo>
                      <a:pt x="78" y="4"/>
                    </a:lnTo>
                    <a:lnTo>
                      <a:pt x="78" y="4"/>
                    </a:lnTo>
                    <a:lnTo>
                      <a:pt x="80" y="6"/>
                    </a:lnTo>
                    <a:lnTo>
                      <a:pt x="80" y="6"/>
                    </a:lnTo>
                    <a:lnTo>
                      <a:pt x="84" y="8"/>
                    </a:lnTo>
                    <a:lnTo>
                      <a:pt x="86" y="10"/>
                    </a:lnTo>
                    <a:lnTo>
                      <a:pt x="86" y="10"/>
                    </a:lnTo>
                    <a:lnTo>
                      <a:pt x="90" y="12"/>
                    </a:lnTo>
                    <a:lnTo>
                      <a:pt x="96" y="14"/>
                    </a:lnTo>
                    <a:lnTo>
                      <a:pt x="96" y="14"/>
                    </a:lnTo>
                    <a:lnTo>
                      <a:pt x="102" y="18"/>
                    </a:lnTo>
                    <a:lnTo>
                      <a:pt x="102" y="18"/>
                    </a:lnTo>
                    <a:lnTo>
                      <a:pt x="104" y="20"/>
                    </a:lnTo>
                    <a:lnTo>
                      <a:pt x="108" y="20"/>
                    </a:lnTo>
                    <a:lnTo>
                      <a:pt x="114" y="24"/>
                    </a:lnTo>
                    <a:lnTo>
                      <a:pt x="114" y="24"/>
                    </a:lnTo>
                    <a:lnTo>
                      <a:pt x="118" y="26"/>
                    </a:lnTo>
                    <a:lnTo>
                      <a:pt x="122" y="26"/>
                    </a:lnTo>
                    <a:lnTo>
                      <a:pt x="122" y="26"/>
                    </a:lnTo>
                    <a:lnTo>
                      <a:pt x="122" y="28"/>
                    </a:lnTo>
                    <a:lnTo>
                      <a:pt x="122" y="28"/>
                    </a:lnTo>
                    <a:lnTo>
                      <a:pt x="124" y="30"/>
                    </a:lnTo>
                    <a:lnTo>
                      <a:pt x="124" y="30"/>
                    </a:lnTo>
                    <a:lnTo>
                      <a:pt x="124" y="34"/>
                    </a:lnTo>
                    <a:lnTo>
                      <a:pt x="124" y="34"/>
                    </a:lnTo>
                    <a:lnTo>
                      <a:pt x="126" y="38"/>
                    </a:lnTo>
                    <a:lnTo>
                      <a:pt x="126" y="38"/>
                    </a:lnTo>
                    <a:lnTo>
                      <a:pt x="126" y="40"/>
                    </a:lnTo>
                    <a:lnTo>
                      <a:pt x="126" y="40"/>
                    </a:lnTo>
                    <a:lnTo>
                      <a:pt x="126" y="44"/>
                    </a:lnTo>
                    <a:lnTo>
                      <a:pt x="126" y="44"/>
                    </a:lnTo>
                    <a:lnTo>
                      <a:pt x="126" y="48"/>
                    </a:lnTo>
                    <a:lnTo>
                      <a:pt x="126" y="48"/>
                    </a:lnTo>
                    <a:lnTo>
                      <a:pt x="126" y="52"/>
                    </a:lnTo>
                    <a:lnTo>
                      <a:pt x="126" y="52"/>
                    </a:lnTo>
                    <a:lnTo>
                      <a:pt x="124" y="56"/>
                    </a:lnTo>
                    <a:lnTo>
                      <a:pt x="124" y="56"/>
                    </a:lnTo>
                    <a:lnTo>
                      <a:pt x="122" y="58"/>
                    </a:lnTo>
                    <a:lnTo>
                      <a:pt x="122" y="58"/>
                    </a:lnTo>
                    <a:lnTo>
                      <a:pt x="120" y="62"/>
                    </a:lnTo>
                    <a:lnTo>
                      <a:pt x="120" y="62"/>
                    </a:lnTo>
                    <a:lnTo>
                      <a:pt x="118" y="64"/>
                    </a:lnTo>
                    <a:lnTo>
                      <a:pt x="118" y="64"/>
                    </a:lnTo>
                    <a:lnTo>
                      <a:pt x="116" y="66"/>
                    </a:lnTo>
                    <a:lnTo>
                      <a:pt x="112" y="68"/>
                    </a:lnTo>
                    <a:lnTo>
                      <a:pt x="110" y="70"/>
                    </a:lnTo>
                    <a:lnTo>
                      <a:pt x="110" y="70"/>
                    </a:lnTo>
                    <a:lnTo>
                      <a:pt x="106" y="72"/>
                    </a:lnTo>
                    <a:lnTo>
                      <a:pt x="102"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6" name="Freeform 59"/>
              <p:cNvSpPr>
                <a:spLocks/>
              </p:cNvSpPr>
              <p:nvPr/>
            </p:nvSpPr>
            <p:spPr bwMode="auto">
              <a:xfrm>
                <a:off x="4910138" y="1976438"/>
                <a:ext cx="238125" cy="149225"/>
              </a:xfrm>
              <a:custGeom>
                <a:avLst/>
                <a:gdLst>
                  <a:gd name="T0" fmla="*/ 126 w 150"/>
                  <a:gd name="T1" fmla="*/ 22 h 94"/>
                  <a:gd name="T2" fmla="*/ 126 w 150"/>
                  <a:gd name="T3" fmla="*/ 22 h 94"/>
                  <a:gd name="T4" fmla="*/ 132 w 150"/>
                  <a:gd name="T5" fmla="*/ 34 h 94"/>
                  <a:gd name="T6" fmla="*/ 132 w 150"/>
                  <a:gd name="T7" fmla="*/ 40 h 94"/>
                  <a:gd name="T8" fmla="*/ 132 w 150"/>
                  <a:gd name="T9" fmla="*/ 46 h 94"/>
                  <a:gd name="T10" fmla="*/ 130 w 150"/>
                  <a:gd name="T11" fmla="*/ 52 h 94"/>
                  <a:gd name="T12" fmla="*/ 126 w 150"/>
                  <a:gd name="T13" fmla="*/ 58 h 94"/>
                  <a:gd name="T14" fmla="*/ 118 w 150"/>
                  <a:gd name="T15" fmla="*/ 62 h 94"/>
                  <a:gd name="T16" fmla="*/ 108 w 150"/>
                  <a:gd name="T17" fmla="*/ 66 h 94"/>
                  <a:gd name="T18" fmla="*/ 108 w 150"/>
                  <a:gd name="T19" fmla="*/ 66 h 94"/>
                  <a:gd name="T20" fmla="*/ 100 w 150"/>
                  <a:gd name="T21" fmla="*/ 68 h 94"/>
                  <a:gd name="T22" fmla="*/ 92 w 150"/>
                  <a:gd name="T23" fmla="*/ 70 h 94"/>
                  <a:gd name="T24" fmla="*/ 84 w 150"/>
                  <a:gd name="T25" fmla="*/ 68 h 94"/>
                  <a:gd name="T26" fmla="*/ 76 w 150"/>
                  <a:gd name="T27" fmla="*/ 66 h 94"/>
                  <a:gd name="T28" fmla="*/ 60 w 150"/>
                  <a:gd name="T29" fmla="*/ 58 h 94"/>
                  <a:gd name="T30" fmla="*/ 46 w 150"/>
                  <a:gd name="T31" fmla="*/ 46 h 94"/>
                  <a:gd name="T32" fmla="*/ 34 w 150"/>
                  <a:gd name="T33" fmla="*/ 34 h 94"/>
                  <a:gd name="T34" fmla="*/ 24 w 150"/>
                  <a:gd name="T35" fmla="*/ 22 h 94"/>
                  <a:gd name="T36" fmla="*/ 10 w 150"/>
                  <a:gd name="T37" fmla="*/ 0 h 94"/>
                  <a:gd name="T38" fmla="*/ 0 w 150"/>
                  <a:gd name="T39" fmla="*/ 0 h 94"/>
                  <a:gd name="T40" fmla="*/ 0 w 150"/>
                  <a:gd name="T41" fmla="*/ 0 h 94"/>
                  <a:gd name="T42" fmla="*/ 16 w 150"/>
                  <a:gd name="T43" fmla="*/ 20 h 94"/>
                  <a:gd name="T44" fmla="*/ 28 w 150"/>
                  <a:gd name="T45" fmla="*/ 36 h 94"/>
                  <a:gd name="T46" fmla="*/ 40 w 150"/>
                  <a:gd name="T47" fmla="*/ 54 h 94"/>
                  <a:gd name="T48" fmla="*/ 40 w 150"/>
                  <a:gd name="T49" fmla="*/ 54 h 94"/>
                  <a:gd name="T50" fmla="*/ 46 w 150"/>
                  <a:gd name="T51" fmla="*/ 62 h 94"/>
                  <a:gd name="T52" fmla="*/ 54 w 150"/>
                  <a:gd name="T53" fmla="*/ 72 h 94"/>
                  <a:gd name="T54" fmla="*/ 66 w 150"/>
                  <a:gd name="T55" fmla="*/ 82 h 94"/>
                  <a:gd name="T56" fmla="*/ 78 w 150"/>
                  <a:gd name="T57" fmla="*/ 88 h 94"/>
                  <a:gd name="T58" fmla="*/ 90 w 150"/>
                  <a:gd name="T59" fmla="*/ 94 h 94"/>
                  <a:gd name="T60" fmla="*/ 106 w 150"/>
                  <a:gd name="T61" fmla="*/ 94 h 94"/>
                  <a:gd name="T62" fmla="*/ 114 w 150"/>
                  <a:gd name="T63" fmla="*/ 94 h 94"/>
                  <a:gd name="T64" fmla="*/ 122 w 150"/>
                  <a:gd name="T65" fmla="*/ 92 h 94"/>
                  <a:gd name="T66" fmla="*/ 130 w 150"/>
                  <a:gd name="T67" fmla="*/ 88 h 94"/>
                  <a:gd name="T68" fmla="*/ 138 w 150"/>
                  <a:gd name="T69" fmla="*/ 82 h 94"/>
                  <a:gd name="T70" fmla="*/ 138 w 150"/>
                  <a:gd name="T71" fmla="*/ 82 h 94"/>
                  <a:gd name="T72" fmla="*/ 144 w 150"/>
                  <a:gd name="T73" fmla="*/ 76 h 94"/>
                  <a:gd name="T74" fmla="*/ 150 w 150"/>
                  <a:gd name="T75" fmla="*/ 68 h 94"/>
                  <a:gd name="T76" fmla="*/ 150 w 150"/>
                  <a:gd name="T77" fmla="*/ 60 h 94"/>
                  <a:gd name="T78" fmla="*/ 150 w 150"/>
                  <a:gd name="T79" fmla="*/ 50 h 94"/>
                  <a:gd name="T80" fmla="*/ 146 w 150"/>
                  <a:gd name="T81" fmla="*/ 42 h 94"/>
                  <a:gd name="T82" fmla="*/ 142 w 150"/>
                  <a:gd name="T83" fmla="*/ 34 h 94"/>
                  <a:gd name="T84" fmla="*/ 134 w 150"/>
                  <a:gd name="T85" fmla="*/ 28 h 94"/>
                  <a:gd name="T86" fmla="*/ 126 w 150"/>
                  <a:gd name="T87"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94">
                    <a:moveTo>
                      <a:pt x="126" y="22"/>
                    </a:moveTo>
                    <a:lnTo>
                      <a:pt x="126" y="22"/>
                    </a:lnTo>
                    <a:lnTo>
                      <a:pt x="132" y="34"/>
                    </a:lnTo>
                    <a:lnTo>
                      <a:pt x="132" y="40"/>
                    </a:lnTo>
                    <a:lnTo>
                      <a:pt x="132" y="46"/>
                    </a:lnTo>
                    <a:lnTo>
                      <a:pt x="130" y="52"/>
                    </a:lnTo>
                    <a:lnTo>
                      <a:pt x="126" y="58"/>
                    </a:lnTo>
                    <a:lnTo>
                      <a:pt x="118" y="62"/>
                    </a:lnTo>
                    <a:lnTo>
                      <a:pt x="108" y="66"/>
                    </a:lnTo>
                    <a:lnTo>
                      <a:pt x="108" y="66"/>
                    </a:lnTo>
                    <a:lnTo>
                      <a:pt x="100" y="68"/>
                    </a:lnTo>
                    <a:lnTo>
                      <a:pt x="92" y="70"/>
                    </a:lnTo>
                    <a:lnTo>
                      <a:pt x="84" y="68"/>
                    </a:lnTo>
                    <a:lnTo>
                      <a:pt x="76" y="66"/>
                    </a:lnTo>
                    <a:lnTo>
                      <a:pt x="60" y="58"/>
                    </a:lnTo>
                    <a:lnTo>
                      <a:pt x="46" y="46"/>
                    </a:lnTo>
                    <a:lnTo>
                      <a:pt x="34" y="34"/>
                    </a:lnTo>
                    <a:lnTo>
                      <a:pt x="24" y="22"/>
                    </a:lnTo>
                    <a:lnTo>
                      <a:pt x="10" y="0"/>
                    </a:lnTo>
                    <a:lnTo>
                      <a:pt x="0" y="0"/>
                    </a:lnTo>
                    <a:lnTo>
                      <a:pt x="0" y="0"/>
                    </a:lnTo>
                    <a:lnTo>
                      <a:pt x="16" y="20"/>
                    </a:lnTo>
                    <a:lnTo>
                      <a:pt x="28" y="36"/>
                    </a:lnTo>
                    <a:lnTo>
                      <a:pt x="40" y="54"/>
                    </a:lnTo>
                    <a:lnTo>
                      <a:pt x="40" y="54"/>
                    </a:lnTo>
                    <a:lnTo>
                      <a:pt x="46" y="62"/>
                    </a:lnTo>
                    <a:lnTo>
                      <a:pt x="54" y="72"/>
                    </a:lnTo>
                    <a:lnTo>
                      <a:pt x="66" y="82"/>
                    </a:lnTo>
                    <a:lnTo>
                      <a:pt x="78" y="88"/>
                    </a:lnTo>
                    <a:lnTo>
                      <a:pt x="90" y="94"/>
                    </a:lnTo>
                    <a:lnTo>
                      <a:pt x="106" y="94"/>
                    </a:lnTo>
                    <a:lnTo>
                      <a:pt x="114" y="94"/>
                    </a:lnTo>
                    <a:lnTo>
                      <a:pt x="122" y="92"/>
                    </a:lnTo>
                    <a:lnTo>
                      <a:pt x="130" y="88"/>
                    </a:lnTo>
                    <a:lnTo>
                      <a:pt x="138" y="82"/>
                    </a:lnTo>
                    <a:lnTo>
                      <a:pt x="138" y="82"/>
                    </a:lnTo>
                    <a:lnTo>
                      <a:pt x="144" y="76"/>
                    </a:lnTo>
                    <a:lnTo>
                      <a:pt x="150" y="68"/>
                    </a:lnTo>
                    <a:lnTo>
                      <a:pt x="150" y="60"/>
                    </a:lnTo>
                    <a:lnTo>
                      <a:pt x="150" y="50"/>
                    </a:lnTo>
                    <a:lnTo>
                      <a:pt x="146" y="42"/>
                    </a:lnTo>
                    <a:lnTo>
                      <a:pt x="142" y="34"/>
                    </a:lnTo>
                    <a:lnTo>
                      <a:pt x="134" y="28"/>
                    </a:lnTo>
                    <a:lnTo>
                      <a:pt x="126"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7" name="Freeform 60"/>
              <p:cNvSpPr>
                <a:spLocks/>
              </p:cNvSpPr>
              <p:nvPr/>
            </p:nvSpPr>
            <p:spPr bwMode="auto">
              <a:xfrm>
                <a:off x="4910138" y="1976438"/>
                <a:ext cx="238125" cy="149225"/>
              </a:xfrm>
              <a:custGeom>
                <a:avLst/>
                <a:gdLst>
                  <a:gd name="T0" fmla="*/ 126 w 150"/>
                  <a:gd name="T1" fmla="*/ 22 h 94"/>
                  <a:gd name="T2" fmla="*/ 126 w 150"/>
                  <a:gd name="T3" fmla="*/ 22 h 94"/>
                  <a:gd name="T4" fmla="*/ 132 w 150"/>
                  <a:gd name="T5" fmla="*/ 34 h 94"/>
                  <a:gd name="T6" fmla="*/ 132 w 150"/>
                  <a:gd name="T7" fmla="*/ 40 h 94"/>
                  <a:gd name="T8" fmla="*/ 132 w 150"/>
                  <a:gd name="T9" fmla="*/ 46 h 94"/>
                  <a:gd name="T10" fmla="*/ 130 w 150"/>
                  <a:gd name="T11" fmla="*/ 52 h 94"/>
                  <a:gd name="T12" fmla="*/ 126 w 150"/>
                  <a:gd name="T13" fmla="*/ 58 h 94"/>
                  <a:gd name="T14" fmla="*/ 118 w 150"/>
                  <a:gd name="T15" fmla="*/ 62 h 94"/>
                  <a:gd name="T16" fmla="*/ 108 w 150"/>
                  <a:gd name="T17" fmla="*/ 66 h 94"/>
                  <a:gd name="T18" fmla="*/ 108 w 150"/>
                  <a:gd name="T19" fmla="*/ 66 h 94"/>
                  <a:gd name="T20" fmla="*/ 100 w 150"/>
                  <a:gd name="T21" fmla="*/ 68 h 94"/>
                  <a:gd name="T22" fmla="*/ 92 w 150"/>
                  <a:gd name="T23" fmla="*/ 70 h 94"/>
                  <a:gd name="T24" fmla="*/ 84 w 150"/>
                  <a:gd name="T25" fmla="*/ 68 h 94"/>
                  <a:gd name="T26" fmla="*/ 76 w 150"/>
                  <a:gd name="T27" fmla="*/ 66 h 94"/>
                  <a:gd name="T28" fmla="*/ 60 w 150"/>
                  <a:gd name="T29" fmla="*/ 58 h 94"/>
                  <a:gd name="T30" fmla="*/ 46 w 150"/>
                  <a:gd name="T31" fmla="*/ 46 h 94"/>
                  <a:gd name="T32" fmla="*/ 34 w 150"/>
                  <a:gd name="T33" fmla="*/ 34 h 94"/>
                  <a:gd name="T34" fmla="*/ 24 w 150"/>
                  <a:gd name="T35" fmla="*/ 22 h 94"/>
                  <a:gd name="T36" fmla="*/ 10 w 150"/>
                  <a:gd name="T37" fmla="*/ 0 h 94"/>
                  <a:gd name="T38" fmla="*/ 0 w 150"/>
                  <a:gd name="T39" fmla="*/ 0 h 94"/>
                  <a:gd name="T40" fmla="*/ 0 w 150"/>
                  <a:gd name="T41" fmla="*/ 0 h 94"/>
                  <a:gd name="T42" fmla="*/ 16 w 150"/>
                  <a:gd name="T43" fmla="*/ 20 h 94"/>
                  <a:gd name="T44" fmla="*/ 28 w 150"/>
                  <a:gd name="T45" fmla="*/ 36 h 94"/>
                  <a:gd name="T46" fmla="*/ 40 w 150"/>
                  <a:gd name="T47" fmla="*/ 54 h 94"/>
                  <a:gd name="T48" fmla="*/ 40 w 150"/>
                  <a:gd name="T49" fmla="*/ 54 h 94"/>
                  <a:gd name="T50" fmla="*/ 46 w 150"/>
                  <a:gd name="T51" fmla="*/ 62 h 94"/>
                  <a:gd name="T52" fmla="*/ 54 w 150"/>
                  <a:gd name="T53" fmla="*/ 72 h 94"/>
                  <a:gd name="T54" fmla="*/ 66 w 150"/>
                  <a:gd name="T55" fmla="*/ 82 h 94"/>
                  <a:gd name="T56" fmla="*/ 78 w 150"/>
                  <a:gd name="T57" fmla="*/ 88 h 94"/>
                  <a:gd name="T58" fmla="*/ 90 w 150"/>
                  <a:gd name="T59" fmla="*/ 94 h 94"/>
                  <a:gd name="T60" fmla="*/ 106 w 150"/>
                  <a:gd name="T61" fmla="*/ 94 h 94"/>
                  <a:gd name="T62" fmla="*/ 114 w 150"/>
                  <a:gd name="T63" fmla="*/ 94 h 94"/>
                  <a:gd name="T64" fmla="*/ 122 w 150"/>
                  <a:gd name="T65" fmla="*/ 92 h 94"/>
                  <a:gd name="T66" fmla="*/ 130 w 150"/>
                  <a:gd name="T67" fmla="*/ 88 h 94"/>
                  <a:gd name="T68" fmla="*/ 138 w 150"/>
                  <a:gd name="T69" fmla="*/ 82 h 94"/>
                  <a:gd name="T70" fmla="*/ 138 w 150"/>
                  <a:gd name="T71" fmla="*/ 82 h 94"/>
                  <a:gd name="T72" fmla="*/ 144 w 150"/>
                  <a:gd name="T73" fmla="*/ 76 h 94"/>
                  <a:gd name="T74" fmla="*/ 150 w 150"/>
                  <a:gd name="T75" fmla="*/ 68 h 94"/>
                  <a:gd name="T76" fmla="*/ 150 w 150"/>
                  <a:gd name="T77" fmla="*/ 60 h 94"/>
                  <a:gd name="T78" fmla="*/ 150 w 150"/>
                  <a:gd name="T79" fmla="*/ 50 h 94"/>
                  <a:gd name="T80" fmla="*/ 146 w 150"/>
                  <a:gd name="T81" fmla="*/ 42 h 94"/>
                  <a:gd name="T82" fmla="*/ 142 w 150"/>
                  <a:gd name="T83" fmla="*/ 34 h 94"/>
                  <a:gd name="T84" fmla="*/ 134 w 150"/>
                  <a:gd name="T85" fmla="*/ 28 h 94"/>
                  <a:gd name="T86" fmla="*/ 126 w 150"/>
                  <a:gd name="T87"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94">
                    <a:moveTo>
                      <a:pt x="126" y="22"/>
                    </a:moveTo>
                    <a:lnTo>
                      <a:pt x="126" y="22"/>
                    </a:lnTo>
                    <a:lnTo>
                      <a:pt x="132" y="34"/>
                    </a:lnTo>
                    <a:lnTo>
                      <a:pt x="132" y="40"/>
                    </a:lnTo>
                    <a:lnTo>
                      <a:pt x="132" y="46"/>
                    </a:lnTo>
                    <a:lnTo>
                      <a:pt x="130" y="52"/>
                    </a:lnTo>
                    <a:lnTo>
                      <a:pt x="126" y="58"/>
                    </a:lnTo>
                    <a:lnTo>
                      <a:pt x="118" y="62"/>
                    </a:lnTo>
                    <a:lnTo>
                      <a:pt x="108" y="66"/>
                    </a:lnTo>
                    <a:lnTo>
                      <a:pt x="108" y="66"/>
                    </a:lnTo>
                    <a:lnTo>
                      <a:pt x="100" y="68"/>
                    </a:lnTo>
                    <a:lnTo>
                      <a:pt x="92" y="70"/>
                    </a:lnTo>
                    <a:lnTo>
                      <a:pt x="84" y="68"/>
                    </a:lnTo>
                    <a:lnTo>
                      <a:pt x="76" y="66"/>
                    </a:lnTo>
                    <a:lnTo>
                      <a:pt x="60" y="58"/>
                    </a:lnTo>
                    <a:lnTo>
                      <a:pt x="46" y="46"/>
                    </a:lnTo>
                    <a:lnTo>
                      <a:pt x="34" y="34"/>
                    </a:lnTo>
                    <a:lnTo>
                      <a:pt x="24" y="22"/>
                    </a:lnTo>
                    <a:lnTo>
                      <a:pt x="10" y="0"/>
                    </a:lnTo>
                    <a:lnTo>
                      <a:pt x="0" y="0"/>
                    </a:lnTo>
                    <a:lnTo>
                      <a:pt x="0" y="0"/>
                    </a:lnTo>
                    <a:lnTo>
                      <a:pt x="16" y="20"/>
                    </a:lnTo>
                    <a:lnTo>
                      <a:pt x="28" y="36"/>
                    </a:lnTo>
                    <a:lnTo>
                      <a:pt x="40" y="54"/>
                    </a:lnTo>
                    <a:lnTo>
                      <a:pt x="40" y="54"/>
                    </a:lnTo>
                    <a:lnTo>
                      <a:pt x="46" y="62"/>
                    </a:lnTo>
                    <a:lnTo>
                      <a:pt x="54" y="72"/>
                    </a:lnTo>
                    <a:lnTo>
                      <a:pt x="66" y="82"/>
                    </a:lnTo>
                    <a:lnTo>
                      <a:pt x="78" y="88"/>
                    </a:lnTo>
                    <a:lnTo>
                      <a:pt x="90" y="94"/>
                    </a:lnTo>
                    <a:lnTo>
                      <a:pt x="106" y="94"/>
                    </a:lnTo>
                    <a:lnTo>
                      <a:pt x="114" y="94"/>
                    </a:lnTo>
                    <a:lnTo>
                      <a:pt x="122" y="92"/>
                    </a:lnTo>
                    <a:lnTo>
                      <a:pt x="130" y="88"/>
                    </a:lnTo>
                    <a:lnTo>
                      <a:pt x="138" y="82"/>
                    </a:lnTo>
                    <a:lnTo>
                      <a:pt x="138" y="82"/>
                    </a:lnTo>
                    <a:lnTo>
                      <a:pt x="144" y="76"/>
                    </a:lnTo>
                    <a:lnTo>
                      <a:pt x="150" y="68"/>
                    </a:lnTo>
                    <a:lnTo>
                      <a:pt x="150" y="60"/>
                    </a:lnTo>
                    <a:lnTo>
                      <a:pt x="150" y="50"/>
                    </a:lnTo>
                    <a:lnTo>
                      <a:pt x="146" y="42"/>
                    </a:lnTo>
                    <a:lnTo>
                      <a:pt x="142" y="34"/>
                    </a:lnTo>
                    <a:lnTo>
                      <a:pt x="134" y="28"/>
                    </a:lnTo>
                    <a:lnTo>
                      <a:pt x="126"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8" name="Freeform 61"/>
              <p:cNvSpPr>
                <a:spLocks/>
              </p:cNvSpPr>
              <p:nvPr/>
            </p:nvSpPr>
            <p:spPr bwMode="auto">
              <a:xfrm>
                <a:off x="4932363" y="1960563"/>
                <a:ext cx="117475" cy="98425"/>
              </a:xfrm>
              <a:custGeom>
                <a:avLst/>
                <a:gdLst>
                  <a:gd name="T0" fmla="*/ 0 w 74"/>
                  <a:gd name="T1" fmla="*/ 0 h 62"/>
                  <a:gd name="T2" fmla="*/ 2 w 74"/>
                  <a:gd name="T3" fmla="*/ 0 h 62"/>
                  <a:gd name="T4" fmla="*/ 2 w 74"/>
                  <a:gd name="T5" fmla="*/ 0 h 62"/>
                  <a:gd name="T6" fmla="*/ 4 w 74"/>
                  <a:gd name="T7" fmla="*/ 2 h 62"/>
                  <a:gd name="T8" fmla="*/ 4 w 74"/>
                  <a:gd name="T9" fmla="*/ 2 h 62"/>
                  <a:gd name="T10" fmla="*/ 12 w 74"/>
                  <a:gd name="T11" fmla="*/ 10 h 62"/>
                  <a:gd name="T12" fmla="*/ 12 w 74"/>
                  <a:gd name="T13" fmla="*/ 10 h 62"/>
                  <a:gd name="T14" fmla="*/ 22 w 74"/>
                  <a:gd name="T15" fmla="*/ 20 h 62"/>
                  <a:gd name="T16" fmla="*/ 22 w 74"/>
                  <a:gd name="T17" fmla="*/ 20 h 62"/>
                  <a:gd name="T18" fmla="*/ 28 w 74"/>
                  <a:gd name="T19" fmla="*/ 26 h 62"/>
                  <a:gd name="T20" fmla="*/ 28 w 74"/>
                  <a:gd name="T21" fmla="*/ 26 h 62"/>
                  <a:gd name="T22" fmla="*/ 36 w 74"/>
                  <a:gd name="T23" fmla="*/ 32 h 62"/>
                  <a:gd name="T24" fmla="*/ 36 w 74"/>
                  <a:gd name="T25" fmla="*/ 32 h 62"/>
                  <a:gd name="T26" fmla="*/ 42 w 74"/>
                  <a:gd name="T27" fmla="*/ 38 h 62"/>
                  <a:gd name="T28" fmla="*/ 42 w 74"/>
                  <a:gd name="T29" fmla="*/ 38 h 62"/>
                  <a:gd name="T30" fmla="*/ 48 w 74"/>
                  <a:gd name="T31" fmla="*/ 44 h 62"/>
                  <a:gd name="T32" fmla="*/ 48 w 74"/>
                  <a:gd name="T33" fmla="*/ 44 h 62"/>
                  <a:gd name="T34" fmla="*/ 56 w 74"/>
                  <a:gd name="T35" fmla="*/ 50 h 62"/>
                  <a:gd name="T36" fmla="*/ 56 w 74"/>
                  <a:gd name="T37" fmla="*/ 50 h 62"/>
                  <a:gd name="T38" fmla="*/ 60 w 74"/>
                  <a:gd name="T39" fmla="*/ 54 h 62"/>
                  <a:gd name="T40" fmla="*/ 60 w 74"/>
                  <a:gd name="T41" fmla="*/ 54 h 62"/>
                  <a:gd name="T42" fmla="*/ 66 w 74"/>
                  <a:gd name="T43" fmla="*/ 58 h 62"/>
                  <a:gd name="T44" fmla="*/ 66 w 74"/>
                  <a:gd name="T45" fmla="*/ 58 h 62"/>
                  <a:gd name="T46" fmla="*/ 70 w 74"/>
                  <a:gd name="T47" fmla="*/ 60 h 62"/>
                  <a:gd name="T48" fmla="*/ 70 w 74"/>
                  <a:gd name="T49" fmla="*/ 60 h 62"/>
                  <a:gd name="T50" fmla="*/ 74 w 74"/>
                  <a:gd name="T51" fmla="*/ 62 h 62"/>
                  <a:gd name="T52" fmla="*/ 74 w 74"/>
                  <a:gd name="T53" fmla="*/ 62 h 62"/>
                  <a:gd name="T54" fmla="*/ 70 w 74"/>
                  <a:gd name="T55" fmla="*/ 60 h 62"/>
                  <a:gd name="T56" fmla="*/ 70 w 74"/>
                  <a:gd name="T57" fmla="*/ 60 h 62"/>
                  <a:gd name="T58" fmla="*/ 66 w 74"/>
                  <a:gd name="T59" fmla="*/ 58 h 62"/>
                  <a:gd name="T60" fmla="*/ 66 w 74"/>
                  <a:gd name="T61" fmla="*/ 58 h 62"/>
                  <a:gd name="T62" fmla="*/ 60 w 74"/>
                  <a:gd name="T63" fmla="*/ 56 h 62"/>
                  <a:gd name="T64" fmla="*/ 60 w 74"/>
                  <a:gd name="T65" fmla="*/ 56 h 62"/>
                  <a:gd name="T66" fmla="*/ 54 w 74"/>
                  <a:gd name="T67" fmla="*/ 50 h 62"/>
                  <a:gd name="T68" fmla="*/ 54 w 74"/>
                  <a:gd name="T69" fmla="*/ 50 h 62"/>
                  <a:gd name="T70" fmla="*/ 48 w 74"/>
                  <a:gd name="T71" fmla="*/ 46 h 62"/>
                  <a:gd name="T72" fmla="*/ 48 w 74"/>
                  <a:gd name="T73" fmla="*/ 46 h 62"/>
                  <a:gd name="T74" fmla="*/ 34 w 74"/>
                  <a:gd name="T75" fmla="*/ 34 h 62"/>
                  <a:gd name="T76" fmla="*/ 34 w 74"/>
                  <a:gd name="T77" fmla="*/ 34 h 62"/>
                  <a:gd name="T78" fmla="*/ 20 w 74"/>
                  <a:gd name="T79" fmla="*/ 22 h 62"/>
                  <a:gd name="T80" fmla="*/ 20 w 74"/>
                  <a:gd name="T81" fmla="*/ 22 h 62"/>
                  <a:gd name="T82" fmla="*/ 10 w 74"/>
                  <a:gd name="T83" fmla="*/ 12 h 62"/>
                  <a:gd name="T84" fmla="*/ 10 w 74"/>
                  <a:gd name="T85" fmla="*/ 12 h 62"/>
                  <a:gd name="T86" fmla="*/ 4 w 74"/>
                  <a:gd name="T87" fmla="*/ 2 h 62"/>
                  <a:gd name="T88" fmla="*/ 4 w 74"/>
                  <a:gd name="T89" fmla="*/ 2 h 62"/>
                  <a:gd name="T90" fmla="*/ 2 w 74"/>
                  <a:gd name="T91" fmla="*/ 0 h 62"/>
                  <a:gd name="T92" fmla="*/ 0 w 74"/>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 h="62">
                    <a:moveTo>
                      <a:pt x="0" y="0"/>
                    </a:moveTo>
                    <a:lnTo>
                      <a:pt x="2" y="0"/>
                    </a:lnTo>
                    <a:lnTo>
                      <a:pt x="2" y="0"/>
                    </a:lnTo>
                    <a:lnTo>
                      <a:pt x="4" y="2"/>
                    </a:lnTo>
                    <a:lnTo>
                      <a:pt x="4" y="2"/>
                    </a:lnTo>
                    <a:lnTo>
                      <a:pt x="12" y="10"/>
                    </a:lnTo>
                    <a:lnTo>
                      <a:pt x="12" y="10"/>
                    </a:lnTo>
                    <a:lnTo>
                      <a:pt x="22" y="20"/>
                    </a:lnTo>
                    <a:lnTo>
                      <a:pt x="22" y="20"/>
                    </a:lnTo>
                    <a:lnTo>
                      <a:pt x="28" y="26"/>
                    </a:lnTo>
                    <a:lnTo>
                      <a:pt x="28" y="26"/>
                    </a:lnTo>
                    <a:lnTo>
                      <a:pt x="36" y="32"/>
                    </a:lnTo>
                    <a:lnTo>
                      <a:pt x="36" y="32"/>
                    </a:lnTo>
                    <a:lnTo>
                      <a:pt x="42" y="38"/>
                    </a:lnTo>
                    <a:lnTo>
                      <a:pt x="42" y="38"/>
                    </a:lnTo>
                    <a:lnTo>
                      <a:pt x="48" y="44"/>
                    </a:lnTo>
                    <a:lnTo>
                      <a:pt x="48" y="44"/>
                    </a:lnTo>
                    <a:lnTo>
                      <a:pt x="56" y="50"/>
                    </a:lnTo>
                    <a:lnTo>
                      <a:pt x="56" y="50"/>
                    </a:lnTo>
                    <a:lnTo>
                      <a:pt x="60" y="54"/>
                    </a:lnTo>
                    <a:lnTo>
                      <a:pt x="60" y="54"/>
                    </a:lnTo>
                    <a:lnTo>
                      <a:pt x="66" y="58"/>
                    </a:lnTo>
                    <a:lnTo>
                      <a:pt x="66" y="58"/>
                    </a:lnTo>
                    <a:lnTo>
                      <a:pt x="70" y="60"/>
                    </a:lnTo>
                    <a:lnTo>
                      <a:pt x="70" y="60"/>
                    </a:lnTo>
                    <a:lnTo>
                      <a:pt x="74" y="62"/>
                    </a:lnTo>
                    <a:lnTo>
                      <a:pt x="74" y="62"/>
                    </a:lnTo>
                    <a:lnTo>
                      <a:pt x="70" y="60"/>
                    </a:lnTo>
                    <a:lnTo>
                      <a:pt x="70" y="60"/>
                    </a:lnTo>
                    <a:lnTo>
                      <a:pt x="66" y="58"/>
                    </a:lnTo>
                    <a:lnTo>
                      <a:pt x="66" y="58"/>
                    </a:lnTo>
                    <a:lnTo>
                      <a:pt x="60" y="56"/>
                    </a:lnTo>
                    <a:lnTo>
                      <a:pt x="60" y="56"/>
                    </a:lnTo>
                    <a:lnTo>
                      <a:pt x="54" y="50"/>
                    </a:lnTo>
                    <a:lnTo>
                      <a:pt x="54" y="50"/>
                    </a:lnTo>
                    <a:lnTo>
                      <a:pt x="48" y="46"/>
                    </a:lnTo>
                    <a:lnTo>
                      <a:pt x="48" y="46"/>
                    </a:lnTo>
                    <a:lnTo>
                      <a:pt x="34" y="34"/>
                    </a:lnTo>
                    <a:lnTo>
                      <a:pt x="34" y="34"/>
                    </a:lnTo>
                    <a:lnTo>
                      <a:pt x="20" y="22"/>
                    </a:lnTo>
                    <a:lnTo>
                      <a:pt x="20" y="22"/>
                    </a:lnTo>
                    <a:lnTo>
                      <a:pt x="10" y="12"/>
                    </a:lnTo>
                    <a:lnTo>
                      <a:pt x="10" y="12"/>
                    </a:lnTo>
                    <a:lnTo>
                      <a:pt x="4" y="2"/>
                    </a:lnTo>
                    <a:lnTo>
                      <a:pt x="4" y="2"/>
                    </a:lnTo>
                    <a:lnTo>
                      <a:pt x="2" y="0"/>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79" name="Freeform 62"/>
              <p:cNvSpPr>
                <a:spLocks/>
              </p:cNvSpPr>
              <p:nvPr/>
            </p:nvSpPr>
            <p:spPr bwMode="auto">
              <a:xfrm>
                <a:off x="4932363" y="1960563"/>
                <a:ext cx="117475" cy="98425"/>
              </a:xfrm>
              <a:custGeom>
                <a:avLst/>
                <a:gdLst>
                  <a:gd name="T0" fmla="*/ 0 w 74"/>
                  <a:gd name="T1" fmla="*/ 0 h 62"/>
                  <a:gd name="T2" fmla="*/ 2 w 74"/>
                  <a:gd name="T3" fmla="*/ 0 h 62"/>
                  <a:gd name="T4" fmla="*/ 2 w 74"/>
                  <a:gd name="T5" fmla="*/ 0 h 62"/>
                  <a:gd name="T6" fmla="*/ 4 w 74"/>
                  <a:gd name="T7" fmla="*/ 2 h 62"/>
                  <a:gd name="T8" fmla="*/ 4 w 74"/>
                  <a:gd name="T9" fmla="*/ 2 h 62"/>
                  <a:gd name="T10" fmla="*/ 12 w 74"/>
                  <a:gd name="T11" fmla="*/ 10 h 62"/>
                  <a:gd name="T12" fmla="*/ 12 w 74"/>
                  <a:gd name="T13" fmla="*/ 10 h 62"/>
                  <a:gd name="T14" fmla="*/ 22 w 74"/>
                  <a:gd name="T15" fmla="*/ 20 h 62"/>
                  <a:gd name="T16" fmla="*/ 22 w 74"/>
                  <a:gd name="T17" fmla="*/ 20 h 62"/>
                  <a:gd name="T18" fmla="*/ 28 w 74"/>
                  <a:gd name="T19" fmla="*/ 26 h 62"/>
                  <a:gd name="T20" fmla="*/ 28 w 74"/>
                  <a:gd name="T21" fmla="*/ 26 h 62"/>
                  <a:gd name="T22" fmla="*/ 36 w 74"/>
                  <a:gd name="T23" fmla="*/ 32 h 62"/>
                  <a:gd name="T24" fmla="*/ 36 w 74"/>
                  <a:gd name="T25" fmla="*/ 32 h 62"/>
                  <a:gd name="T26" fmla="*/ 42 w 74"/>
                  <a:gd name="T27" fmla="*/ 38 h 62"/>
                  <a:gd name="T28" fmla="*/ 42 w 74"/>
                  <a:gd name="T29" fmla="*/ 38 h 62"/>
                  <a:gd name="T30" fmla="*/ 48 w 74"/>
                  <a:gd name="T31" fmla="*/ 44 h 62"/>
                  <a:gd name="T32" fmla="*/ 48 w 74"/>
                  <a:gd name="T33" fmla="*/ 44 h 62"/>
                  <a:gd name="T34" fmla="*/ 56 w 74"/>
                  <a:gd name="T35" fmla="*/ 50 h 62"/>
                  <a:gd name="T36" fmla="*/ 56 w 74"/>
                  <a:gd name="T37" fmla="*/ 50 h 62"/>
                  <a:gd name="T38" fmla="*/ 60 w 74"/>
                  <a:gd name="T39" fmla="*/ 54 h 62"/>
                  <a:gd name="T40" fmla="*/ 60 w 74"/>
                  <a:gd name="T41" fmla="*/ 54 h 62"/>
                  <a:gd name="T42" fmla="*/ 66 w 74"/>
                  <a:gd name="T43" fmla="*/ 58 h 62"/>
                  <a:gd name="T44" fmla="*/ 66 w 74"/>
                  <a:gd name="T45" fmla="*/ 58 h 62"/>
                  <a:gd name="T46" fmla="*/ 70 w 74"/>
                  <a:gd name="T47" fmla="*/ 60 h 62"/>
                  <a:gd name="T48" fmla="*/ 70 w 74"/>
                  <a:gd name="T49" fmla="*/ 60 h 62"/>
                  <a:gd name="T50" fmla="*/ 74 w 74"/>
                  <a:gd name="T51" fmla="*/ 62 h 62"/>
                  <a:gd name="T52" fmla="*/ 74 w 74"/>
                  <a:gd name="T53" fmla="*/ 62 h 62"/>
                  <a:gd name="T54" fmla="*/ 70 w 74"/>
                  <a:gd name="T55" fmla="*/ 60 h 62"/>
                  <a:gd name="T56" fmla="*/ 70 w 74"/>
                  <a:gd name="T57" fmla="*/ 60 h 62"/>
                  <a:gd name="T58" fmla="*/ 66 w 74"/>
                  <a:gd name="T59" fmla="*/ 58 h 62"/>
                  <a:gd name="T60" fmla="*/ 66 w 74"/>
                  <a:gd name="T61" fmla="*/ 58 h 62"/>
                  <a:gd name="T62" fmla="*/ 60 w 74"/>
                  <a:gd name="T63" fmla="*/ 56 h 62"/>
                  <a:gd name="T64" fmla="*/ 60 w 74"/>
                  <a:gd name="T65" fmla="*/ 56 h 62"/>
                  <a:gd name="T66" fmla="*/ 54 w 74"/>
                  <a:gd name="T67" fmla="*/ 50 h 62"/>
                  <a:gd name="T68" fmla="*/ 54 w 74"/>
                  <a:gd name="T69" fmla="*/ 50 h 62"/>
                  <a:gd name="T70" fmla="*/ 48 w 74"/>
                  <a:gd name="T71" fmla="*/ 46 h 62"/>
                  <a:gd name="T72" fmla="*/ 48 w 74"/>
                  <a:gd name="T73" fmla="*/ 46 h 62"/>
                  <a:gd name="T74" fmla="*/ 34 w 74"/>
                  <a:gd name="T75" fmla="*/ 34 h 62"/>
                  <a:gd name="T76" fmla="*/ 34 w 74"/>
                  <a:gd name="T77" fmla="*/ 34 h 62"/>
                  <a:gd name="T78" fmla="*/ 20 w 74"/>
                  <a:gd name="T79" fmla="*/ 22 h 62"/>
                  <a:gd name="T80" fmla="*/ 20 w 74"/>
                  <a:gd name="T81" fmla="*/ 22 h 62"/>
                  <a:gd name="T82" fmla="*/ 10 w 74"/>
                  <a:gd name="T83" fmla="*/ 12 h 62"/>
                  <a:gd name="T84" fmla="*/ 10 w 74"/>
                  <a:gd name="T85" fmla="*/ 12 h 62"/>
                  <a:gd name="T86" fmla="*/ 4 w 74"/>
                  <a:gd name="T87" fmla="*/ 2 h 62"/>
                  <a:gd name="T88" fmla="*/ 4 w 74"/>
                  <a:gd name="T89" fmla="*/ 2 h 62"/>
                  <a:gd name="T90" fmla="*/ 2 w 74"/>
                  <a:gd name="T91" fmla="*/ 0 h 62"/>
                  <a:gd name="T92" fmla="*/ 0 w 74"/>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 h="62">
                    <a:moveTo>
                      <a:pt x="0" y="0"/>
                    </a:moveTo>
                    <a:lnTo>
                      <a:pt x="2" y="0"/>
                    </a:lnTo>
                    <a:lnTo>
                      <a:pt x="2" y="0"/>
                    </a:lnTo>
                    <a:lnTo>
                      <a:pt x="4" y="2"/>
                    </a:lnTo>
                    <a:lnTo>
                      <a:pt x="4" y="2"/>
                    </a:lnTo>
                    <a:lnTo>
                      <a:pt x="12" y="10"/>
                    </a:lnTo>
                    <a:lnTo>
                      <a:pt x="12" y="10"/>
                    </a:lnTo>
                    <a:lnTo>
                      <a:pt x="22" y="20"/>
                    </a:lnTo>
                    <a:lnTo>
                      <a:pt x="22" y="20"/>
                    </a:lnTo>
                    <a:lnTo>
                      <a:pt x="28" y="26"/>
                    </a:lnTo>
                    <a:lnTo>
                      <a:pt x="28" y="26"/>
                    </a:lnTo>
                    <a:lnTo>
                      <a:pt x="36" y="32"/>
                    </a:lnTo>
                    <a:lnTo>
                      <a:pt x="36" y="32"/>
                    </a:lnTo>
                    <a:lnTo>
                      <a:pt x="42" y="38"/>
                    </a:lnTo>
                    <a:lnTo>
                      <a:pt x="42" y="38"/>
                    </a:lnTo>
                    <a:lnTo>
                      <a:pt x="48" y="44"/>
                    </a:lnTo>
                    <a:lnTo>
                      <a:pt x="48" y="44"/>
                    </a:lnTo>
                    <a:lnTo>
                      <a:pt x="56" y="50"/>
                    </a:lnTo>
                    <a:lnTo>
                      <a:pt x="56" y="50"/>
                    </a:lnTo>
                    <a:lnTo>
                      <a:pt x="60" y="54"/>
                    </a:lnTo>
                    <a:lnTo>
                      <a:pt x="60" y="54"/>
                    </a:lnTo>
                    <a:lnTo>
                      <a:pt x="66" y="58"/>
                    </a:lnTo>
                    <a:lnTo>
                      <a:pt x="66" y="58"/>
                    </a:lnTo>
                    <a:lnTo>
                      <a:pt x="70" y="60"/>
                    </a:lnTo>
                    <a:lnTo>
                      <a:pt x="70" y="60"/>
                    </a:lnTo>
                    <a:lnTo>
                      <a:pt x="74" y="62"/>
                    </a:lnTo>
                    <a:lnTo>
                      <a:pt x="74" y="62"/>
                    </a:lnTo>
                    <a:lnTo>
                      <a:pt x="70" y="60"/>
                    </a:lnTo>
                    <a:lnTo>
                      <a:pt x="70" y="60"/>
                    </a:lnTo>
                    <a:lnTo>
                      <a:pt x="66" y="58"/>
                    </a:lnTo>
                    <a:lnTo>
                      <a:pt x="66" y="58"/>
                    </a:lnTo>
                    <a:lnTo>
                      <a:pt x="60" y="56"/>
                    </a:lnTo>
                    <a:lnTo>
                      <a:pt x="60" y="56"/>
                    </a:lnTo>
                    <a:lnTo>
                      <a:pt x="54" y="50"/>
                    </a:lnTo>
                    <a:lnTo>
                      <a:pt x="54" y="50"/>
                    </a:lnTo>
                    <a:lnTo>
                      <a:pt x="48" y="46"/>
                    </a:lnTo>
                    <a:lnTo>
                      <a:pt x="48" y="46"/>
                    </a:lnTo>
                    <a:lnTo>
                      <a:pt x="34" y="34"/>
                    </a:lnTo>
                    <a:lnTo>
                      <a:pt x="34" y="34"/>
                    </a:lnTo>
                    <a:lnTo>
                      <a:pt x="20" y="22"/>
                    </a:lnTo>
                    <a:lnTo>
                      <a:pt x="20" y="22"/>
                    </a:lnTo>
                    <a:lnTo>
                      <a:pt x="10" y="12"/>
                    </a:lnTo>
                    <a:lnTo>
                      <a:pt x="10" y="12"/>
                    </a:lnTo>
                    <a:lnTo>
                      <a:pt x="4" y="2"/>
                    </a:lnTo>
                    <a:lnTo>
                      <a:pt x="4"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80" name="Freeform 63"/>
              <p:cNvSpPr>
                <a:spLocks/>
              </p:cNvSpPr>
              <p:nvPr/>
            </p:nvSpPr>
            <p:spPr bwMode="auto">
              <a:xfrm>
                <a:off x="4976813" y="1966913"/>
                <a:ext cx="120650" cy="73025"/>
              </a:xfrm>
              <a:custGeom>
                <a:avLst/>
                <a:gdLst>
                  <a:gd name="T0" fmla="*/ 0 w 76"/>
                  <a:gd name="T1" fmla="*/ 0 h 46"/>
                  <a:gd name="T2" fmla="*/ 0 w 76"/>
                  <a:gd name="T3" fmla="*/ 0 h 46"/>
                  <a:gd name="T4" fmla="*/ 4 w 76"/>
                  <a:gd name="T5" fmla="*/ 2 h 46"/>
                  <a:gd name="T6" fmla="*/ 4 w 76"/>
                  <a:gd name="T7" fmla="*/ 2 h 46"/>
                  <a:gd name="T8" fmla="*/ 12 w 76"/>
                  <a:gd name="T9" fmla="*/ 8 h 46"/>
                  <a:gd name="T10" fmla="*/ 12 w 76"/>
                  <a:gd name="T11" fmla="*/ 8 h 46"/>
                  <a:gd name="T12" fmla="*/ 24 w 76"/>
                  <a:gd name="T13" fmla="*/ 16 h 46"/>
                  <a:gd name="T14" fmla="*/ 24 w 76"/>
                  <a:gd name="T15" fmla="*/ 16 h 46"/>
                  <a:gd name="T16" fmla="*/ 38 w 76"/>
                  <a:gd name="T17" fmla="*/ 24 h 46"/>
                  <a:gd name="T18" fmla="*/ 38 w 76"/>
                  <a:gd name="T19" fmla="*/ 24 h 46"/>
                  <a:gd name="T20" fmla="*/ 44 w 76"/>
                  <a:gd name="T21" fmla="*/ 28 h 46"/>
                  <a:gd name="T22" fmla="*/ 44 w 76"/>
                  <a:gd name="T23" fmla="*/ 28 h 46"/>
                  <a:gd name="T24" fmla="*/ 50 w 76"/>
                  <a:gd name="T25" fmla="*/ 34 h 46"/>
                  <a:gd name="T26" fmla="*/ 50 w 76"/>
                  <a:gd name="T27" fmla="*/ 34 h 46"/>
                  <a:gd name="T28" fmla="*/ 56 w 76"/>
                  <a:gd name="T29" fmla="*/ 38 h 46"/>
                  <a:gd name="T30" fmla="*/ 56 w 76"/>
                  <a:gd name="T31" fmla="*/ 38 h 46"/>
                  <a:gd name="T32" fmla="*/ 62 w 76"/>
                  <a:gd name="T33" fmla="*/ 40 h 46"/>
                  <a:gd name="T34" fmla="*/ 62 w 76"/>
                  <a:gd name="T35" fmla="*/ 40 h 46"/>
                  <a:gd name="T36" fmla="*/ 68 w 76"/>
                  <a:gd name="T37" fmla="*/ 44 h 46"/>
                  <a:gd name="T38" fmla="*/ 68 w 76"/>
                  <a:gd name="T39" fmla="*/ 44 h 46"/>
                  <a:gd name="T40" fmla="*/ 72 w 76"/>
                  <a:gd name="T41" fmla="*/ 46 h 46"/>
                  <a:gd name="T42" fmla="*/ 72 w 76"/>
                  <a:gd name="T43" fmla="*/ 46 h 46"/>
                  <a:gd name="T44" fmla="*/ 76 w 76"/>
                  <a:gd name="T45" fmla="*/ 46 h 46"/>
                  <a:gd name="T46" fmla="*/ 76 w 76"/>
                  <a:gd name="T47" fmla="*/ 46 h 46"/>
                  <a:gd name="T48" fmla="*/ 72 w 76"/>
                  <a:gd name="T49" fmla="*/ 46 h 46"/>
                  <a:gd name="T50" fmla="*/ 72 w 76"/>
                  <a:gd name="T51" fmla="*/ 46 h 46"/>
                  <a:gd name="T52" fmla="*/ 68 w 76"/>
                  <a:gd name="T53" fmla="*/ 44 h 46"/>
                  <a:gd name="T54" fmla="*/ 68 w 76"/>
                  <a:gd name="T55" fmla="*/ 44 h 46"/>
                  <a:gd name="T56" fmla="*/ 62 w 76"/>
                  <a:gd name="T57" fmla="*/ 42 h 46"/>
                  <a:gd name="T58" fmla="*/ 62 w 76"/>
                  <a:gd name="T59" fmla="*/ 42 h 46"/>
                  <a:gd name="T60" fmla="*/ 56 w 76"/>
                  <a:gd name="T61" fmla="*/ 38 h 46"/>
                  <a:gd name="T62" fmla="*/ 56 w 76"/>
                  <a:gd name="T63" fmla="*/ 38 h 46"/>
                  <a:gd name="T64" fmla="*/ 50 w 76"/>
                  <a:gd name="T65" fmla="*/ 36 h 46"/>
                  <a:gd name="T66" fmla="*/ 50 w 76"/>
                  <a:gd name="T67" fmla="*/ 36 h 46"/>
                  <a:gd name="T68" fmla="*/ 36 w 76"/>
                  <a:gd name="T69" fmla="*/ 26 h 46"/>
                  <a:gd name="T70" fmla="*/ 36 w 76"/>
                  <a:gd name="T71" fmla="*/ 26 h 46"/>
                  <a:gd name="T72" fmla="*/ 22 w 76"/>
                  <a:gd name="T73" fmla="*/ 16 h 46"/>
                  <a:gd name="T74" fmla="*/ 22 w 76"/>
                  <a:gd name="T75" fmla="*/ 16 h 46"/>
                  <a:gd name="T76" fmla="*/ 12 w 76"/>
                  <a:gd name="T77" fmla="*/ 8 h 46"/>
                  <a:gd name="T78" fmla="*/ 12 w 76"/>
                  <a:gd name="T79" fmla="*/ 8 h 46"/>
                  <a:gd name="T80" fmla="*/ 4 w 76"/>
                  <a:gd name="T81" fmla="*/ 2 h 46"/>
                  <a:gd name="T82" fmla="*/ 4 w 76"/>
                  <a:gd name="T83" fmla="*/ 2 h 46"/>
                  <a:gd name="T84" fmla="*/ 2 w 76"/>
                  <a:gd name="T85" fmla="*/ 0 h 46"/>
                  <a:gd name="T86" fmla="*/ 0 w 76"/>
                  <a:gd name="T8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 h="46">
                    <a:moveTo>
                      <a:pt x="0" y="0"/>
                    </a:moveTo>
                    <a:lnTo>
                      <a:pt x="0" y="0"/>
                    </a:lnTo>
                    <a:lnTo>
                      <a:pt x="4" y="2"/>
                    </a:lnTo>
                    <a:lnTo>
                      <a:pt x="4" y="2"/>
                    </a:lnTo>
                    <a:lnTo>
                      <a:pt x="12" y="8"/>
                    </a:lnTo>
                    <a:lnTo>
                      <a:pt x="12" y="8"/>
                    </a:lnTo>
                    <a:lnTo>
                      <a:pt x="24" y="16"/>
                    </a:lnTo>
                    <a:lnTo>
                      <a:pt x="24" y="16"/>
                    </a:lnTo>
                    <a:lnTo>
                      <a:pt x="38" y="24"/>
                    </a:lnTo>
                    <a:lnTo>
                      <a:pt x="38" y="24"/>
                    </a:lnTo>
                    <a:lnTo>
                      <a:pt x="44" y="28"/>
                    </a:lnTo>
                    <a:lnTo>
                      <a:pt x="44" y="28"/>
                    </a:lnTo>
                    <a:lnTo>
                      <a:pt x="50" y="34"/>
                    </a:lnTo>
                    <a:lnTo>
                      <a:pt x="50" y="34"/>
                    </a:lnTo>
                    <a:lnTo>
                      <a:pt x="56" y="38"/>
                    </a:lnTo>
                    <a:lnTo>
                      <a:pt x="56" y="38"/>
                    </a:lnTo>
                    <a:lnTo>
                      <a:pt x="62" y="40"/>
                    </a:lnTo>
                    <a:lnTo>
                      <a:pt x="62" y="40"/>
                    </a:lnTo>
                    <a:lnTo>
                      <a:pt x="68" y="44"/>
                    </a:lnTo>
                    <a:lnTo>
                      <a:pt x="68" y="44"/>
                    </a:lnTo>
                    <a:lnTo>
                      <a:pt x="72" y="46"/>
                    </a:lnTo>
                    <a:lnTo>
                      <a:pt x="72" y="46"/>
                    </a:lnTo>
                    <a:lnTo>
                      <a:pt x="76" y="46"/>
                    </a:lnTo>
                    <a:lnTo>
                      <a:pt x="76" y="46"/>
                    </a:lnTo>
                    <a:lnTo>
                      <a:pt x="72" y="46"/>
                    </a:lnTo>
                    <a:lnTo>
                      <a:pt x="72" y="46"/>
                    </a:lnTo>
                    <a:lnTo>
                      <a:pt x="68" y="44"/>
                    </a:lnTo>
                    <a:lnTo>
                      <a:pt x="68" y="44"/>
                    </a:lnTo>
                    <a:lnTo>
                      <a:pt x="62" y="42"/>
                    </a:lnTo>
                    <a:lnTo>
                      <a:pt x="62" y="42"/>
                    </a:lnTo>
                    <a:lnTo>
                      <a:pt x="56" y="38"/>
                    </a:lnTo>
                    <a:lnTo>
                      <a:pt x="56" y="38"/>
                    </a:lnTo>
                    <a:lnTo>
                      <a:pt x="50" y="36"/>
                    </a:lnTo>
                    <a:lnTo>
                      <a:pt x="50" y="36"/>
                    </a:lnTo>
                    <a:lnTo>
                      <a:pt x="36" y="26"/>
                    </a:lnTo>
                    <a:lnTo>
                      <a:pt x="36" y="26"/>
                    </a:lnTo>
                    <a:lnTo>
                      <a:pt x="22" y="16"/>
                    </a:lnTo>
                    <a:lnTo>
                      <a:pt x="22" y="16"/>
                    </a:lnTo>
                    <a:lnTo>
                      <a:pt x="12" y="8"/>
                    </a:lnTo>
                    <a:lnTo>
                      <a:pt x="12" y="8"/>
                    </a:lnTo>
                    <a:lnTo>
                      <a:pt x="4" y="2"/>
                    </a:lnTo>
                    <a:lnTo>
                      <a:pt x="4" y="2"/>
                    </a:lnTo>
                    <a:lnTo>
                      <a:pt x="2" y="0"/>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81" name="Freeform 64"/>
              <p:cNvSpPr>
                <a:spLocks/>
              </p:cNvSpPr>
              <p:nvPr/>
            </p:nvSpPr>
            <p:spPr bwMode="auto">
              <a:xfrm>
                <a:off x="4976813" y="1966913"/>
                <a:ext cx="120650" cy="73025"/>
              </a:xfrm>
              <a:custGeom>
                <a:avLst/>
                <a:gdLst>
                  <a:gd name="T0" fmla="*/ 0 w 76"/>
                  <a:gd name="T1" fmla="*/ 0 h 46"/>
                  <a:gd name="T2" fmla="*/ 0 w 76"/>
                  <a:gd name="T3" fmla="*/ 0 h 46"/>
                  <a:gd name="T4" fmla="*/ 4 w 76"/>
                  <a:gd name="T5" fmla="*/ 2 h 46"/>
                  <a:gd name="T6" fmla="*/ 4 w 76"/>
                  <a:gd name="T7" fmla="*/ 2 h 46"/>
                  <a:gd name="T8" fmla="*/ 12 w 76"/>
                  <a:gd name="T9" fmla="*/ 8 h 46"/>
                  <a:gd name="T10" fmla="*/ 12 w 76"/>
                  <a:gd name="T11" fmla="*/ 8 h 46"/>
                  <a:gd name="T12" fmla="*/ 24 w 76"/>
                  <a:gd name="T13" fmla="*/ 16 h 46"/>
                  <a:gd name="T14" fmla="*/ 24 w 76"/>
                  <a:gd name="T15" fmla="*/ 16 h 46"/>
                  <a:gd name="T16" fmla="*/ 38 w 76"/>
                  <a:gd name="T17" fmla="*/ 24 h 46"/>
                  <a:gd name="T18" fmla="*/ 38 w 76"/>
                  <a:gd name="T19" fmla="*/ 24 h 46"/>
                  <a:gd name="T20" fmla="*/ 44 w 76"/>
                  <a:gd name="T21" fmla="*/ 28 h 46"/>
                  <a:gd name="T22" fmla="*/ 44 w 76"/>
                  <a:gd name="T23" fmla="*/ 28 h 46"/>
                  <a:gd name="T24" fmla="*/ 50 w 76"/>
                  <a:gd name="T25" fmla="*/ 34 h 46"/>
                  <a:gd name="T26" fmla="*/ 50 w 76"/>
                  <a:gd name="T27" fmla="*/ 34 h 46"/>
                  <a:gd name="T28" fmla="*/ 56 w 76"/>
                  <a:gd name="T29" fmla="*/ 38 h 46"/>
                  <a:gd name="T30" fmla="*/ 56 w 76"/>
                  <a:gd name="T31" fmla="*/ 38 h 46"/>
                  <a:gd name="T32" fmla="*/ 62 w 76"/>
                  <a:gd name="T33" fmla="*/ 40 h 46"/>
                  <a:gd name="T34" fmla="*/ 62 w 76"/>
                  <a:gd name="T35" fmla="*/ 40 h 46"/>
                  <a:gd name="T36" fmla="*/ 68 w 76"/>
                  <a:gd name="T37" fmla="*/ 44 h 46"/>
                  <a:gd name="T38" fmla="*/ 68 w 76"/>
                  <a:gd name="T39" fmla="*/ 44 h 46"/>
                  <a:gd name="T40" fmla="*/ 72 w 76"/>
                  <a:gd name="T41" fmla="*/ 46 h 46"/>
                  <a:gd name="T42" fmla="*/ 72 w 76"/>
                  <a:gd name="T43" fmla="*/ 46 h 46"/>
                  <a:gd name="T44" fmla="*/ 76 w 76"/>
                  <a:gd name="T45" fmla="*/ 46 h 46"/>
                  <a:gd name="T46" fmla="*/ 76 w 76"/>
                  <a:gd name="T47" fmla="*/ 46 h 46"/>
                  <a:gd name="T48" fmla="*/ 72 w 76"/>
                  <a:gd name="T49" fmla="*/ 46 h 46"/>
                  <a:gd name="T50" fmla="*/ 72 w 76"/>
                  <a:gd name="T51" fmla="*/ 46 h 46"/>
                  <a:gd name="T52" fmla="*/ 68 w 76"/>
                  <a:gd name="T53" fmla="*/ 44 h 46"/>
                  <a:gd name="T54" fmla="*/ 68 w 76"/>
                  <a:gd name="T55" fmla="*/ 44 h 46"/>
                  <a:gd name="T56" fmla="*/ 62 w 76"/>
                  <a:gd name="T57" fmla="*/ 42 h 46"/>
                  <a:gd name="T58" fmla="*/ 62 w 76"/>
                  <a:gd name="T59" fmla="*/ 42 h 46"/>
                  <a:gd name="T60" fmla="*/ 56 w 76"/>
                  <a:gd name="T61" fmla="*/ 38 h 46"/>
                  <a:gd name="T62" fmla="*/ 56 w 76"/>
                  <a:gd name="T63" fmla="*/ 38 h 46"/>
                  <a:gd name="T64" fmla="*/ 50 w 76"/>
                  <a:gd name="T65" fmla="*/ 36 h 46"/>
                  <a:gd name="T66" fmla="*/ 50 w 76"/>
                  <a:gd name="T67" fmla="*/ 36 h 46"/>
                  <a:gd name="T68" fmla="*/ 36 w 76"/>
                  <a:gd name="T69" fmla="*/ 26 h 46"/>
                  <a:gd name="T70" fmla="*/ 36 w 76"/>
                  <a:gd name="T71" fmla="*/ 26 h 46"/>
                  <a:gd name="T72" fmla="*/ 22 w 76"/>
                  <a:gd name="T73" fmla="*/ 16 h 46"/>
                  <a:gd name="T74" fmla="*/ 22 w 76"/>
                  <a:gd name="T75" fmla="*/ 16 h 46"/>
                  <a:gd name="T76" fmla="*/ 12 w 76"/>
                  <a:gd name="T77" fmla="*/ 8 h 46"/>
                  <a:gd name="T78" fmla="*/ 12 w 76"/>
                  <a:gd name="T79" fmla="*/ 8 h 46"/>
                  <a:gd name="T80" fmla="*/ 4 w 76"/>
                  <a:gd name="T81" fmla="*/ 2 h 46"/>
                  <a:gd name="T82" fmla="*/ 4 w 76"/>
                  <a:gd name="T83" fmla="*/ 2 h 46"/>
                  <a:gd name="T84" fmla="*/ 2 w 76"/>
                  <a:gd name="T85" fmla="*/ 0 h 46"/>
                  <a:gd name="T86" fmla="*/ 0 w 76"/>
                  <a:gd name="T8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 h="46">
                    <a:moveTo>
                      <a:pt x="0" y="0"/>
                    </a:moveTo>
                    <a:lnTo>
                      <a:pt x="0" y="0"/>
                    </a:lnTo>
                    <a:lnTo>
                      <a:pt x="4" y="2"/>
                    </a:lnTo>
                    <a:lnTo>
                      <a:pt x="4" y="2"/>
                    </a:lnTo>
                    <a:lnTo>
                      <a:pt x="12" y="8"/>
                    </a:lnTo>
                    <a:lnTo>
                      <a:pt x="12" y="8"/>
                    </a:lnTo>
                    <a:lnTo>
                      <a:pt x="24" y="16"/>
                    </a:lnTo>
                    <a:lnTo>
                      <a:pt x="24" y="16"/>
                    </a:lnTo>
                    <a:lnTo>
                      <a:pt x="38" y="24"/>
                    </a:lnTo>
                    <a:lnTo>
                      <a:pt x="38" y="24"/>
                    </a:lnTo>
                    <a:lnTo>
                      <a:pt x="44" y="28"/>
                    </a:lnTo>
                    <a:lnTo>
                      <a:pt x="44" y="28"/>
                    </a:lnTo>
                    <a:lnTo>
                      <a:pt x="50" y="34"/>
                    </a:lnTo>
                    <a:lnTo>
                      <a:pt x="50" y="34"/>
                    </a:lnTo>
                    <a:lnTo>
                      <a:pt x="56" y="38"/>
                    </a:lnTo>
                    <a:lnTo>
                      <a:pt x="56" y="38"/>
                    </a:lnTo>
                    <a:lnTo>
                      <a:pt x="62" y="40"/>
                    </a:lnTo>
                    <a:lnTo>
                      <a:pt x="62" y="40"/>
                    </a:lnTo>
                    <a:lnTo>
                      <a:pt x="68" y="44"/>
                    </a:lnTo>
                    <a:lnTo>
                      <a:pt x="68" y="44"/>
                    </a:lnTo>
                    <a:lnTo>
                      <a:pt x="72" y="46"/>
                    </a:lnTo>
                    <a:lnTo>
                      <a:pt x="72" y="46"/>
                    </a:lnTo>
                    <a:lnTo>
                      <a:pt x="76" y="46"/>
                    </a:lnTo>
                    <a:lnTo>
                      <a:pt x="76" y="46"/>
                    </a:lnTo>
                    <a:lnTo>
                      <a:pt x="72" y="46"/>
                    </a:lnTo>
                    <a:lnTo>
                      <a:pt x="72" y="46"/>
                    </a:lnTo>
                    <a:lnTo>
                      <a:pt x="68" y="44"/>
                    </a:lnTo>
                    <a:lnTo>
                      <a:pt x="68" y="44"/>
                    </a:lnTo>
                    <a:lnTo>
                      <a:pt x="62" y="42"/>
                    </a:lnTo>
                    <a:lnTo>
                      <a:pt x="62" y="42"/>
                    </a:lnTo>
                    <a:lnTo>
                      <a:pt x="56" y="38"/>
                    </a:lnTo>
                    <a:lnTo>
                      <a:pt x="56" y="38"/>
                    </a:lnTo>
                    <a:lnTo>
                      <a:pt x="50" y="36"/>
                    </a:lnTo>
                    <a:lnTo>
                      <a:pt x="50" y="36"/>
                    </a:lnTo>
                    <a:lnTo>
                      <a:pt x="36" y="26"/>
                    </a:lnTo>
                    <a:lnTo>
                      <a:pt x="36" y="26"/>
                    </a:lnTo>
                    <a:lnTo>
                      <a:pt x="22" y="16"/>
                    </a:lnTo>
                    <a:lnTo>
                      <a:pt x="22" y="16"/>
                    </a:lnTo>
                    <a:lnTo>
                      <a:pt x="12" y="8"/>
                    </a:lnTo>
                    <a:lnTo>
                      <a:pt x="12" y="8"/>
                    </a:lnTo>
                    <a:lnTo>
                      <a:pt x="4" y="2"/>
                    </a:lnTo>
                    <a:lnTo>
                      <a:pt x="4"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82" name="Picture 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5388" y="1976438"/>
                <a:ext cx="952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3" name="Freeform 66"/>
              <p:cNvSpPr>
                <a:spLocks/>
              </p:cNvSpPr>
              <p:nvPr/>
            </p:nvSpPr>
            <p:spPr bwMode="auto">
              <a:xfrm>
                <a:off x="5059363" y="1989138"/>
                <a:ext cx="31750" cy="12700"/>
              </a:xfrm>
              <a:custGeom>
                <a:avLst/>
                <a:gdLst>
                  <a:gd name="T0" fmla="*/ 2 w 20"/>
                  <a:gd name="T1" fmla="*/ 0 h 8"/>
                  <a:gd name="T2" fmla="*/ 2 w 20"/>
                  <a:gd name="T3" fmla="*/ 0 h 8"/>
                  <a:gd name="T4" fmla="*/ 2 w 20"/>
                  <a:gd name="T5" fmla="*/ 0 h 8"/>
                  <a:gd name="T6" fmla="*/ 0 w 20"/>
                  <a:gd name="T7" fmla="*/ 0 h 8"/>
                  <a:gd name="T8" fmla="*/ 6 w 20"/>
                  <a:gd name="T9" fmla="*/ 4 h 8"/>
                  <a:gd name="T10" fmla="*/ 6 w 20"/>
                  <a:gd name="T11" fmla="*/ 4 h 8"/>
                  <a:gd name="T12" fmla="*/ 12 w 20"/>
                  <a:gd name="T13" fmla="*/ 6 h 8"/>
                  <a:gd name="T14" fmla="*/ 12 w 20"/>
                  <a:gd name="T15" fmla="*/ 6 h 8"/>
                  <a:gd name="T16" fmla="*/ 16 w 20"/>
                  <a:gd name="T17" fmla="*/ 8 h 8"/>
                  <a:gd name="T18" fmla="*/ 16 w 20"/>
                  <a:gd name="T19" fmla="*/ 8 h 8"/>
                  <a:gd name="T20" fmla="*/ 20 w 20"/>
                  <a:gd name="T21" fmla="*/ 8 h 8"/>
                  <a:gd name="T22" fmla="*/ 20 w 20"/>
                  <a:gd name="T23" fmla="*/ 8 h 8"/>
                  <a:gd name="T24" fmla="*/ 2 w 2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8">
                    <a:moveTo>
                      <a:pt x="2" y="0"/>
                    </a:moveTo>
                    <a:lnTo>
                      <a:pt x="2" y="0"/>
                    </a:lnTo>
                    <a:lnTo>
                      <a:pt x="2" y="0"/>
                    </a:lnTo>
                    <a:lnTo>
                      <a:pt x="0" y="0"/>
                    </a:lnTo>
                    <a:lnTo>
                      <a:pt x="6" y="4"/>
                    </a:lnTo>
                    <a:lnTo>
                      <a:pt x="6" y="4"/>
                    </a:lnTo>
                    <a:lnTo>
                      <a:pt x="12" y="6"/>
                    </a:lnTo>
                    <a:lnTo>
                      <a:pt x="12" y="6"/>
                    </a:lnTo>
                    <a:lnTo>
                      <a:pt x="16" y="8"/>
                    </a:lnTo>
                    <a:lnTo>
                      <a:pt x="16" y="8"/>
                    </a:lnTo>
                    <a:lnTo>
                      <a:pt x="20" y="8"/>
                    </a:lnTo>
                    <a:lnTo>
                      <a:pt x="20" y="8"/>
                    </a:lnTo>
                    <a:lnTo>
                      <a:pt x="2" y="0"/>
                    </a:lnTo>
                    <a:close/>
                  </a:path>
                </a:pathLst>
              </a:custGeom>
              <a:solidFill>
                <a:srgbClr val="932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84" name="Freeform 67"/>
              <p:cNvSpPr>
                <a:spLocks/>
              </p:cNvSpPr>
              <p:nvPr/>
            </p:nvSpPr>
            <p:spPr bwMode="auto">
              <a:xfrm>
                <a:off x="5059363" y="1989138"/>
                <a:ext cx="31750" cy="12700"/>
              </a:xfrm>
              <a:custGeom>
                <a:avLst/>
                <a:gdLst>
                  <a:gd name="T0" fmla="*/ 2 w 20"/>
                  <a:gd name="T1" fmla="*/ 0 h 8"/>
                  <a:gd name="T2" fmla="*/ 2 w 20"/>
                  <a:gd name="T3" fmla="*/ 0 h 8"/>
                  <a:gd name="T4" fmla="*/ 2 w 20"/>
                  <a:gd name="T5" fmla="*/ 0 h 8"/>
                  <a:gd name="T6" fmla="*/ 0 w 20"/>
                  <a:gd name="T7" fmla="*/ 0 h 8"/>
                  <a:gd name="T8" fmla="*/ 6 w 20"/>
                  <a:gd name="T9" fmla="*/ 4 h 8"/>
                  <a:gd name="T10" fmla="*/ 6 w 20"/>
                  <a:gd name="T11" fmla="*/ 4 h 8"/>
                  <a:gd name="T12" fmla="*/ 12 w 20"/>
                  <a:gd name="T13" fmla="*/ 6 h 8"/>
                  <a:gd name="T14" fmla="*/ 12 w 20"/>
                  <a:gd name="T15" fmla="*/ 6 h 8"/>
                  <a:gd name="T16" fmla="*/ 16 w 20"/>
                  <a:gd name="T17" fmla="*/ 8 h 8"/>
                  <a:gd name="T18" fmla="*/ 16 w 20"/>
                  <a:gd name="T19" fmla="*/ 8 h 8"/>
                  <a:gd name="T20" fmla="*/ 20 w 20"/>
                  <a:gd name="T21" fmla="*/ 8 h 8"/>
                  <a:gd name="T22" fmla="*/ 20 w 20"/>
                  <a:gd name="T23" fmla="*/ 8 h 8"/>
                  <a:gd name="T24" fmla="*/ 2 w 2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8">
                    <a:moveTo>
                      <a:pt x="2" y="0"/>
                    </a:moveTo>
                    <a:lnTo>
                      <a:pt x="2" y="0"/>
                    </a:lnTo>
                    <a:lnTo>
                      <a:pt x="2" y="0"/>
                    </a:lnTo>
                    <a:lnTo>
                      <a:pt x="0" y="0"/>
                    </a:lnTo>
                    <a:lnTo>
                      <a:pt x="6" y="4"/>
                    </a:lnTo>
                    <a:lnTo>
                      <a:pt x="6" y="4"/>
                    </a:lnTo>
                    <a:lnTo>
                      <a:pt x="12" y="6"/>
                    </a:lnTo>
                    <a:lnTo>
                      <a:pt x="12" y="6"/>
                    </a:lnTo>
                    <a:lnTo>
                      <a:pt x="16" y="8"/>
                    </a:lnTo>
                    <a:lnTo>
                      <a:pt x="16" y="8"/>
                    </a:lnTo>
                    <a:lnTo>
                      <a:pt x="20" y="8"/>
                    </a:lnTo>
                    <a:lnTo>
                      <a:pt x="20" y="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85" name="Picture 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4588" y="1979613"/>
                <a:ext cx="762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6" name="Picture 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6013" y="1976438"/>
                <a:ext cx="952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7" name="Freeform 70"/>
              <p:cNvSpPr>
                <a:spLocks/>
              </p:cNvSpPr>
              <p:nvPr/>
            </p:nvSpPr>
            <p:spPr bwMode="auto">
              <a:xfrm>
                <a:off x="4945063" y="2001838"/>
                <a:ext cx="63500" cy="69850"/>
              </a:xfrm>
              <a:custGeom>
                <a:avLst/>
                <a:gdLst>
                  <a:gd name="T0" fmla="*/ 0 w 40"/>
                  <a:gd name="T1" fmla="*/ 0 h 44"/>
                  <a:gd name="T2" fmla="*/ 0 w 40"/>
                  <a:gd name="T3" fmla="*/ 0 h 44"/>
                  <a:gd name="T4" fmla="*/ 2 w 40"/>
                  <a:gd name="T5" fmla="*/ 4 h 44"/>
                  <a:gd name="T6" fmla="*/ 2 w 40"/>
                  <a:gd name="T7" fmla="*/ 4 h 44"/>
                  <a:gd name="T8" fmla="*/ 2 w 40"/>
                  <a:gd name="T9" fmla="*/ 4 h 44"/>
                  <a:gd name="T10" fmla="*/ 2 w 40"/>
                  <a:gd name="T11" fmla="*/ 4 h 44"/>
                  <a:gd name="T12" fmla="*/ 2 w 40"/>
                  <a:gd name="T13" fmla="*/ 6 h 44"/>
                  <a:gd name="T14" fmla="*/ 2 w 40"/>
                  <a:gd name="T15" fmla="*/ 6 h 44"/>
                  <a:gd name="T16" fmla="*/ 20 w 40"/>
                  <a:gd name="T17" fmla="*/ 26 h 44"/>
                  <a:gd name="T18" fmla="*/ 30 w 40"/>
                  <a:gd name="T19" fmla="*/ 34 h 44"/>
                  <a:gd name="T20" fmla="*/ 40 w 40"/>
                  <a:gd name="T21" fmla="*/ 44 h 44"/>
                  <a:gd name="T22" fmla="*/ 40 w 40"/>
                  <a:gd name="T23" fmla="*/ 44 h 44"/>
                  <a:gd name="T24" fmla="*/ 40 w 40"/>
                  <a:gd name="T25" fmla="*/ 42 h 44"/>
                  <a:gd name="T26" fmla="*/ 40 w 40"/>
                  <a:gd name="T27" fmla="*/ 42 h 44"/>
                  <a:gd name="T28" fmla="*/ 34 w 40"/>
                  <a:gd name="T29" fmla="*/ 38 h 44"/>
                  <a:gd name="T30" fmla="*/ 34 w 40"/>
                  <a:gd name="T31" fmla="*/ 38 h 44"/>
                  <a:gd name="T32" fmla="*/ 28 w 40"/>
                  <a:gd name="T33" fmla="*/ 32 h 44"/>
                  <a:gd name="T34" fmla="*/ 28 w 40"/>
                  <a:gd name="T35" fmla="*/ 32 h 44"/>
                  <a:gd name="T36" fmla="*/ 18 w 40"/>
                  <a:gd name="T37" fmla="*/ 22 h 44"/>
                  <a:gd name="T38" fmla="*/ 8 w 40"/>
                  <a:gd name="T39" fmla="*/ 10 h 44"/>
                  <a:gd name="T40" fmla="*/ 8 w 40"/>
                  <a:gd name="T41" fmla="*/ 10 h 44"/>
                  <a:gd name="T42" fmla="*/ 0 w 40"/>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4">
                    <a:moveTo>
                      <a:pt x="0" y="0"/>
                    </a:moveTo>
                    <a:lnTo>
                      <a:pt x="0" y="0"/>
                    </a:lnTo>
                    <a:lnTo>
                      <a:pt x="2" y="4"/>
                    </a:lnTo>
                    <a:lnTo>
                      <a:pt x="2" y="4"/>
                    </a:lnTo>
                    <a:lnTo>
                      <a:pt x="2" y="4"/>
                    </a:lnTo>
                    <a:lnTo>
                      <a:pt x="2" y="4"/>
                    </a:lnTo>
                    <a:lnTo>
                      <a:pt x="2" y="6"/>
                    </a:lnTo>
                    <a:lnTo>
                      <a:pt x="2" y="6"/>
                    </a:lnTo>
                    <a:lnTo>
                      <a:pt x="20" y="26"/>
                    </a:lnTo>
                    <a:lnTo>
                      <a:pt x="30" y="34"/>
                    </a:lnTo>
                    <a:lnTo>
                      <a:pt x="40" y="44"/>
                    </a:lnTo>
                    <a:lnTo>
                      <a:pt x="40" y="44"/>
                    </a:lnTo>
                    <a:lnTo>
                      <a:pt x="40" y="42"/>
                    </a:lnTo>
                    <a:lnTo>
                      <a:pt x="40" y="42"/>
                    </a:lnTo>
                    <a:lnTo>
                      <a:pt x="34" y="38"/>
                    </a:lnTo>
                    <a:lnTo>
                      <a:pt x="34" y="38"/>
                    </a:lnTo>
                    <a:lnTo>
                      <a:pt x="28" y="32"/>
                    </a:lnTo>
                    <a:lnTo>
                      <a:pt x="28" y="32"/>
                    </a:lnTo>
                    <a:lnTo>
                      <a:pt x="18" y="22"/>
                    </a:lnTo>
                    <a:lnTo>
                      <a:pt x="8" y="10"/>
                    </a:lnTo>
                    <a:lnTo>
                      <a:pt x="8" y="10"/>
                    </a:lnTo>
                    <a:lnTo>
                      <a:pt x="0" y="0"/>
                    </a:lnTo>
                    <a:close/>
                  </a:path>
                </a:pathLst>
              </a:custGeom>
              <a:solidFill>
                <a:srgbClr val="932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88" name="Freeform 71"/>
              <p:cNvSpPr>
                <a:spLocks/>
              </p:cNvSpPr>
              <p:nvPr/>
            </p:nvSpPr>
            <p:spPr bwMode="auto">
              <a:xfrm>
                <a:off x="4945063" y="2001838"/>
                <a:ext cx="63500" cy="69850"/>
              </a:xfrm>
              <a:custGeom>
                <a:avLst/>
                <a:gdLst>
                  <a:gd name="T0" fmla="*/ 0 w 40"/>
                  <a:gd name="T1" fmla="*/ 0 h 44"/>
                  <a:gd name="T2" fmla="*/ 0 w 40"/>
                  <a:gd name="T3" fmla="*/ 0 h 44"/>
                  <a:gd name="T4" fmla="*/ 2 w 40"/>
                  <a:gd name="T5" fmla="*/ 4 h 44"/>
                  <a:gd name="T6" fmla="*/ 2 w 40"/>
                  <a:gd name="T7" fmla="*/ 4 h 44"/>
                  <a:gd name="T8" fmla="*/ 2 w 40"/>
                  <a:gd name="T9" fmla="*/ 4 h 44"/>
                  <a:gd name="T10" fmla="*/ 2 w 40"/>
                  <a:gd name="T11" fmla="*/ 4 h 44"/>
                  <a:gd name="T12" fmla="*/ 2 w 40"/>
                  <a:gd name="T13" fmla="*/ 6 h 44"/>
                  <a:gd name="T14" fmla="*/ 2 w 40"/>
                  <a:gd name="T15" fmla="*/ 6 h 44"/>
                  <a:gd name="T16" fmla="*/ 20 w 40"/>
                  <a:gd name="T17" fmla="*/ 26 h 44"/>
                  <a:gd name="T18" fmla="*/ 30 w 40"/>
                  <a:gd name="T19" fmla="*/ 34 h 44"/>
                  <a:gd name="T20" fmla="*/ 40 w 40"/>
                  <a:gd name="T21" fmla="*/ 44 h 44"/>
                  <a:gd name="T22" fmla="*/ 40 w 40"/>
                  <a:gd name="T23" fmla="*/ 44 h 44"/>
                  <a:gd name="T24" fmla="*/ 40 w 40"/>
                  <a:gd name="T25" fmla="*/ 42 h 44"/>
                  <a:gd name="T26" fmla="*/ 40 w 40"/>
                  <a:gd name="T27" fmla="*/ 42 h 44"/>
                  <a:gd name="T28" fmla="*/ 34 w 40"/>
                  <a:gd name="T29" fmla="*/ 38 h 44"/>
                  <a:gd name="T30" fmla="*/ 34 w 40"/>
                  <a:gd name="T31" fmla="*/ 38 h 44"/>
                  <a:gd name="T32" fmla="*/ 28 w 40"/>
                  <a:gd name="T33" fmla="*/ 32 h 44"/>
                  <a:gd name="T34" fmla="*/ 28 w 40"/>
                  <a:gd name="T35" fmla="*/ 32 h 44"/>
                  <a:gd name="T36" fmla="*/ 18 w 40"/>
                  <a:gd name="T37" fmla="*/ 22 h 44"/>
                  <a:gd name="T38" fmla="*/ 8 w 40"/>
                  <a:gd name="T39" fmla="*/ 10 h 44"/>
                  <a:gd name="T40" fmla="*/ 8 w 40"/>
                  <a:gd name="T41" fmla="*/ 10 h 44"/>
                  <a:gd name="T42" fmla="*/ 0 w 40"/>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4">
                    <a:moveTo>
                      <a:pt x="0" y="0"/>
                    </a:moveTo>
                    <a:lnTo>
                      <a:pt x="0" y="0"/>
                    </a:lnTo>
                    <a:lnTo>
                      <a:pt x="2" y="4"/>
                    </a:lnTo>
                    <a:lnTo>
                      <a:pt x="2" y="4"/>
                    </a:lnTo>
                    <a:lnTo>
                      <a:pt x="2" y="4"/>
                    </a:lnTo>
                    <a:lnTo>
                      <a:pt x="2" y="4"/>
                    </a:lnTo>
                    <a:lnTo>
                      <a:pt x="2" y="6"/>
                    </a:lnTo>
                    <a:lnTo>
                      <a:pt x="2" y="6"/>
                    </a:lnTo>
                    <a:lnTo>
                      <a:pt x="20" y="26"/>
                    </a:lnTo>
                    <a:lnTo>
                      <a:pt x="30" y="34"/>
                    </a:lnTo>
                    <a:lnTo>
                      <a:pt x="40" y="44"/>
                    </a:lnTo>
                    <a:lnTo>
                      <a:pt x="40" y="44"/>
                    </a:lnTo>
                    <a:lnTo>
                      <a:pt x="40" y="42"/>
                    </a:lnTo>
                    <a:lnTo>
                      <a:pt x="40" y="42"/>
                    </a:lnTo>
                    <a:lnTo>
                      <a:pt x="34" y="38"/>
                    </a:lnTo>
                    <a:lnTo>
                      <a:pt x="34" y="38"/>
                    </a:lnTo>
                    <a:lnTo>
                      <a:pt x="28" y="32"/>
                    </a:lnTo>
                    <a:lnTo>
                      <a:pt x="28" y="32"/>
                    </a:lnTo>
                    <a:lnTo>
                      <a:pt x="18" y="22"/>
                    </a:lnTo>
                    <a:lnTo>
                      <a:pt x="8" y="10"/>
                    </a:lnTo>
                    <a:lnTo>
                      <a:pt x="8"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89" name="Freeform 72"/>
              <p:cNvSpPr>
                <a:spLocks/>
              </p:cNvSpPr>
              <p:nvPr/>
            </p:nvSpPr>
            <p:spPr bwMode="auto">
              <a:xfrm>
                <a:off x="4964113" y="1992313"/>
                <a:ext cx="25400" cy="25400"/>
              </a:xfrm>
              <a:custGeom>
                <a:avLst/>
                <a:gdLst>
                  <a:gd name="T0" fmla="*/ 0 w 16"/>
                  <a:gd name="T1" fmla="*/ 0 h 16"/>
                  <a:gd name="T2" fmla="*/ 0 w 16"/>
                  <a:gd name="T3" fmla="*/ 0 h 16"/>
                  <a:gd name="T4" fmla="*/ 0 w 16"/>
                  <a:gd name="T5" fmla="*/ 2 h 16"/>
                  <a:gd name="T6" fmla="*/ 0 w 16"/>
                  <a:gd name="T7" fmla="*/ 2 h 16"/>
                  <a:gd name="T8" fmla="*/ 14 w 16"/>
                  <a:gd name="T9" fmla="*/ 14 h 16"/>
                  <a:gd name="T10" fmla="*/ 14 w 16"/>
                  <a:gd name="T11" fmla="*/ 14 h 16"/>
                  <a:gd name="T12" fmla="*/ 16 w 16"/>
                  <a:gd name="T13" fmla="*/ 16 h 16"/>
                  <a:gd name="T14" fmla="*/ 16 w 16"/>
                  <a:gd name="T15" fmla="*/ 16 h 16"/>
                  <a:gd name="T16" fmla="*/ 16 w 16"/>
                  <a:gd name="T17" fmla="*/ 14 h 16"/>
                  <a:gd name="T18" fmla="*/ 16 w 16"/>
                  <a:gd name="T19" fmla="*/ 14 h 16"/>
                  <a:gd name="T20" fmla="*/ 16 w 16"/>
                  <a:gd name="T21" fmla="*/ 12 h 16"/>
                  <a:gd name="T22" fmla="*/ 16 w 16"/>
                  <a:gd name="T23" fmla="*/ 12 h 16"/>
                  <a:gd name="T24" fmla="*/ 8 w 16"/>
                  <a:gd name="T25" fmla="*/ 6 h 16"/>
                  <a:gd name="T26" fmla="*/ 8 w 16"/>
                  <a:gd name="T27" fmla="*/ 6 h 16"/>
                  <a:gd name="T28" fmla="*/ 2 w 16"/>
                  <a:gd name="T29" fmla="*/ 0 h 16"/>
                  <a:gd name="T30" fmla="*/ 2 w 16"/>
                  <a:gd name="T31" fmla="*/ 0 h 16"/>
                  <a:gd name="T32" fmla="*/ 2 w 16"/>
                  <a:gd name="T33" fmla="*/ 0 h 16"/>
                  <a:gd name="T34" fmla="*/ 2 w 16"/>
                  <a:gd name="T35" fmla="*/ 0 h 16"/>
                  <a:gd name="T36" fmla="*/ 2 w 16"/>
                  <a:gd name="T37" fmla="*/ 0 h 16"/>
                  <a:gd name="T38" fmla="*/ 0 w 16"/>
                  <a:gd name="T3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16">
                    <a:moveTo>
                      <a:pt x="0" y="0"/>
                    </a:moveTo>
                    <a:lnTo>
                      <a:pt x="0" y="0"/>
                    </a:lnTo>
                    <a:lnTo>
                      <a:pt x="0" y="2"/>
                    </a:lnTo>
                    <a:lnTo>
                      <a:pt x="0" y="2"/>
                    </a:lnTo>
                    <a:lnTo>
                      <a:pt x="14" y="14"/>
                    </a:lnTo>
                    <a:lnTo>
                      <a:pt x="14" y="14"/>
                    </a:lnTo>
                    <a:lnTo>
                      <a:pt x="16" y="16"/>
                    </a:lnTo>
                    <a:lnTo>
                      <a:pt x="16" y="16"/>
                    </a:lnTo>
                    <a:lnTo>
                      <a:pt x="16" y="14"/>
                    </a:lnTo>
                    <a:lnTo>
                      <a:pt x="16" y="14"/>
                    </a:lnTo>
                    <a:lnTo>
                      <a:pt x="16" y="12"/>
                    </a:lnTo>
                    <a:lnTo>
                      <a:pt x="16" y="12"/>
                    </a:lnTo>
                    <a:lnTo>
                      <a:pt x="8" y="6"/>
                    </a:lnTo>
                    <a:lnTo>
                      <a:pt x="8" y="6"/>
                    </a:lnTo>
                    <a:lnTo>
                      <a:pt x="2" y="0"/>
                    </a:lnTo>
                    <a:lnTo>
                      <a:pt x="2" y="0"/>
                    </a:lnTo>
                    <a:lnTo>
                      <a:pt x="2" y="0"/>
                    </a:lnTo>
                    <a:lnTo>
                      <a:pt x="2" y="0"/>
                    </a:lnTo>
                    <a:lnTo>
                      <a:pt x="2" y="0"/>
                    </a:lnTo>
                    <a:lnTo>
                      <a:pt x="0"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0" name="Freeform 73"/>
              <p:cNvSpPr>
                <a:spLocks/>
              </p:cNvSpPr>
              <p:nvPr/>
            </p:nvSpPr>
            <p:spPr bwMode="auto">
              <a:xfrm>
                <a:off x="4964113" y="1992313"/>
                <a:ext cx="25400" cy="25400"/>
              </a:xfrm>
              <a:custGeom>
                <a:avLst/>
                <a:gdLst>
                  <a:gd name="T0" fmla="*/ 0 w 16"/>
                  <a:gd name="T1" fmla="*/ 0 h 16"/>
                  <a:gd name="T2" fmla="*/ 0 w 16"/>
                  <a:gd name="T3" fmla="*/ 0 h 16"/>
                  <a:gd name="T4" fmla="*/ 0 w 16"/>
                  <a:gd name="T5" fmla="*/ 2 h 16"/>
                  <a:gd name="T6" fmla="*/ 0 w 16"/>
                  <a:gd name="T7" fmla="*/ 2 h 16"/>
                  <a:gd name="T8" fmla="*/ 14 w 16"/>
                  <a:gd name="T9" fmla="*/ 14 h 16"/>
                  <a:gd name="T10" fmla="*/ 14 w 16"/>
                  <a:gd name="T11" fmla="*/ 14 h 16"/>
                  <a:gd name="T12" fmla="*/ 16 w 16"/>
                  <a:gd name="T13" fmla="*/ 16 h 16"/>
                  <a:gd name="T14" fmla="*/ 16 w 16"/>
                  <a:gd name="T15" fmla="*/ 16 h 16"/>
                  <a:gd name="T16" fmla="*/ 16 w 16"/>
                  <a:gd name="T17" fmla="*/ 14 h 16"/>
                  <a:gd name="T18" fmla="*/ 16 w 16"/>
                  <a:gd name="T19" fmla="*/ 14 h 16"/>
                  <a:gd name="T20" fmla="*/ 16 w 16"/>
                  <a:gd name="T21" fmla="*/ 12 h 16"/>
                  <a:gd name="T22" fmla="*/ 16 w 16"/>
                  <a:gd name="T23" fmla="*/ 12 h 16"/>
                  <a:gd name="T24" fmla="*/ 8 w 16"/>
                  <a:gd name="T25" fmla="*/ 6 h 16"/>
                  <a:gd name="T26" fmla="*/ 8 w 16"/>
                  <a:gd name="T27" fmla="*/ 6 h 16"/>
                  <a:gd name="T28" fmla="*/ 2 w 16"/>
                  <a:gd name="T29" fmla="*/ 0 h 16"/>
                  <a:gd name="T30" fmla="*/ 2 w 16"/>
                  <a:gd name="T31" fmla="*/ 0 h 16"/>
                  <a:gd name="T32" fmla="*/ 2 w 16"/>
                  <a:gd name="T33" fmla="*/ 0 h 16"/>
                  <a:gd name="T34" fmla="*/ 2 w 16"/>
                  <a:gd name="T35" fmla="*/ 0 h 16"/>
                  <a:gd name="T36" fmla="*/ 2 w 16"/>
                  <a:gd name="T37" fmla="*/ 0 h 16"/>
                  <a:gd name="T38" fmla="*/ 0 w 16"/>
                  <a:gd name="T3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16">
                    <a:moveTo>
                      <a:pt x="0" y="0"/>
                    </a:moveTo>
                    <a:lnTo>
                      <a:pt x="0" y="0"/>
                    </a:lnTo>
                    <a:lnTo>
                      <a:pt x="0" y="2"/>
                    </a:lnTo>
                    <a:lnTo>
                      <a:pt x="0" y="2"/>
                    </a:lnTo>
                    <a:lnTo>
                      <a:pt x="14" y="14"/>
                    </a:lnTo>
                    <a:lnTo>
                      <a:pt x="14" y="14"/>
                    </a:lnTo>
                    <a:lnTo>
                      <a:pt x="16" y="16"/>
                    </a:lnTo>
                    <a:lnTo>
                      <a:pt x="16" y="16"/>
                    </a:lnTo>
                    <a:lnTo>
                      <a:pt x="16" y="14"/>
                    </a:lnTo>
                    <a:lnTo>
                      <a:pt x="16" y="14"/>
                    </a:lnTo>
                    <a:lnTo>
                      <a:pt x="16" y="12"/>
                    </a:lnTo>
                    <a:lnTo>
                      <a:pt x="16" y="12"/>
                    </a:lnTo>
                    <a:lnTo>
                      <a:pt x="8" y="6"/>
                    </a:lnTo>
                    <a:lnTo>
                      <a:pt x="8" y="6"/>
                    </a:lnTo>
                    <a:lnTo>
                      <a:pt x="2" y="0"/>
                    </a:lnTo>
                    <a:lnTo>
                      <a:pt x="2" y="0"/>
                    </a:lnTo>
                    <a:lnTo>
                      <a:pt x="2" y="0"/>
                    </a:lnTo>
                    <a:lnTo>
                      <a:pt x="2"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1" name="Freeform 74"/>
              <p:cNvSpPr>
                <a:spLocks/>
              </p:cNvSpPr>
              <p:nvPr/>
            </p:nvSpPr>
            <p:spPr bwMode="auto">
              <a:xfrm>
                <a:off x="5011738" y="1992313"/>
                <a:ext cx="15875" cy="6350"/>
              </a:xfrm>
              <a:custGeom>
                <a:avLst/>
                <a:gdLst>
                  <a:gd name="T0" fmla="*/ 4 w 10"/>
                  <a:gd name="T1" fmla="*/ 0 h 4"/>
                  <a:gd name="T2" fmla="*/ 4 w 10"/>
                  <a:gd name="T3" fmla="*/ 0 h 4"/>
                  <a:gd name="T4" fmla="*/ 4 w 10"/>
                  <a:gd name="T5" fmla="*/ 0 h 4"/>
                  <a:gd name="T6" fmla="*/ 4 w 10"/>
                  <a:gd name="T7" fmla="*/ 0 h 4"/>
                  <a:gd name="T8" fmla="*/ 4 w 10"/>
                  <a:gd name="T9" fmla="*/ 0 h 4"/>
                  <a:gd name="T10" fmla="*/ 0 w 10"/>
                  <a:gd name="T11" fmla="*/ 0 h 4"/>
                  <a:gd name="T12" fmla="*/ 0 w 10"/>
                  <a:gd name="T13" fmla="*/ 0 h 4"/>
                  <a:gd name="T14" fmla="*/ 0 w 10"/>
                  <a:gd name="T15" fmla="*/ 0 h 4"/>
                  <a:gd name="T16" fmla="*/ 0 w 10"/>
                  <a:gd name="T17" fmla="*/ 0 h 4"/>
                  <a:gd name="T18" fmla="*/ 6 w 10"/>
                  <a:gd name="T19" fmla="*/ 4 h 4"/>
                  <a:gd name="T20" fmla="*/ 6 w 10"/>
                  <a:gd name="T21" fmla="*/ 4 h 4"/>
                  <a:gd name="T22" fmla="*/ 10 w 10"/>
                  <a:gd name="T23" fmla="*/ 4 h 4"/>
                  <a:gd name="T24" fmla="*/ 10 w 10"/>
                  <a:gd name="T25" fmla="*/ 4 h 4"/>
                  <a:gd name="T26" fmla="*/ 4 w 10"/>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4">
                    <a:moveTo>
                      <a:pt x="4" y="0"/>
                    </a:moveTo>
                    <a:lnTo>
                      <a:pt x="4" y="0"/>
                    </a:lnTo>
                    <a:lnTo>
                      <a:pt x="4" y="0"/>
                    </a:lnTo>
                    <a:lnTo>
                      <a:pt x="4" y="0"/>
                    </a:lnTo>
                    <a:lnTo>
                      <a:pt x="4" y="0"/>
                    </a:lnTo>
                    <a:lnTo>
                      <a:pt x="0" y="0"/>
                    </a:lnTo>
                    <a:lnTo>
                      <a:pt x="0" y="0"/>
                    </a:lnTo>
                    <a:lnTo>
                      <a:pt x="0" y="0"/>
                    </a:lnTo>
                    <a:lnTo>
                      <a:pt x="0" y="0"/>
                    </a:lnTo>
                    <a:lnTo>
                      <a:pt x="6" y="4"/>
                    </a:lnTo>
                    <a:lnTo>
                      <a:pt x="6" y="4"/>
                    </a:lnTo>
                    <a:lnTo>
                      <a:pt x="10" y="4"/>
                    </a:lnTo>
                    <a:lnTo>
                      <a:pt x="10" y="4"/>
                    </a:lnTo>
                    <a:lnTo>
                      <a:pt x="4"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2" name="Freeform 75"/>
              <p:cNvSpPr>
                <a:spLocks/>
              </p:cNvSpPr>
              <p:nvPr/>
            </p:nvSpPr>
            <p:spPr bwMode="auto">
              <a:xfrm>
                <a:off x="5011738" y="1992313"/>
                <a:ext cx="15875" cy="6350"/>
              </a:xfrm>
              <a:custGeom>
                <a:avLst/>
                <a:gdLst>
                  <a:gd name="T0" fmla="*/ 4 w 10"/>
                  <a:gd name="T1" fmla="*/ 0 h 4"/>
                  <a:gd name="T2" fmla="*/ 4 w 10"/>
                  <a:gd name="T3" fmla="*/ 0 h 4"/>
                  <a:gd name="T4" fmla="*/ 4 w 10"/>
                  <a:gd name="T5" fmla="*/ 0 h 4"/>
                  <a:gd name="T6" fmla="*/ 4 w 10"/>
                  <a:gd name="T7" fmla="*/ 0 h 4"/>
                  <a:gd name="T8" fmla="*/ 4 w 10"/>
                  <a:gd name="T9" fmla="*/ 0 h 4"/>
                  <a:gd name="T10" fmla="*/ 0 w 10"/>
                  <a:gd name="T11" fmla="*/ 0 h 4"/>
                  <a:gd name="T12" fmla="*/ 0 w 10"/>
                  <a:gd name="T13" fmla="*/ 0 h 4"/>
                  <a:gd name="T14" fmla="*/ 0 w 10"/>
                  <a:gd name="T15" fmla="*/ 0 h 4"/>
                  <a:gd name="T16" fmla="*/ 0 w 10"/>
                  <a:gd name="T17" fmla="*/ 0 h 4"/>
                  <a:gd name="T18" fmla="*/ 6 w 10"/>
                  <a:gd name="T19" fmla="*/ 4 h 4"/>
                  <a:gd name="T20" fmla="*/ 6 w 10"/>
                  <a:gd name="T21" fmla="*/ 4 h 4"/>
                  <a:gd name="T22" fmla="*/ 10 w 10"/>
                  <a:gd name="T23" fmla="*/ 4 h 4"/>
                  <a:gd name="T24" fmla="*/ 10 w 10"/>
                  <a:gd name="T25" fmla="*/ 4 h 4"/>
                  <a:gd name="T26" fmla="*/ 4 w 10"/>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4">
                    <a:moveTo>
                      <a:pt x="4" y="0"/>
                    </a:moveTo>
                    <a:lnTo>
                      <a:pt x="4" y="0"/>
                    </a:lnTo>
                    <a:lnTo>
                      <a:pt x="4" y="0"/>
                    </a:lnTo>
                    <a:lnTo>
                      <a:pt x="4" y="0"/>
                    </a:lnTo>
                    <a:lnTo>
                      <a:pt x="4" y="0"/>
                    </a:lnTo>
                    <a:lnTo>
                      <a:pt x="0" y="0"/>
                    </a:lnTo>
                    <a:lnTo>
                      <a:pt x="0" y="0"/>
                    </a:lnTo>
                    <a:lnTo>
                      <a:pt x="0" y="0"/>
                    </a:lnTo>
                    <a:lnTo>
                      <a:pt x="0" y="0"/>
                    </a:lnTo>
                    <a:lnTo>
                      <a:pt x="6" y="4"/>
                    </a:lnTo>
                    <a:lnTo>
                      <a:pt x="6" y="4"/>
                    </a:lnTo>
                    <a:lnTo>
                      <a:pt x="10" y="4"/>
                    </a:lnTo>
                    <a:lnTo>
                      <a:pt x="10" y="4"/>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793" name="Picture 7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3938" y="1998663"/>
                <a:ext cx="1143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4" name="Freeform 77"/>
              <p:cNvSpPr>
                <a:spLocks noEditPoints="1"/>
              </p:cNvSpPr>
              <p:nvPr/>
            </p:nvSpPr>
            <p:spPr bwMode="auto">
              <a:xfrm>
                <a:off x="4846638" y="1960563"/>
                <a:ext cx="101600" cy="146050"/>
              </a:xfrm>
              <a:custGeom>
                <a:avLst/>
                <a:gdLst>
                  <a:gd name="T0" fmla="*/ 22 w 64"/>
                  <a:gd name="T1" fmla="*/ 92 h 92"/>
                  <a:gd name="T2" fmla="*/ 32 w 64"/>
                  <a:gd name="T3" fmla="*/ 90 h 92"/>
                  <a:gd name="T4" fmla="*/ 38 w 64"/>
                  <a:gd name="T5" fmla="*/ 88 h 92"/>
                  <a:gd name="T6" fmla="*/ 52 w 64"/>
                  <a:gd name="T7" fmla="*/ 72 h 92"/>
                  <a:gd name="T8" fmla="*/ 60 w 64"/>
                  <a:gd name="T9" fmla="*/ 52 h 92"/>
                  <a:gd name="T10" fmla="*/ 60 w 64"/>
                  <a:gd name="T11" fmla="*/ 46 h 92"/>
                  <a:gd name="T12" fmla="*/ 60 w 64"/>
                  <a:gd name="T13" fmla="*/ 36 h 92"/>
                  <a:gd name="T14" fmla="*/ 60 w 64"/>
                  <a:gd name="T15" fmla="*/ 30 h 92"/>
                  <a:gd name="T16" fmla="*/ 56 w 64"/>
                  <a:gd name="T17" fmla="*/ 24 h 92"/>
                  <a:gd name="T18" fmla="*/ 52 w 64"/>
                  <a:gd name="T19" fmla="*/ 16 h 92"/>
                  <a:gd name="T20" fmla="*/ 48 w 64"/>
                  <a:gd name="T21" fmla="*/ 10 h 92"/>
                  <a:gd name="T22" fmla="*/ 44 w 64"/>
                  <a:gd name="T23" fmla="*/ 4 h 92"/>
                  <a:gd name="T24" fmla="*/ 6 w 64"/>
                  <a:gd name="T25" fmla="*/ 8 h 92"/>
                  <a:gd name="T26" fmla="*/ 8 w 64"/>
                  <a:gd name="T27" fmla="*/ 6 h 92"/>
                  <a:gd name="T28" fmla="*/ 8 w 64"/>
                  <a:gd name="T29" fmla="*/ 10 h 92"/>
                  <a:gd name="T30" fmla="*/ 12 w 64"/>
                  <a:gd name="T31" fmla="*/ 22 h 92"/>
                  <a:gd name="T32" fmla="*/ 12 w 64"/>
                  <a:gd name="T33" fmla="*/ 30 h 92"/>
                  <a:gd name="T34" fmla="*/ 12 w 64"/>
                  <a:gd name="T35" fmla="*/ 38 h 92"/>
                  <a:gd name="T36" fmla="*/ 10 w 64"/>
                  <a:gd name="T37" fmla="*/ 46 h 92"/>
                  <a:gd name="T38" fmla="*/ 8 w 64"/>
                  <a:gd name="T39" fmla="*/ 54 h 92"/>
                  <a:gd name="T40" fmla="*/ 4 w 64"/>
                  <a:gd name="T41" fmla="*/ 62 h 92"/>
                  <a:gd name="T42" fmla="*/ 0 w 64"/>
                  <a:gd name="T43" fmla="*/ 70 h 92"/>
                  <a:gd name="T44" fmla="*/ 2 w 64"/>
                  <a:gd name="T45" fmla="*/ 76 h 92"/>
                  <a:gd name="T46" fmla="*/ 4 w 64"/>
                  <a:gd name="T47" fmla="*/ 80 h 92"/>
                  <a:gd name="T48" fmla="*/ 8 w 64"/>
                  <a:gd name="T49" fmla="*/ 86 h 92"/>
                  <a:gd name="T50" fmla="*/ 12 w 64"/>
                  <a:gd name="T51" fmla="*/ 90 h 92"/>
                  <a:gd name="T52" fmla="*/ 16 w 64"/>
                  <a:gd name="T53" fmla="*/ 92 h 92"/>
                  <a:gd name="T54" fmla="*/ 14 w 64"/>
                  <a:gd name="T55" fmla="*/ 90 h 92"/>
                  <a:gd name="T56" fmla="*/ 10 w 64"/>
                  <a:gd name="T57" fmla="*/ 88 h 92"/>
                  <a:gd name="T58" fmla="*/ 4 w 64"/>
                  <a:gd name="T59" fmla="*/ 84 h 92"/>
                  <a:gd name="T60" fmla="*/ 4 w 64"/>
                  <a:gd name="T61" fmla="*/ 80 h 92"/>
                  <a:gd name="T62" fmla="*/ 0 w 64"/>
                  <a:gd name="T63" fmla="*/ 68 h 92"/>
                  <a:gd name="T64" fmla="*/ 0 w 64"/>
                  <a:gd name="T65" fmla="*/ 68 h 92"/>
                  <a:gd name="T66" fmla="*/ 6 w 64"/>
                  <a:gd name="T67" fmla="*/ 58 h 92"/>
                  <a:gd name="T68" fmla="*/ 8 w 64"/>
                  <a:gd name="T69" fmla="*/ 50 h 92"/>
                  <a:gd name="T70" fmla="*/ 8 w 64"/>
                  <a:gd name="T71" fmla="*/ 42 h 92"/>
                  <a:gd name="T72" fmla="*/ 8 w 64"/>
                  <a:gd name="T73" fmla="*/ 34 h 92"/>
                  <a:gd name="T74" fmla="*/ 8 w 64"/>
                  <a:gd name="T75" fmla="*/ 26 h 92"/>
                  <a:gd name="T76" fmla="*/ 6 w 64"/>
                  <a:gd name="T77" fmla="*/ 14 h 92"/>
                  <a:gd name="T78" fmla="*/ 4 w 64"/>
                  <a:gd name="T79" fmla="*/ 8 h 92"/>
                  <a:gd name="T80" fmla="*/ 4 w 64"/>
                  <a:gd name="T81" fmla="*/ 6 h 92"/>
                  <a:gd name="T82" fmla="*/ 6 w 64"/>
                  <a:gd name="T83" fmla="*/ 4 h 92"/>
                  <a:gd name="T84" fmla="*/ 42 w 64"/>
                  <a:gd name="T85" fmla="*/ 0 h 92"/>
                  <a:gd name="T86" fmla="*/ 50 w 64"/>
                  <a:gd name="T87" fmla="*/ 6 h 92"/>
                  <a:gd name="T88" fmla="*/ 56 w 64"/>
                  <a:gd name="T89" fmla="*/ 14 h 92"/>
                  <a:gd name="T90" fmla="*/ 60 w 64"/>
                  <a:gd name="T91" fmla="*/ 22 h 92"/>
                  <a:gd name="T92" fmla="*/ 64 w 64"/>
                  <a:gd name="T93" fmla="*/ 30 h 92"/>
                  <a:gd name="T94" fmla="*/ 64 w 64"/>
                  <a:gd name="T95" fmla="*/ 30 h 92"/>
                  <a:gd name="T96" fmla="*/ 64 w 64"/>
                  <a:gd name="T97" fmla="*/ 42 h 92"/>
                  <a:gd name="T98" fmla="*/ 64 w 64"/>
                  <a:gd name="T99" fmla="*/ 46 h 92"/>
                  <a:gd name="T100" fmla="*/ 58 w 64"/>
                  <a:gd name="T101" fmla="*/ 62 h 92"/>
                  <a:gd name="T102" fmla="*/ 46 w 64"/>
                  <a:gd name="T103" fmla="*/ 80 h 92"/>
                  <a:gd name="T104" fmla="*/ 28 w 64"/>
                  <a:gd name="T105" fmla="*/ 92 h 92"/>
                  <a:gd name="T106" fmla="*/ 16 w 64"/>
                  <a:gd name="T10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92">
                    <a:moveTo>
                      <a:pt x="16" y="92"/>
                    </a:moveTo>
                    <a:lnTo>
                      <a:pt x="16" y="92"/>
                    </a:lnTo>
                    <a:lnTo>
                      <a:pt x="22" y="92"/>
                    </a:lnTo>
                    <a:lnTo>
                      <a:pt x="28" y="92"/>
                    </a:lnTo>
                    <a:lnTo>
                      <a:pt x="28" y="92"/>
                    </a:lnTo>
                    <a:lnTo>
                      <a:pt x="32" y="90"/>
                    </a:lnTo>
                    <a:lnTo>
                      <a:pt x="32" y="90"/>
                    </a:lnTo>
                    <a:lnTo>
                      <a:pt x="38" y="88"/>
                    </a:lnTo>
                    <a:lnTo>
                      <a:pt x="38" y="88"/>
                    </a:lnTo>
                    <a:lnTo>
                      <a:pt x="46" y="80"/>
                    </a:lnTo>
                    <a:lnTo>
                      <a:pt x="46" y="80"/>
                    </a:lnTo>
                    <a:lnTo>
                      <a:pt x="52" y="72"/>
                    </a:lnTo>
                    <a:lnTo>
                      <a:pt x="52" y="72"/>
                    </a:lnTo>
                    <a:lnTo>
                      <a:pt x="56" y="62"/>
                    </a:lnTo>
                    <a:lnTo>
                      <a:pt x="60" y="52"/>
                    </a:lnTo>
                    <a:lnTo>
                      <a:pt x="60" y="52"/>
                    </a:lnTo>
                    <a:lnTo>
                      <a:pt x="60" y="46"/>
                    </a:lnTo>
                    <a:lnTo>
                      <a:pt x="60" y="46"/>
                    </a:lnTo>
                    <a:lnTo>
                      <a:pt x="60" y="42"/>
                    </a:lnTo>
                    <a:lnTo>
                      <a:pt x="60" y="42"/>
                    </a:lnTo>
                    <a:lnTo>
                      <a:pt x="60" y="36"/>
                    </a:lnTo>
                    <a:lnTo>
                      <a:pt x="60" y="36"/>
                    </a:lnTo>
                    <a:lnTo>
                      <a:pt x="60" y="30"/>
                    </a:lnTo>
                    <a:lnTo>
                      <a:pt x="60" y="30"/>
                    </a:lnTo>
                    <a:lnTo>
                      <a:pt x="58" y="28"/>
                    </a:lnTo>
                    <a:lnTo>
                      <a:pt x="58" y="26"/>
                    </a:lnTo>
                    <a:lnTo>
                      <a:pt x="56" y="24"/>
                    </a:lnTo>
                    <a:lnTo>
                      <a:pt x="54" y="20"/>
                    </a:lnTo>
                    <a:lnTo>
                      <a:pt x="54" y="20"/>
                    </a:lnTo>
                    <a:lnTo>
                      <a:pt x="52" y="16"/>
                    </a:lnTo>
                    <a:lnTo>
                      <a:pt x="50" y="12"/>
                    </a:lnTo>
                    <a:lnTo>
                      <a:pt x="48" y="12"/>
                    </a:lnTo>
                    <a:lnTo>
                      <a:pt x="48" y="10"/>
                    </a:lnTo>
                    <a:lnTo>
                      <a:pt x="42" y="4"/>
                    </a:lnTo>
                    <a:lnTo>
                      <a:pt x="44" y="4"/>
                    </a:lnTo>
                    <a:lnTo>
                      <a:pt x="44" y="4"/>
                    </a:lnTo>
                    <a:lnTo>
                      <a:pt x="24" y="6"/>
                    </a:lnTo>
                    <a:lnTo>
                      <a:pt x="24" y="6"/>
                    </a:lnTo>
                    <a:lnTo>
                      <a:pt x="6" y="8"/>
                    </a:lnTo>
                    <a:lnTo>
                      <a:pt x="8" y="6"/>
                    </a:lnTo>
                    <a:lnTo>
                      <a:pt x="8" y="6"/>
                    </a:lnTo>
                    <a:lnTo>
                      <a:pt x="8" y="6"/>
                    </a:lnTo>
                    <a:lnTo>
                      <a:pt x="8" y="8"/>
                    </a:lnTo>
                    <a:lnTo>
                      <a:pt x="8" y="10"/>
                    </a:lnTo>
                    <a:lnTo>
                      <a:pt x="8" y="10"/>
                    </a:lnTo>
                    <a:lnTo>
                      <a:pt x="10" y="14"/>
                    </a:lnTo>
                    <a:lnTo>
                      <a:pt x="10" y="14"/>
                    </a:lnTo>
                    <a:lnTo>
                      <a:pt x="12" y="22"/>
                    </a:lnTo>
                    <a:lnTo>
                      <a:pt x="12" y="26"/>
                    </a:lnTo>
                    <a:lnTo>
                      <a:pt x="12" y="30"/>
                    </a:lnTo>
                    <a:lnTo>
                      <a:pt x="12" y="30"/>
                    </a:lnTo>
                    <a:lnTo>
                      <a:pt x="12" y="34"/>
                    </a:lnTo>
                    <a:lnTo>
                      <a:pt x="12" y="34"/>
                    </a:lnTo>
                    <a:lnTo>
                      <a:pt x="12" y="38"/>
                    </a:lnTo>
                    <a:lnTo>
                      <a:pt x="12" y="38"/>
                    </a:lnTo>
                    <a:lnTo>
                      <a:pt x="10" y="42"/>
                    </a:lnTo>
                    <a:lnTo>
                      <a:pt x="10" y="46"/>
                    </a:lnTo>
                    <a:lnTo>
                      <a:pt x="8" y="50"/>
                    </a:lnTo>
                    <a:lnTo>
                      <a:pt x="8" y="50"/>
                    </a:lnTo>
                    <a:lnTo>
                      <a:pt x="8" y="54"/>
                    </a:lnTo>
                    <a:lnTo>
                      <a:pt x="8" y="54"/>
                    </a:lnTo>
                    <a:lnTo>
                      <a:pt x="6" y="58"/>
                    </a:lnTo>
                    <a:lnTo>
                      <a:pt x="4" y="62"/>
                    </a:lnTo>
                    <a:lnTo>
                      <a:pt x="4" y="62"/>
                    </a:lnTo>
                    <a:lnTo>
                      <a:pt x="2" y="66"/>
                    </a:lnTo>
                    <a:lnTo>
                      <a:pt x="0" y="70"/>
                    </a:lnTo>
                    <a:lnTo>
                      <a:pt x="0" y="68"/>
                    </a:lnTo>
                    <a:lnTo>
                      <a:pt x="0" y="68"/>
                    </a:lnTo>
                    <a:lnTo>
                      <a:pt x="2" y="76"/>
                    </a:lnTo>
                    <a:lnTo>
                      <a:pt x="2" y="76"/>
                    </a:lnTo>
                    <a:lnTo>
                      <a:pt x="4" y="80"/>
                    </a:lnTo>
                    <a:lnTo>
                      <a:pt x="4" y="80"/>
                    </a:lnTo>
                    <a:lnTo>
                      <a:pt x="6" y="84"/>
                    </a:lnTo>
                    <a:lnTo>
                      <a:pt x="6" y="84"/>
                    </a:lnTo>
                    <a:lnTo>
                      <a:pt x="8" y="86"/>
                    </a:lnTo>
                    <a:lnTo>
                      <a:pt x="8" y="86"/>
                    </a:lnTo>
                    <a:lnTo>
                      <a:pt x="10" y="88"/>
                    </a:lnTo>
                    <a:lnTo>
                      <a:pt x="12" y="90"/>
                    </a:lnTo>
                    <a:lnTo>
                      <a:pt x="14" y="90"/>
                    </a:lnTo>
                    <a:lnTo>
                      <a:pt x="14" y="92"/>
                    </a:lnTo>
                    <a:lnTo>
                      <a:pt x="16" y="92"/>
                    </a:lnTo>
                    <a:close/>
                    <a:moveTo>
                      <a:pt x="16" y="92"/>
                    </a:moveTo>
                    <a:lnTo>
                      <a:pt x="14" y="92"/>
                    </a:lnTo>
                    <a:lnTo>
                      <a:pt x="14" y="90"/>
                    </a:lnTo>
                    <a:lnTo>
                      <a:pt x="12" y="90"/>
                    </a:lnTo>
                    <a:lnTo>
                      <a:pt x="10" y="88"/>
                    </a:lnTo>
                    <a:lnTo>
                      <a:pt x="10" y="88"/>
                    </a:lnTo>
                    <a:lnTo>
                      <a:pt x="8" y="86"/>
                    </a:lnTo>
                    <a:lnTo>
                      <a:pt x="8" y="86"/>
                    </a:lnTo>
                    <a:lnTo>
                      <a:pt x="4" y="84"/>
                    </a:lnTo>
                    <a:lnTo>
                      <a:pt x="4" y="84"/>
                    </a:lnTo>
                    <a:lnTo>
                      <a:pt x="4" y="80"/>
                    </a:lnTo>
                    <a:lnTo>
                      <a:pt x="4" y="80"/>
                    </a:lnTo>
                    <a:lnTo>
                      <a:pt x="2" y="76"/>
                    </a:lnTo>
                    <a:lnTo>
                      <a:pt x="2" y="76"/>
                    </a:lnTo>
                    <a:lnTo>
                      <a:pt x="0" y="68"/>
                    </a:lnTo>
                    <a:lnTo>
                      <a:pt x="0" y="68"/>
                    </a:lnTo>
                    <a:lnTo>
                      <a:pt x="0" y="68"/>
                    </a:lnTo>
                    <a:lnTo>
                      <a:pt x="0" y="68"/>
                    </a:lnTo>
                    <a:lnTo>
                      <a:pt x="4" y="62"/>
                    </a:lnTo>
                    <a:lnTo>
                      <a:pt x="6" y="58"/>
                    </a:lnTo>
                    <a:lnTo>
                      <a:pt x="6" y="58"/>
                    </a:lnTo>
                    <a:lnTo>
                      <a:pt x="6" y="54"/>
                    </a:lnTo>
                    <a:lnTo>
                      <a:pt x="6" y="54"/>
                    </a:lnTo>
                    <a:lnTo>
                      <a:pt x="8" y="50"/>
                    </a:lnTo>
                    <a:lnTo>
                      <a:pt x="8" y="46"/>
                    </a:lnTo>
                    <a:lnTo>
                      <a:pt x="8" y="42"/>
                    </a:lnTo>
                    <a:lnTo>
                      <a:pt x="8" y="42"/>
                    </a:lnTo>
                    <a:lnTo>
                      <a:pt x="8" y="38"/>
                    </a:lnTo>
                    <a:lnTo>
                      <a:pt x="8" y="38"/>
                    </a:lnTo>
                    <a:lnTo>
                      <a:pt x="8" y="34"/>
                    </a:lnTo>
                    <a:lnTo>
                      <a:pt x="8" y="34"/>
                    </a:lnTo>
                    <a:lnTo>
                      <a:pt x="8" y="30"/>
                    </a:lnTo>
                    <a:lnTo>
                      <a:pt x="8" y="26"/>
                    </a:lnTo>
                    <a:lnTo>
                      <a:pt x="8" y="22"/>
                    </a:lnTo>
                    <a:lnTo>
                      <a:pt x="8" y="22"/>
                    </a:lnTo>
                    <a:lnTo>
                      <a:pt x="6" y="14"/>
                    </a:lnTo>
                    <a:lnTo>
                      <a:pt x="6" y="14"/>
                    </a:lnTo>
                    <a:lnTo>
                      <a:pt x="4" y="10"/>
                    </a:lnTo>
                    <a:lnTo>
                      <a:pt x="4" y="8"/>
                    </a:lnTo>
                    <a:lnTo>
                      <a:pt x="4" y="8"/>
                    </a:lnTo>
                    <a:lnTo>
                      <a:pt x="4" y="8"/>
                    </a:lnTo>
                    <a:lnTo>
                      <a:pt x="4" y="6"/>
                    </a:lnTo>
                    <a:lnTo>
                      <a:pt x="4" y="4"/>
                    </a:lnTo>
                    <a:lnTo>
                      <a:pt x="6" y="4"/>
                    </a:lnTo>
                    <a:lnTo>
                      <a:pt x="6" y="4"/>
                    </a:lnTo>
                    <a:lnTo>
                      <a:pt x="24" y="2"/>
                    </a:lnTo>
                    <a:lnTo>
                      <a:pt x="24" y="2"/>
                    </a:lnTo>
                    <a:lnTo>
                      <a:pt x="42" y="0"/>
                    </a:lnTo>
                    <a:lnTo>
                      <a:pt x="44" y="0"/>
                    </a:lnTo>
                    <a:lnTo>
                      <a:pt x="44" y="0"/>
                    </a:lnTo>
                    <a:lnTo>
                      <a:pt x="50" y="6"/>
                    </a:lnTo>
                    <a:lnTo>
                      <a:pt x="52" y="8"/>
                    </a:lnTo>
                    <a:lnTo>
                      <a:pt x="54" y="10"/>
                    </a:lnTo>
                    <a:lnTo>
                      <a:pt x="56" y="14"/>
                    </a:lnTo>
                    <a:lnTo>
                      <a:pt x="56" y="14"/>
                    </a:lnTo>
                    <a:lnTo>
                      <a:pt x="58" y="18"/>
                    </a:lnTo>
                    <a:lnTo>
                      <a:pt x="60" y="22"/>
                    </a:lnTo>
                    <a:lnTo>
                      <a:pt x="62" y="24"/>
                    </a:lnTo>
                    <a:lnTo>
                      <a:pt x="62" y="26"/>
                    </a:lnTo>
                    <a:lnTo>
                      <a:pt x="64" y="30"/>
                    </a:lnTo>
                    <a:lnTo>
                      <a:pt x="64" y="30"/>
                    </a:lnTo>
                    <a:lnTo>
                      <a:pt x="64" y="30"/>
                    </a:lnTo>
                    <a:lnTo>
                      <a:pt x="64" y="30"/>
                    </a:lnTo>
                    <a:lnTo>
                      <a:pt x="64" y="36"/>
                    </a:lnTo>
                    <a:lnTo>
                      <a:pt x="64" y="36"/>
                    </a:lnTo>
                    <a:lnTo>
                      <a:pt x="64" y="42"/>
                    </a:lnTo>
                    <a:lnTo>
                      <a:pt x="64" y="42"/>
                    </a:lnTo>
                    <a:lnTo>
                      <a:pt x="64" y="46"/>
                    </a:lnTo>
                    <a:lnTo>
                      <a:pt x="64" y="46"/>
                    </a:lnTo>
                    <a:lnTo>
                      <a:pt x="62" y="52"/>
                    </a:lnTo>
                    <a:lnTo>
                      <a:pt x="62" y="52"/>
                    </a:lnTo>
                    <a:lnTo>
                      <a:pt x="58" y="62"/>
                    </a:lnTo>
                    <a:lnTo>
                      <a:pt x="52" y="72"/>
                    </a:lnTo>
                    <a:lnTo>
                      <a:pt x="52" y="72"/>
                    </a:lnTo>
                    <a:lnTo>
                      <a:pt x="46" y="80"/>
                    </a:lnTo>
                    <a:lnTo>
                      <a:pt x="38" y="88"/>
                    </a:lnTo>
                    <a:lnTo>
                      <a:pt x="38" y="88"/>
                    </a:lnTo>
                    <a:lnTo>
                      <a:pt x="28" y="92"/>
                    </a:lnTo>
                    <a:lnTo>
                      <a:pt x="28" y="92"/>
                    </a:lnTo>
                    <a:lnTo>
                      <a:pt x="22" y="92"/>
                    </a:lnTo>
                    <a:lnTo>
                      <a:pt x="16" y="92"/>
                    </a:lnTo>
                    <a:close/>
                  </a:path>
                </a:pathLst>
              </a:custGeom>
              <a:solidFill>
                <a:srgbClr val="9F4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5" name="Freeform 78"/>
              <p:cNvSpPr>
                <a:spLocks/>
              </p:cNvSpPr>
              <p:nvPr/>
            </p:nvSpPr>
            <p:spPr bwMode="auto">
              <a:xfrm>
                <a:off x="4846638" y="1966913"/>
                <a:ext cx="95250" cy="139700"/>
              </a:xfrm>
              <a:custGeom>
                <a:avLst/>
                <a:gdLst>
                  <a:gd name="T0" fmla="*/ 16 w 60"/>
                  <a:gd name="T1" fmla="*/ 88 h 88"/>
                  <a:gd name="T2" fmla="*/ 28 w 60"/>
                  <a:gd name="T3" fmla="*/ 88 h 88"/>
                  <a:gd name="T4" fmla="*/ 32 w 60"/>
                  <a:gd name="T5" fmla="*/ 86 h 88"/>
                  <a:gd name="T6" fmla="*/ 38 w 60"/>
                  <a:gd name="T7" fmla="*/ 84 h 88"/>
                  <a:gd name="T8" fmla="*/ 46 w 60"/>
                  <a:gd name="T9" fmla="*/ 76 h 88"/>
                  <a:gd name="T10" fmla="*/ 52 w 60"/>
                  <a:gd name="T11" fmla="*/ 68 h 88"/>
                  <a:gd name="T12" fmla="*/ 56 w 60"/>
                  <a:gd name="T13" fmla="*/ 58 h 88"/>
                  <a:gd name="T14" fmla="*/ 60 w 60"/>
                  <a:gd name="T15" fmla="*/ 48 h 88"/>
                  <a:gd name="T16" fmla="*/ 60 w 60"/>
                  <a:gd name="T17" fmla="*/ 42 h 88"/>
                  <a:gd name="T18" fmla="*/ 60 w 60"/>
                  <a:gd name="T19" fmla="*/ 38 h 88"/>
                  <a:gd name="T20" fmla="*/ 60 w 60"/>
                  <a:gd name="T21" fmla="*/ 32 h 88"/>
                  <a:gd name="T22" fmla="*/ 60 w 60"/>
                  <a:gd name="T23" fmla="*/ 26 h 88"/>
                  <a:gd name="T24" fmla="*/ 58 w 60"/>
                  <a:gd name="T25" fmla="*/ 22 h 88"/>
                  <a:gd name="T26" fmla="*/ 54 w 60"/>
                  <a:gd name="T27" fmla="*/ 16 h 88"/>
                  <a:gd name="T28" fmla="*/ 52 w 60"/>
                  <a:gd name="T29" fmla="*/ 12 h 88"/>
                  <a:gd name="T30" fmla="*/ 48 w 60"/>
                  <a:gd name="T31" fmla="*/ 8 h 88"/>
                  <a:gd name="T32" fmla="*/ 42 w 60"/>
                  <a:gd name="T33" fmla="*/ 0 h 88"/>
                  <a:gd name="T34" fmla="*/ 44 w 60"/>
                  <a:gd name="T35" fmla="*/ 0 h 88"/>
                  <a:gd name="T36" fmla="*/ 24 w 60"/>
                  <a:gd name="T37" fmla="*/ 2 h 88"/>
                  <a:gd name="T38" fmla="*/ 8 w 60"/>
                  <a:gd name="T39" fmla="*/ 2 h 88"/>
                  <a:gd name="T40" fmla="*/ 8 w 60"/>
                  <a:gd name="T41" fmla="*/ 2 h 88"/>
                  <a:gd name="T42" fmla="*/ 8 w 60"/>
                  <a:gd name="T43" fmla="*/ 6 h 88"/>
                  <a:gd name="T44" fmla="*/ 10 w 60"/>
                  <a:gd name="T45" fmla="*/ 10 h 88"/>
                  <a:gd name="T46" fmla="*/ 12 w 60"/>
                  <a:gd name="T47" fmla="*/ 18 h 88"/>
                  <a:gd name="T48" fmla="*/ 12 w 60"/>
                  <a:gd name="T49" fmla="*/ 26 h 88"/>
                  <a:gd name="T50" fmla="*/ 12 w 60"/>
                  <a:gd name="T51" fmla="*/ 30 h 88"/>
                  <a:gd name="T52" fmla="*/ 12 w 60"/>
                  <a:gd name="T53" fmla="*/ 34 h 88"/>
                  <a:gd name="T54" fmla="*/ 10 w 60"/>
                  <a:gd name="T55" fmla="*/ 38 h 88"/>
                  <a:gd name="T56" fmla="*/ 8 w 60"/>
                  <a:gd name="T57" fmla="*/ 46 h 88"/>
                  <a:gd name="T58" fmla="*/ 8 w 60"/>
                  <a:gd name="T59" fmla="*/ 50 h 88"/>
                  <a:gd name="T60" fmla="*/ 6 w 60"/>
                  <a:gd name="T61" fmla="*/ 54 h 88"/>
                  <a:gd name="T62" fmla="*/ 4 w 60"/>
                  <a:gd name="T63" fmla="*/ 58 h 88"/>
                  <a:gd name="T64" fmla="*/ 0 w 60"/>
                  <a:gd name="T65" fmla="*/ 66 h 88"/>
                  <a:gd name="T66" fmla="*/ 0 w 60"/>
                  <a:gd name="T67" fmla="*/ 64 h 88"/>
                  <a:gd name="T68" fmla="*/ 2 w 60"/>
                  <a:gd name="T69" fmla="*/ 72 h 88"/>
                  <a:gd name="T70" fmla="*/ 4 w 60"/>
                  <a:gd name="T71" fmla="*/ 76 h 88"/>
                  <a:gd name="T72" fmla="*/ 6 w 60"/>
                  <a:gd name="T73" fmla="*/ 80 h 88"/>
                  <a:gd name="T74" fmla="*/ 8 w 60"/>
                  <a:gd name="T75" fmla="*/ 82 h 88"/>
                  <a:gd name="T76" fmla="*/ 12 w 60"/>
                  <a:gd name="T77" fmla="*/ 86 h 88"/>
                  <a:gd name="T78" fmla="*/ 14 w 60"/>
                  <a:gd name="T7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88">
                    <a:moveTo>
                      <a:pt x="16" y="88"/>
                    </a:moveTo>
                    <a:lnTo>
                      <a:pt x="16" y="88"/>
                    </a:lnTo>
                    <a:lnTo>
                      <a:pt x="22" y="88"/>
                    </a:lnTo>
                    <a:lnTo>
                      <a:pt x="28" y="88"/>
                    </a:lnTo>
                    <a:lnTo>
                      <a:pt x="28" y="88"/>
                    </a:lnTo>
                    <a:lnTo>
                      <a:pt x="32" y="86"/>
                    </a:lnTo>
                    <a:lnTo>
                      <a:pt x="32" y="86"/>
                    </a:lnTo>
                    <a:lnTo>
                      <a:pt x="38" y="84"/>
                    </a:lnTo>
                    <a:lnTo>
                      <a:pt x="38" y="84"/>
                    </a:lnTo>
                    <a:lnTo>
                      <a:pt x="46" y="76"/>
                    </a:lnTo>
                    <a:lnTo>
                      <a:pt x="46" y="76"/>
                    </a:lnTo>
                    <a:lnTo>
                      <a:pt x="52" y="68"/>
                    </a:lnTo>
                    <a:lnTo>
                      <a:pt x="52" y="68"/>
                    </a:lnTo>
                    <a:lnTo>
                      <a:pt x="56" y="58"/>
                    </a:lnTo>
                    <a:lnTo>
                      <a:pt x="60" y="48"/>
                    </a:lnTo>
                    <a:lnTo>
                      <a:pt x="60" y="48"/>
                    </a:lnTo>
                    <a:lnTo>
                      <a:pt x="60" y="42"/>
                    </a:lnTo>
                    <a:lnTo>
                      <a:pt x="60" y="42"/>
                    </a:lnTo>
                    <a:lnTo>
                      <a:pt x="60" y="38"/>
                    </a:lnTo>
                    <a:lnTo>
                      <a:pt x="60" y="38"/>
                    </a:lnTo>
                    <a:lnTo>
                      <a:pt x="60" y="32"/>
                    </a:lnTo>
                    <a:lnTo>
                      <a:pt x="60" y="32"/>
                    </a:lnTo>
                    <a:lnTo>
                      <a:pt x="60" y="26"/>
                    </a:lnTo>
                    <a:lnTo>
                      <a:pt x="60" y="26"/>
                    </a:lnTo>
                    <a:lnTo>
                      <a:pt x="58" y="24"/>
                    </a:lnTo>
                    <a:lnTo>
                      <a:pt x="58" y="22"/>
                    </a:lnTo>
                    <a:lnTo>
                      <a:pt x="56" y="20"/>
                    </a:lnTo>
                    <a:lnTo>
                      <a:pt x="54" y="16"/>
                    </a:lnTo>
                    <a:lnTo>
                      <a:pt x="54" y="16"/>
                    </a:lnTo>
                    <a:lnTo>
                      <a:pt x="52" y="12"/>
                    </a:lnTo>
                    <a:lnTo>
                      <a:pt x="50" y="8"/>
                    </a:lnTo>
                    <a:lnTo>
                      <a:pt x="48" y="8"/>
                    </a:lnTo>
                    <a:lnTo>
                      <a:pt x="48" y="6"/>
                    </a:lnTo>
                    <a:lnTo>
                      <a:pt x="42" y="0"/>
                    </a:lnTo>
                    <a:lnTo>
                      <a:pt x="44" y="0"/>
                    </a:lnTo>
                    <a:lnTo>
                      <a:pt x="44" y="0"/>
                    </a:lnTo>
                    <a:lnTo>
                      <a:pt x="24" y="2"/>
                    </a:lnTo>
                    <a:lnTo>
                      <a:pt x="24" y="2"/>
                    </a:lnTo>
                    <a:lnTo>
                      <a:pt x="6" y="4"/>
                    </a:lnTo>
                    <a:lnTo>
                      <a:pt x="8" y="2"/>
                    </a:lnTo>
                    <a:lnTo>
                      <a:pt x="8" y="2"/>
                    </a:lnTo>
                    <a:lnTo>
                      <a:pt x="8" y="2"/>
                    </a:lnTo>
                    <a:lnTo>
                      <a:pt x="8" y="4"/>
                    </a:lnTo>
                    <a:lnTo>
                      <a:pt x="8" y="6"/>
                    </a:lnTo>
                    <a:lnTo>
                      <a:pt x="8" y="6"/>
                    </a:lnTo>
                    <a:lnTo>
                      <a:pt x="10" y="10"/>
                    </a:lnTo>
                    <a:lnTo>
                      <a:pt x="10" y="10"/>
                    </a:lnTo>
                    <a:lnTo>
                      <a:pt x="12" y="18"/>
                    </a:lnTo>
                    <a:lnTo>
                      <a:pt x="12" y="22"/>
                    </a:lnTo>
                    <a:lnTo>
                      <a:pt x="12" y="26"/>
                    </a:lnTo>
                    <a:lnTo>
                      <a:pt x="12" y="26"/>
                    </a:lnTo>
                    <a:lnTo>
                      <a:pt x="12" y="30"/>
                    </a:lnTo>
                    <a:lnTo>
                      <a:pt x="12" y="30"/>
                    </a:lnTo>
                    <a:lnTo>
                      <a:pt x="12" y="34"/>
                    </a:lnTo>
                    <a:lnTo>
                      <a:pt x="12" y="34"/>
                    </a:lnTo>
                    <a:lnTo>
                      <a:pt x="10" y="38"/>
                    </a:lnTo>
                    <a:lnTo>
                      <a:pt x="10" y="42"/>
                    </a:lnTo>
                    <a:lnTo>
                      <a:pt x="8" y="46"/>
                    </a:lnTo>
                    <a:lnTo>
                      <a:pt x="8" y="46"/>
                    </a:lnTo>
                    <a:lnTo>
                      <a:pt x="8" y="50"/>
                    </a:lnTo>
                    <a:lnTo>
                      <a:pt x="8" y="50"/>
                    </a:lnTo>
                    <a:lnTo>
                      <a:pt x="6" y="54"/>
                    </a:lnTo>
                    <a:lnTo>
                      <a:pt x="4" y="58"/>
                    </a:lnTo>
                    <a:lnTo>
                      <a:pt x="4" y="58"/>
                    </a:lnTo>
                    <a:lnTo>
                      <a:pt x="2" y="62"/>
                    </a:lnTo>
                    <a:lnTo>
                      <a:pt x="0" y="66"/>
                    </a:lnTo>
                    <a:lnTo>
                      <a:pt x="0" y="64"/>
                    </a:lnTo>
                    <a:lnTo>
                      <a:pt x="0" y="64"/>
                    </a:lnTo>
                    <a:lnTo>
                      <a:pt x="2" y="72"/>
                    </a:lnTo>
                    <a:lnTo>
                      <a:pt x="2" y="72"/>
                    </a:lnTo>
                    <a:lnTo>
                      <a:pt x="4" y="76"/>
                    </a:lnTo>
                    <a:lnTo>
                      <a:pt x="4" y="76"/>
                    </a:lnTo>
                    <a:lnTo>
                      <a:pt x="6" y="80"/>
                    </a:lnTo>
                    <a:lnTo>
                      <a:pt x="6" y="80"/>
                    </a:lnTo>
                    <a:lnTo>
                      <a:pt x="8" y="82"/>
                    </a:lnTo>
                    <a:lnTo>
                      <a:pt x="8" y="82"/>
                    </a:lnTo>
                    <a:lnTo>
                      <a:pt x="10" y="84"/>
                    </a:lnTo>
                    <a:lnTo>
                      <a:pt x="12" y="86"/>
                    </a:lnTo>
                    <a:lnTo>
                      <a:pt x="14" y="86"/>
                    </a:lnTo>
                    <a:lnTo>
                      <a:pt x="14" y="88"/>
                    </a:lnTo>
                    <a:lnTo>
                      <a:pt x="16"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6" name="Freeform 79"/>
              <p:cNvSpPr>
                <a:spLocks/>
              </p:cNvSpPr>
              <p:nvPr/>
            </p:nvSpPr>
            <p:spPr bwMode="auto">
              <a:xfrm>
                <a:off x="4846638" y="1960563"/>
                <a:ext cx="101600" cy="146050"/>
              </a:xfrm>
              <a:custGeom>
                <a:avLst/>
                <a:gdLst>
                  <a:gd name="T0" fmla="*/ 14 w 64"/>
                  <a:gd name="T1" fmla="*/ 92 h 92"/>
                  <a:gd name="T2" fmla="*/ 12 w 64"/>
                  <a:gd name="T3" fmla="*/ 90 h 92"/>
                  <a:gd name="T4" fmla="*/ 10 w 64"/>
                  <a:gd name="T5" fmla="*/ 88 h 92"/>
                  <a:gd name="T6" fmla="*/ 8 w 64"/>
                  <a:gd name="T7" fmla="*/ 86 h 92"/>
                  <a:gd name="T8" fmla="*/ 4 w 64"/>
                  <a:gd name="T9" fmla="*/ 84 h 92"/>
                  <a:gd name="T10" fmla="*/ 4 w 64"/>
                  <a:gd name="T11" fmla="*/ 80 h 92"/>
                  <a:gd name="T12" fmla="*/ 2 w 64"/>
                  <a:gd name="T13" fmla="*/ 76 h 92"/>
                  <a:gd name="T14" fmla="*/ 0 w 64"/>
                  <a:gd name="T15" fmla="*/ 68 h 92"/>
                  <a:gd name="T16" fmla="*/ 0 w 64"/>
                  <a:gd name="T17" fmla="*/ 68 h 92"/>
                  <a:gd name="T18" fmla="*/ 6 w 64"/>
                  <a:gd name="T19" fmla="*/ 58 h 92"/>
                  <a:gd name="T20" fmla="*/ 6 w 64"/>
                  <a:gd name="T21" fmla="*/ 54 h 92"/>
                  <a:gd name="T22" fmla="*/ 8 w 64"/>
                  <a:gd name="T23" fmla="*/ 50 h 92"/>
                  <a:gd name="T24" fmla="*/ 8 w 64"/>
                  <a:gd name="T25" fmla="*/ 42 h 92"/>
                  <a:gd name="T26" fmla="*/ 8 w 64"/>
                  <a:gd name="T27" fmla="*/ 38 h 92"/>
                  <a:gd name="T28" fmla="*/ 8 w 64"/>
                  <a:gd name="T29" fmla="*/ 34 h 92"/>
                  <a:gd name="T30" fmla="*/ 8 w 64"/>
                  <a:gd name="T31" fmla="*/ 30 h 92"/>
                  <a:gd name="T32" fmla="*/ 8 w 64"/>
                  <a:gd name="T33" fmla="*/ 22 h 92"/>
                  <a:gd name="T34" fmla="*/ 6 w 64"/>
                  <a:gd name="T35" fmla="*/ 14 h 92"/>
                  <a:gd name="T36" fmla="*/ 4 w 64"/>
                  <a:gd name="T37" fmla="*/ 10 h 92"/>
                  <a:gd name="T38" fmla="*/ 4 w 64"/>
                  <a:gd name="T39" fmla="*/ 8 h 92"/>
                  <a:gd name="T40" fmla="*/ 4 w 64"/>
                  <a:gd name="T41" fmla="*/ 6 h 92"/>
                  <a:gd name="T42" fmla="*/ 6 w 64"/>
                  <a:gd name="T43" fmla="*/ 4 h 92"/>
                  <a:gd name="T44" fmla="*/ 24 w 64"/>
                  <a:gd name="T45" fmla="*/ 2 h 92"/>
                  <a:gd name="T46" fmla="*/ 42 w 64"/>
                  <a:gd name="T47" fmla="*/ 0 h 92"/>
                  <a:gd name="T48" fmla="*/ 44 w 64"/>
                  <a:gd name="T49" fmla="*/ 0 h 92"/>
                  <a:gd name="T50" fmla="*/ 52 w 64"/>
                  <a:gd name="T51" fmla="*/ 8 h 92"/>
                  <a:gd name="T52" fmla="*/ 56 w 64"/>
                  <a:gd name="T53" fmla="*/ 14 h 92"/>
                  <a:gd name="T54" fmla="*/ 58 w 64"/>
                  <a:gd name="T55" fmla="*/ 18 h 92"/>
                  <a:gd name="T56" fmla="*/ 62 w 64"/>
                  <a:gd name="T57" fmla="*/ 24 h 92"/>
                  <a:gd name="T58" fmla="*/ 64 w 64"/>
                  <a:gd name="T59" fmla="*/ 30 h 92"/>
                  <a:gd name="T60" fmla="*/ 64 w 64"/>
                  <a:gd name="T61" fmla="*/ 30 h 92"/>
                  <a:gd name="T62" fmla="*/ 64 w 64"/>
                  <a:gd name="T63" fmla="*/ 36 h 92"/>
                  <a:gd name="T64" fmla="*/ 64 w 64"/>
                  <a:gd name="T65" fmla="*/ 42 h 92"/>
                  <a:gd name="T66" fmla="*/ 64 w 64"/>
                  <a:gd name="T67" fmla="*/ 46 h 92"/>
                  <a:gd name="T68" fmla="*/ 62 w 64"/>
                  <a:gd name="T69" fmla="*/ 52 h 92"/>
                  <a:gd name="T70" fmla="*/ 58 w 64"/>
                  <a:gd name="T71" fmla="*/ 62 h 92"/>
                  <a:gd name="T72" fmla="*/ 52 w 64"/>
                  <a:gd name="T73" fmla="*/ 72 h 92"/>
                  <a:gd name="T74" fmla="*/ 38 w 64"/>
                  <a:gd name="T75" fmla="*/ 88 h 92"/>
                  <a:gd name="T76" fmla="*/ 28 w 64"/>
                  <a:gd name="T77" fmla="*/ 92 h 92"/>
                  <a:gd name="T78" fmla="*/ 22 w 64"/>
                  <a:gd name="T7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92">
                    <a:moveTo>
                      <a:pt x="16" y="92"/>
                    </a:moveTo>
                    <a:lnTo>
                      <a:pt x="14" y="92"/>
                    </a:lnTo>
                    <a:lnTo>
                      <a:pt x="14" y="90"/>
                    </a:lnTo>
                    <a:lnTo>
                      <a:pt x="12" y="90"/>
                    </a:lnTo>
                    <a:lnTo>
                      <a:pt x="10" y="88"/>
                    </a:lnTo>
                    <a:lnTo>
                      <a:pt x="10" y="88"/>
                    </a:lnTo>
                    <a:lnTo>
                      <a:pt x="8" y="86"/>
                    </a:lnTo>
                    <a:lnTo>
                      <a:pt x="8" y="86"/>
                    </a:lnTo>
                    <a:lnTo>
                      <a:pt x="4" y="84"/>
                    </a:lnTo>
                    <a:lnTo>
                      <a:pt x="4" y="84"/>
                    </a:lnTo>
                    <a:lnTo>
                      <a:pt x="4" y="80"/>
                    </a:lnTo>
                    <a:lnTo>
                      <a:pt x="4" y="80"/>
                    </a:lnTo>
                    <a:lnTo>
                      <a:pt x="2" y="76"/>
                    </a:lnTo>
                    <a:lnTo>
                      <a:pt x="2" y="76"/>
                    </a:lnTo>
                    <a:lnTo>
                      <a:pt x="0" y="68"/>
                    </a:lnTo>
                    <a:lnTo>
                      <a:pt x="0" y="68"/>
                    </a:lnTo>
                    <a:lnTo>
                      <a:pt x="0" y="68"/>
                    </a:lnTo>
                    <a:lnTo>
                      <a:pt x="0" y="68"/>
                    </a:lnTo>
                    <a:lnTo>
                      <a:pt x="4" y="62"/>
                    </a:lnTo>
                    <a:lnTo>
                      <a:pt x="6" y="58"/>
                    </a:lnTo>
                    <a:lnTo>
                      <a:pt x="6" y="58"/>
                    </a:lnTo>
                    <a:lnTo>
                      <a:pt x="6" y="54"/>
                    </a:lnTo>
                    <a:lnTo>
                      <a:pt x="6" y="54"/>
                    </a:lnTo>
                    <a:lnTo>
                      <a:pt x="8" y="50"/>
                    </a:lnTo>
                    <a:lnTo>
                      <a:pt x="8" y="46"/>
                    </a:lnTo>
                    <a:lnTo>
                      <a:pt x="8" y="42"/>
                    </a:lnTo>
                    <a:lnTo>
                      <a:pt x="8" y="42"/>
                    </a:lnTo>
                    <a:lnTo>
                      <a:pt x="8" y="38"/>
                    </a:lnTo>
                    <a:lnTo>
                      <a:pt x="8" y="38"/>
                    </a:lnTo>
                    <a:lnTo>
                      <a:pt x="8" y="34"/>
                    </a:lnTo>
                    <a:lnTo>
                      <a:pt x="8" y="34"/>
                    </a:lnTo>
                    <a:lnTo>
                      <a:pt x="8" y="30"/>
                    </a:lnTo>
                    <a:lnTo>
                      <a:pt x="8" y="26"/>
                    </a:lnTo>
                    <a:lnTo>
                      <a:pt x="8" y="22"/>
                    </a:lnTo>
                    <a:lnTo>
                      <a:pt x="8" y="22"/>
                    </a:lnTo>
                    <a:lnTo>
                      <a:pt x="6" y="14"/>
                    </a:lnTo>
                    <a:lnTo>
                      <a:pt x="6" y="14"/>
                    </a:lnTo>
                    <a:lnTo>
                      <a:pt x="4" y="10"/>
                    </a:lnTo>
                    <a:lnTo>
                      <a:pt x="4" y="8"/>
                    </a:lnTo>
                    <a:lnTo>
                      <a:pt x="4" y="8"/>
                    </a:lnTo>
                    <a:lnTo>
                      <a:pt x="4" y="8"/>
                    </a:lnTo>
                    <a:lnTo>
                      <a:pt x="4" y="6"/>
                    </a:lnTo>
                    <a:lnTo>
                      <a:pt x="4" y="4"/>
                    </a:lnTo>
                    <a:lnTo>
                      <a:pt x="6" y="4"/>
                    </a:lnTo>
                    <a:lnTo>
                      <a:pt x="6" y="4"/>
                    </a:lnTo>
                    <a:lnTo>
                      <a:pt x="24" y="2"/>
                    </a:lnTo>
                    <a:lnTo>
                      <a:pt x="24" y="2"/>
                    </a:lnTo>
                    <a:lnTo>
                      <a:pt x="42" y="0"/>
                    </a:lnTo>
                    <a:lnTo>
                      <a:pt x="44" y="0"/>
                    </a:lnTo>
                    <a:lnTo>
                      <a:pt x="44" y="0"/>
                    </a:lnTo>
                    <a:lnTo>
                      <a:pt x="50" y="6"/>
                    </a:lnTo>
                    <a:lnTo>
                      <a:pt x="52" y="8"/>
                    </a:lnTo>
                    <a:lnTo>
                      <a:pt x="54" y="10"/>
                    </a:lnTo>
                    <a:lnTo>
                      <a:pt x="56" y="14"/>
                    </a:lnTo>
                    <a:lnTo>
                      <a:pt x="56" y="14"/>
                    </a:lnTo>
                    <a:lnTo>
                      <a:pt x="58" y="18"/>
                    </a:lnTo>
                    <a:lnTo>
                      <a:pt x="60" y="22"/>
                    </a:lnTo>
                    <a:lnTo>
                      <a:pt x="62" y="24"/>
                    </a:lnTo>
                    <a:lnTo>
                      <a:pt x="62" y="26"/>
                    </a:lnTo>
                    <a:lnTo>
                      <a:pt x="64" y="30"/>
                    </a:lnTo>
                    <a:lnTo>
                      <a:pt x="64" y="30"/>
                    </a:lnTo>
                    <a:lnTo>
                      <a:pt x="64" y="30"/>
                    </a:lnTo>
                    <a:lnTo>
                      <a:pt x="64" y="30"/>
                    </a:lnTo>
                    <a:lnTo>
                      <a:pt x="64" y="36"/>
                    </a:lnTo>
                    <a:lnTo>
                      <a:pt x="64" y="36"/>
                    </a:lnTo>
                    <a:lnTo>
                      <a:pt x="64" y="42"/>
                    </a:lnTo>
                    <a:lnTo>
                      <a:pt x="64" y="42"/>
                    </a:lnTo>
                    <a:lnTo>
                      <a:pt x="64" y="46"/>
                    </a:lnTo>
                    <a:lnTo>
                      <a:pt x="64" y="46"/>
                    </a:lnTo>
                    <a:lnTo>
                      <a:pt x="62" y="52"/>
                    </a:lnTo>
                    <a:lnTo>
                      <a:pt x="62" y="52"/>
                    </a:lnTo>
                    <a:lnTo>
                      <a:pt x="58" y="62"/>
                    </a:lnTo>
                    <a:lnTo>
                      <a:pt x="52" y="72"/>
                    </a:lnTo>
                    <a:lnTo>
                      <a:pt x="52" y="72"/>
                    </a:lnTo>
                    <a:lnTo>
                      <a:pt x="46" y="80"/>
                    </a:lnTo>
                    <a:lnTo>
                      <a:pt x="38" y="88"/>
                    </a:lnTo>
                    <a:lnTo>
                      <a:pt x="38" y="88"/>
                    </a:lnTo>
                    <a:lnTo>
                      <a:pt x="28" y="92"/>
                    </a:lnTo>
                    <a:lnTo>
                      <a:pt x="28" y="92"/>
                    </a:lnTo>
                    <a:lnTo>
                      <a:pt x="22" y="92"/>
                    </a:lnTo>
                    <a:lnTo>
                      <a:pt x="16"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7" name="Freeform 80"/>
              <p:cNvSpPr>
                <a:spLocks/>
              </p:cNvSpPr>
              <p:nvPr/>
            </p:nvSpPr>
            <p:spPr bwMode="auto">
              <a:xfrm>
                <a:off x="4837113" y="2008188"/>
                <a:ext cx="117475" cy="136525"/>
              </a:xfrm>
              <a:custGeom>
                <a:avLst/>
                <a:gdLst>
                  <a:gd name="T0" fmla="*/ 68 w 74"/>
                  <a:gd name="T1" fmla="*/ 0 h 86"/>
                  <a:gd name="T2" fmla="*/ 68 w 74"/>
                  <a:gd name="T3" fmla="*/ 0 h 86"/>
                  <a:gd name="T4" fmla="*/ 68 w 74"/>
                  <a:gd name="T5" fmla="*/ 16 h 86"/>
                  <a:gd name="T6" fmla="*/ 66 w 74"/>
                  <a:gd name="T7" fmla="*/ 28 h 86"/>
                  <a:gd name="T8" fmla="*/ 60 w 74"/>
                  <a:gd name="T9" fmla="*/ 40 h 86"/>
                  <a:gd name="T10" fmla="*/ 52 w 74"/>
                  <a:gd name="T11" fmla="*/ 48 h 86"/>
                  <a:gd name="T12" fmla="*/ 46 w 74"/>
                  <a:gd name="T13" fmla="*/ 56 h 86"/>
                  <a:gd name="T14" fmla="*/ 38 w 74"/>
                  <a:gd name="T15" fmla="*/ 60 h 86"/>
                  <a:gd name="T16" fmla="*/ 30 w 74"/>
                  <a:gd name="T17" fmla="*/ 62 h 86"/>
                  <a:gd name="T18" fmla="*/ 22 w 74"/>
                  <a:gd name="T19" fmla="*/ 62 h 86"/>
                  <a:gd name="T20" fmla="*/ 22 w 74"/>
                  <a:gd name="T21" fmla="*/ 62 h 86"/>
                  <a:gd name="T22" fmla="*/ 16 w 74"/>
                  <a:gd name="T23" fmla="*/ 58 h 86"/>
                  <a:gd name="T24" fmla="*/ 10 w 74"/>
                  <a:gd name="T25" fmla="*/ 52 h 86"/>
                  <a:gd name="T26" fmla="*/ 8 w 74"/>
                  <a:gd name="T27" fmla="*/ 46 h 86"/>
                  <a:gd name="T28" fmla="*/ 6 w 74"/>
                  <a:gd name="T29" fmla="*/ 38 h 86"/>
                  <a:gd name="T30" fmla="*/ 6 w 74"/>
                  <a:gd name="T31" fmla="*/ 40 h 86"/>
                  <a:gd name="T32" fmla="*/ 6 w 74"/>
                  <a:gd name="T33" fmla="*/ 40 h 86"/>
                  <a:gd name="T34" fmla="*/ 2 w 74"/>
                  <a:gd name="T35" fmla="*/ 50 h 86"/>
                  <a:gd name="T36" fmla="*/ 0 w 74"/>
                  <a:gd name="T37" fmla="*/ 58 h 86"/>
                  <a:gd name="T38" fmla="*/ 2 w 74"/>
                  <a:gd name="T39" fmla="*/ 66 h 86"/>
                  <a:gd name="T40" fmla="*/ 2 w 74"/>
                  <a:gd name="T41" fmla="*/ 72 h 86"/>
                  <a:gd name="T42" fmla="*/ 6 w 74"/>
                  <a:gd name="T43" fmla="*/ 78 h 86"/>
                  <a:gd name="T44" fmla="*/ 14 w 74"/>
                  <a:gd name="T45" fmla="*/ 82 h 86"/>
                  <a:gd name="T46" fmla="*/ 22 w 74"/>
                  <a:gd name="T47" fmla="*/ 86 h 86"/>
                  <a:gd name="T48" fmla="*/ 34 w 74"/>
                  <a:gd name="T49" fmla="*/ 86 h 86"/>
                  <a:gd name="T50" fmla="*/ 34 w 74"/>
                  <a:gd name="T51" fmla="*/ 86 h 86"/>
                  <a:gd name="T52" fmla="*/ 44 w 74"/>
                  <a:gd name="T53" fmla="*/ 82 h 86"/>
                  <a:gd name="T54" fmla="*/ 52 w 74"/>
                  <a:gd name="T55" fmla="*/ 76 h 86"/>
                  <a:gd name="T56" fmla="*/ 60 w 74"/>
                  <a:gd name="T57" fmla="*/ 68 h 86"/>
                  <a:gd name="T58" fmla="*/ 68 w 74"/>
                  <a:gd name="T59" fmla="*/ 58 h 86"/>
                  <a:gd name="T60" fmla="*/ 72 w 74"/>
                  <a:gd name="T61" fmla="*/ 44 h 86"/>
                  <a:gd name="T62" fmla="*/ 74 w 74"/>
                  <a:gd name="T63" fmla="*/ 30 h 86"/>
                  <a:gd name="T64" fmla="*/ 72 w 74"/>
                  <a:gd name="T65" fmla="*/ 16 h 86"/>
                  <a:gd name="T66" fmla="*/ 68 w 74"/>
                  <a:gd name="T6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6">
                    <a:moveTo>
                      <a:pt x="68" y="0"/>
                    </a:moveTo>
                    <a:lnTo>
                      <a:pt x="68" y="0"/>
                    </a:lnTo>
                    <a:lnTo>
                      <a:pt x="68" y="16"/>
                    </a:lnTo>
                    <a:lnTo>
                      <a:pt x="66" y="28"/>
                    </a:lnTo>
                    <a:lnTo>
                      <a:pt x="60" y="40"/>
                    </a:lnTo>
                    <a:lnTo>
                      <a:pt x="52" y="48"/>
                    </a:lnTo>
                    <a:lnTo>
                      <a:pt x="46" y="56"/>
                    </a:lnTo>
                    <a:lnTo>
                      <a:pt x="38" y="60"/>
                    </a:lnTo>
                    <a:lnTo>
                      <a:pt x="30" y="62"/>
                    </a:lnTo>
                    <a:lnTo>
                      <a:pt x="22" y="62"/>
                    </a:lnTo>
                    <a:lnTo>
                      <a:pt x="22" y="62"/>
                    </a:lnTo>
                    <a:lnTo>
                      <a:pt x="16" y="58"/>
                    </a:lnTo>
                    <a:lnTo>
                      <a:pt x="10" y="52"/>
                    </a:lnTo>
                    <a:lnTo>
                      <a:pt x="8" y="46"/>
                    </a:lnTo>
                    <a:lnTo>
                      <a:pt x="6" y="38"/>
                    </a:lnTo>
                    <a:lnTo>
                      <a:pt x="6" y="40"/>
                    </a:lnTo>
                    <a:lnTo>
                      <a:pt x="6" y="40"/>
                    </a:lnTo>
                    <a:lnTo>
                      <a:pt x="2" y="50"/>
                    </a:lnTo>
                    <a:lnTo>
                      <a:pt x="0" y="58"/>
                    </a:lnTo>
                    <a:lnTo>
                      <a:pt x="2" y="66"/>
                    </a:lnTo>
                    <a:lnTo>
                      <a:pt x="2" y="72"/>
                    </a:lnTo>
                    <a:lnTo>
                      <a:pt x="6" y="78"/>
                    </a:lnTo>
                    <a:lnTo>
                      <a:pt x="14" y="82"/>
                    </a:lnTo>
                    <a:lnTo>
                      <a:pt x="22" y="86"/>
                    </a:lnTo>
                    <a:lnTo>
                      <a:pt x="34" y="86"/>
                    </a:lnTo>
                    <a:lnTo>
                      <a:pt x="34" y="86"/>
                    </a:lnTo>
                    <a:lnTo>
                      <a:pt x="44" y="82"/>
                    </a:lnTo>
                    <a:lnTo>
                      <a:pt x="52" y="76"/>
                    </a:lnTo>
                    <a:lnTo>
                      <a:pt x="60" y="68"/>
                    </a:lnTo>
                    <a:lnTo>
                      <a:pt x="68" y="58"/>
                    </a:lnTo>
                    <a:lnTo>
                      <a:pt x="72" y="44"/>
                    </a:lnTo>
                    <a:lnTo>
                      <a:pt x="74" y="30"/>
                    </a:lnTo>
                    <a:lnTo>
                      <a:pt x="72" y="16"/>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8" name="Freeform 81"/>
              <p:cNvSpPr>
                <a:spLocks/>
              </p:cNvSpPr>
              <p:nvPr/>
            </p:nvSpPr>
            <p:spPr bwMode="auto">
              <a:xfrm>
                <a:off x="4837113" y="2008188"/>
                <a:ext cx="117475" cy="136525"/>
              </a:xfrm>
              <a:custGeom>
                <a:avLst/>
                <a:gdLst>
                  <a:gd name="T0" fmla="*/ 68 w 74"/>
                  <a:gd name="T1" fmla="*/ 0 h 86"/>
                  <a:gd name="T2" fmla="*/ 68 w 74"/>
                  <a:gd name="T3" fmla="*/ 0 h 86"/>
                  <a:gd name="T4" fmla="*/ 68 w 74"/>
                  <a:gd name="T5" fmla="*/ 16 h 86"/>
                  <a:gd name="T6" fmla="*/ 66 w 74"/>
                  <a:gd name="T7" fmla="*/ 28 h 86"/>
                  <a:gd name="T8" fmla="*/ 60 w 74"/>
                  <a:gd name="T9" fmla="*/ 40 h 86"/>
                  <a:gd name="T10" fmla="*/ 52 w 74"/>
                  <a:gd name="T11" fmla="*/ 48 h 86"/>
                  <a:gd name="T12" fmla="*/ 46 w 74"/>
                  <a:gd name="T13" fmla="*/ 56 h 86"/>
                  <a:gd name="T14" fmla="*/ 38 w 74"/>
                  <a:gd name="T15" fmla="*/ 60 h 86"/>
                  <a:gd name="T16" fmla="*/ 30 w 74"/>
                  <a:gd name="T17" fmla="*/ 62 h 86"/>
                  <a:gd name="T18" fmla="*/ 22 w 74"/>
                  <a:gd name="T19" fmla="*/ 62 h 86"/>
                  <a:gd name="T20" fmla="*/ 22 w 74"/>
                  <a:gd name="T21" fmla="*/ 62 h 86"/>
                  <a:gd name="T22" fmla="*/ 16 w 74"/>
                  <a:gd name="T23" fmla="*/ 58 h 86"/>
                  <a:gd name="T24" fmla="*/ 10 w 74"/>
                  <a:gd name="T25" fmla="*/ 52 h 86"/>
                  <a:gd name="T26" fmla="*/ 8 w 74"/>
                  <a:gd name="T27" fmla="*/ 46 h 86"/>
                  <a:gd name="T28" fmla="*/ 6 w 74"/>
                  <a:gd name="T29" fmla="*/ 38 h 86"/>
                  <a:gd name="T30" fmla="*/ 6 w 74"/>
                  <a:gd name="T31" fmla="*/ 40 h 86"/>
                  <a:gd name="T32" fmla="*/ 6 w 74"/>
                  <a:gd name="T33" fmla="*/ 40 h 86"/>
                  <a:gd name="T34" fmla="*/ 2 w 74"/>
                  <a:gd name="T35" fmla="*/ 50 h 86"/>
                  <a:gd name="T36" fmla="*/ 0 w 74"/>
                  <a:gd name="T37" fmla="*/ 58 h 86"/>
                  <a:gd name="T38" fmla="*/ 2 w 74"/>
                  <a:gd name="T39" fmla="*/ 66 h 86"/>
                  <a:gd name="T40" fmla="*/ 2 w 74"/>
                  <a:gd name="T41" fmla="*/ 72 h 86"/>
                  <a:gd name="T42" fmla="*/ 6 w 74"/>
                  <a:gd name="T43" fmla="*/ 78 h 86"/>
                  <a:gd name="T44" fmla="*/ 14 w 74"/>
                  <a:gd name="T45" fmla="*/ 82 h 86"/>
                  <a:gd name="T46" fmla="*/ 22 w 74"/>
                  <a:gd name="T47" fmla="*/ 86 h 86"/>
                  <a:gd name="T48" fmla="*/ 34 w 74"/>
                  <a:gd name="T49" fmla="*/ 86 h 86"/>
                  <a:gd name="T50" fmla="*/ 34 w 74"/>
                  <a:gd name="T51" fmla="*/ 86 h 86"/>
                  <a:gd name="T52" fmla="*/ 44 w 74"/>
                  <a:gd name="T53" fmla="*/ 82 h 86"/>
                  <a:gd name="T54" fmla="*/ 52 w 74"/>
                  <a:gd name="T55" fmla="*/ 76 h 86"/>
                  <a:gd name="T56" fmla="*/ 60 w 74"/>
                  <a:gd name="T57" fmla="*/ 68 h 86"/>
                  <a:gd name="T58" fmla="*/ 68 w 74"/>
                  <a:gd name="T59" fmla="*/ 58 h 86"/>
                  <a:gd name="T60" fmla="*/ 72 w 74"/>
                  <a:gd name="T61" fmla="*/ 44 h 86"/>
                  <a:gd name="T62" fmla="*/ 74 w 74"/>
                  <a:gd name="T63" fmla="*/ 30 h 86"/>
                  <a:gd name="T64" fmla="*/ 72 w 74"/>
                  <a:gd name="T65" fmla="*/ 16 h 86"/>
                  <a:gd name="T66" fmla="*/ 68 w 74"/>
                  <a:gd name="T6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6">
                    <a:moveTo>
                      <a:pt x="68" y="0"/>
                    </a:moveTo>
                    <a:lnTo>
                      <a:pt x="68" y="0"/>
                    </a:lnTo>
                    <a:lnTo>
                      <a:pt x="68" y="16"/>
                    </a:lnTo>
                    <a:lnTo>
                      <a:pt x="66" y="28"/>
                    </a:lnTo>
                    <a:lnTo>
                      <a:pt x="60" y="40"/>
                    </a:lnTo>
                    <a:lnTo>
                      <a:pt x="52" y="48"/>
                    </a:lnTo>
                    <a:lnTo>
                      <a:pt x="46" y="56"/>
                    </a:lnTo>
                    <a:lnTo>
                      <a:pt x="38" y="60"/>
                    </a:lnTo>
                    <a:lnTo>
                      <a:pt x="30" y="62"/>
                    </a:lnTo>
                    <a:lnTo>
                      <a:pt x="22" y="62"/>
                    </a:lnTo>
                    <a:lnTo>
                      <a:pt x="22" y="62"/>
                    </a:lnTo>
                    <a:lnTo>
                      <a:pt x="16" y="58"/>
                    </a:lnTo>
                    <a:lnTo>
                      <a:pt x="10" y="52"/>
                    </a:lnTo>
                    <a:lnTo>
                      <a:pt x="8" y="46"/>
                    </a:lnTo>
                    <a:lnTo>
                      <a:pt x="6" y="38"/>
                    </a:lnTo>
                    <a:lnTo>
                      <a:pt x="6" y="40"/>
                    </a:lnTo>
                    <a:lnTo>
                      <a:pt x="6" y="40"/>
                    </a:lnTo>
                    <a:lnTo>
                      <a:pt x="2" y="50"/>
                    </a:lnTo>
                    <a:lnTo>
                      <a:pt x="0" y="58"/>
                    </a:lnTo>
                    <a:lnTo>
                      <a:pt x="2" y="66"/>
                    </a:lnTo>
                    <a:lnTo>
                      <a:pt x="2" y="72"/>
                    </a:lnTo>
                    <a:lnTo>
                      <a:pt x="6" y="78"/>
                    </a:lnTo>
                    <a:lnTo>
                      <a:pt x="14" y="82"/>
                    </a:lnTo>
                    <a:lnTo>
                      <a:pt x="22" y="86"/>
                    </a:lnTo>
                    <a:lnTo>
                      <a:pt x="34" y="86"/>
                    </a:lnTo>
                    <a:lnTo>
                      <a:pt x="34" y="86"/>
                    </a:lnTo>
                    <a:lnTo>
                      <a:pt x="44" y="82"/>
                    </a:lnTo>
                    <a:lnTo>
                      <a:pt x="52" y="76"/>
                    </a:lnTo>
                    <a:lnTo>
                      <a:pt x="60" y="68"/>
                    </a:lnTo>
                    <a:lnTo>
                      <a:pt x="68" y="58"/>
                    </a:lnTo>
                    <a:lnTo>
                      <a:pt x="72" y="44"/>
                    </a:lnTo>
                    <a:lnTo>
                      <a:pt x="74" y="30"/>
                    </a:lnTo>
                    <a:lnTo>
                      <a:pt x="72" y="16"/>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99" name="Freeform 82"/>
              <p:cNvSpPr>
                <a:spLocks/>
              </p:cNvSpPr>
              <p:nvPr/>
            </p:nvSpPr>
            <p:spPr bwMode="auto">
              <a:xfrm>
                <a:off x="4865688" y="1976438"/>
                <a:ext cx="15875" cy="104775"/>
              </a:xfrm>
              <a:custGeom>
                <a:avLst/>
                <a:gdLst>
                  <a:gd name="T0" fmla="*/ 8 w 10"/>
                  <a:gd name="T1" fmla="*/ 0 h 66"/>
                  <a:gd name="T2" fmla="*/ 8 w 10"/>
                  <a:gd name="T3" fmla="*/ 0 h 66"/>
                  <a:gd name="T4" fmla="*/ 8 w 10"/>
                  <a:gd name="T5" fmla="*/ 4 h 66"/>
                  <a:gd name="T6" fmla="*/ 8 w 10"/>
                  <a:gd name="T7" fmla="*/ 4 h 66"/>
                  <a:gd name="T8" fmla="*/ 10 w 10"/>
                  <a:gd name="T9" fmla="*/ 12 h 66"/>
                  <a:gd name="T10" fmla="*/ 10 w 10"/>
                  <a:gd name="T11" fmla="*/ 12 h 66"/>
                  <a:gd name="T12" fmla="*/ 10 w 10"/>
                  <a:gd name="T13" fmla="*/ 22 h 66"/>
                  <a:gd name="T14" fmla="*/ 10 w 10"/>
                  <a:gd name="T15" fmla="*/ 22 h 66"/>
                  <a:gd name="T16" fmla="*/ 10 w 10"/>
                  <a:gd name="T17" fmla="*/ 28 h 66"/>
                  <a:gd name="T18" fmla="*/ 10 w 10"/>
                  <a:gd name="T19" fmla="*/ 28 h 66"/>
                  <a:gd name="T20" fmla="*/ 10 w 10"/>
                  <a:gd name="T21" fmla="*/ 34 h 66"/>
                  <a:gd name="T22" fmla="*/ 10 w 10"/>
                  <a:gd name="T23" fmla="*/ 34 h 66"/>
                  <a:gd name="T24" fmla="*/ 8 w 10"/>
                  <a:gd name="T25" fmla="*/ 40 h 66"/>
                  <a:gd name="T26" fmla="*/ 8 w 10"/>
                  <a:gd name="T27" fmla="*/ 40 h 66"/>
                  <a:gd name="T28" fmla="*/ 6 w 10"/>
                  <a:gd name="T29" fmla="*/ 46 h 66"/>
                  <a:gd name="T30" fmla="*/ 6 w 10"/>
                  <a:gd name="T31" fmla="*/ 46 h 66"/>
                  <a:gd name="T32" fmla="*/ 6 w 10"/>
                  <a:gd name="T33" fmla="*/ 52 h 66"/>
                  <a:gd name="T34" fmla="*/ 6 w 10"/>
                  <a:gd name="T35" fmla="*/ 52 h 66"/>
                  <a:gd name="T36" fmla="*/ 4 w 10"/>
                  <a:gd name="T37" fmla="*/ 56 h 66"/>
                  <a:gd name="T38" fmla="*/ 4 w 10"/>
                  <a:gd name="T39" fmla="*/ 56 h 66"/>
                  <a:gd name="T40" fmla="*/ 2 w 10"/>
                  <a:gd name="T41" fmla="*/ 60 h 66"/>
                  <a:gd name="T42" fmla="*/ 2 w 10"/>
                  <a:gd name="T43" fmla="*/ 60 h 66"/>
                  <a:gd name="T44" fmla="*/ 0 w 10"/>
                  <a:gd name="T45" fmla="*/ 64 h 66"/>
                  <a:gd name="T46" fmla="*/ 0 w 10"/>
                  <a:gd name="T47" fmla="*/ 64 h 66"/>
                  <a:gd name="T48" fmla="*/ 0 w 10"/>
                  <a:gd name="T49" fmla="*/ 66 h 66"/>
                  <a:gd name="T50" fmla="*/ 0 w 10"/>
                  <a:gd name="T51" fmla="*/ 66 h 66"/>
                  <a:gd name="T52" fmla="*/ 0 w 10"/>
                  <a:gd name="T53" fmla="*/ 64 h 66"/>
                  <a:gd name="T54" fmla="*/ 0 w 10"/>
                  <a:gd name="T55" fmla="*/ 64 h 66"/>
                  <a:gd name="T56" fmla="*/ 2 w 10"/>
                  <a:gd name="T57" fmla="*/ 60 h 66"/>
                  <a:gd name="T58" fmla="*/ 2 w 10"/>
                  <a:gd name="T59" fmla="*/ 60 h 66"/>
                  <a:gd name="T60" fmla="*/ 2 w 10"/>
                  <a:gd name="T61" fmla="*/ 56 h 66"/>
                  <a:gd name="T62" fmla="*/ 2 w 10"/>
                  <a:gd name="T63" fmla="*/ 56 h 66"/>
                  <a:gd name="T64" fmla="*/ 4 w 10"/>
                  <a:gd name="T65" fmla="*/ 52 h 66"/>
                  <a:gd name="T66" fmla="*/ 4 w 10"/>
                  <a:gd name="T67" fmla="*/ 52 h 66"/>
                  <a:gd name="T68" fmla="*/ 4 w 10"/>
                  <a:gd name="T69" fmla="*/ 46 h 66"/>
                  <a:gd name="T70" fmla="*/ 4 w 10"/>
                  <a:gd name="T71" fmla="*/ 46 h 66"/>
                  <a:gd name="T72" fmla="*/ 6 w 10"/>
                  <a:gd name="T73" fmla="*/ 40 h 66"/>
                  <a:gd name="T74" fmla="*/ 6 w 10"/>
                  <a:gd name="T75" fmla="*/ 40 h 66"/>
                  <a:gd name="T76" fmla="*/ 6 w 10"/>
                  <a:gd name="T77" fmla="*/ 34 h 66"/>
                  <a:gd name="T78" fmla="*/ 6 w 10"/>
                  <a:gd name="T79" fmla="*/ 34 h 66"/>
                  <a:gd name="T80" fmla="*/ 8 w 10"/>
                  <a:gd name="T81" fmla="*/ 28 h 66"/>
                  <a:gd name="T82" fmla="*/ 8 w 10"/>
                  <a:gd name="T83" fmla="*/ 28 h 66"/>
                  <a:gd name="T84" fmla="*/ 8 w 10"/>
                  <a:gd name="T85" fmla="*/ 22 h 66"/>
                  <a:gd name="T86" fmla="*/ 8 w 10"/>
                  <a:gd name="T87" fmla="*/ 22 h 66"/>
                  <a:gd name="T88" fmla="*/ 8 w 10"/>
                  <a:gd name="T89" fmla="*/ 12 h 66"/>
                  <a:gd name="T90" fmla="*/ 8 w 10"/>
                  <a:gd name="T91" fmla="*/ 12 h 66"/>
                  <a:gd name="T92" fmla="*/ 8 w 10"/>
                  <a:gd name="T93" fmla="*/ 4 h 66"/>
                  <a:gd name="T94" fmla="*/ 8 w 10"/>
                  <a:gd name="T95" fmla="*/ 4 h 66"/>
                  <a:gd name="T96" fmla="*/ 8 w 10"/>
                  <a:gd name="T9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66">
                    <a:moveTo>
                      <a:pt x="8" y="0"/>
                    </a:moveTo>
                    <a:lnTo>
                      <a:pt x="8" y="0"/>
                    </a:lnTo>
                    <a:lnTo>
                      <a:pt x="8" y="4"/>
                    </a:lnTo>
                    <a:lnTo>
                      <a:pt x="8" y="4"/>
                    </a:lnTo>
                    <a:lnTo>
                      <a:pt x="10" y="12"/>
                    </a:lnTo>
                    <a:lnTo>
                      <a:pt x="10" y="12"/>
                    </a:lnTo>
                    <a:lnTo>
                      <a:pt x="10" y="22"/>
                    </a:lnTo>
                    <a:lnTo>
                      <a:pt x="10" y="22"/>
                    </a:lnTo>
                    <a:lnTo>
                      <a:pt x="10" y="28"/>
                    </a:lnTo>
                    <a:lnTo>
                      <a:pt x="10" y="28"/>
                    </a:lnTo>
                    <a:lnTo>
                      <a:pt x="10" y="34"/>
                    </a:lnTo>
                    <a:lnTo>
                      <a:pt x="10" y="34"/>
                    </a:lnTo>
                    <a:lnTo>
                      <a:pt x="8" y="40"/>
                    </a:lnTo>
                    <a:lnTo>
                      <a:pt x="8" y="40"/>
                    </a:lnTo>
                    <a:lnTo>
                      <a:pt x="6" y="46"/>
                    </a:lnTo>
                    <a:lnTo>
                      <a:pt x="6" y="46"/>
                    </a:lnTo>
                    <a:lnTo>
                      <a:pt x="6" y="52"/>
                    </a:lnTo>
                    <a:lnTo>
                      <a:pt x="6" y="52"/>
                    </a:lnTo>
                    <a:lnTo>
                      <a:pt x="4" y="56"/>
                    </a:lnTo>
                    <a:lnTo>
                      <a:pt x="4" y="56"/>
                    </a:lnTo>
                    <a:lnTo>
                      <a:pt x="2" y="60"/>
                    </a:lnTo>
                    <a:lnTo>
                      <a:pt x="2" y="60"/>
                    </a:lnTo>
                    <a:lnTo>
                      <a:pt x="0" y="64"/>
                    </a:lnTo>
                    <a:lnTo>
                      <a:pt x="0" y="64"/>
                    </a:lnTo>
                    <a:lnTo>
                      <a:pt x="0" y="66"/>
                    </a:lnTo>
                    <a:lnTo>
                      <a:pt x="0" y="66"/>
                    </a:lnTo>
                    <a:lnTo>
                      <a:pt x="0" y="64"/>
                    </a:lnTo>
                    <a:lnTo>
                      <a:pt x="0" y="64"/>
                    </a:lnTo>
                    <a:lnTo>
                      <a:pt x="2" y="60"/>
                    </a:lnTo>
                    <a:lnTo>
                      <a:pt x="2" y="60"/>
                    </a:lnTo>
                    <a:lnTo>
                      <a:pt x="2" y="56"/>
                    </a:lnTo>
                    <a:lnTo>
                      <a:pt x="2" y="56"/>
                    </a:lnTo>
                    <a:lnTo>
                      <a:pt x="4" y="52"/>
                    </a:lnTo>
                    <a:lnTo>
                      <a:pt x="4" y="52"/>
                    </a:lnTo>
                    <a:lnTo>
                      <a:pt x="4" y="46"/>
                    </a:lnTo>
                    <a:lnTo>
                      <a:pt x="4" y="46"/>
                    </a:lnTo>
                    <a:lnTo>
                      <a:pt x="6" y="40"/>
                    </a:lnTo>
                    <a:lnTo>
                      <a:pt x="6" y="40"/>
                    </a:lnTo>
                    <a:lnTo>
                      <a:pt x="6" y="34"/>
                    </a:lnTo>
                    <a:lnTo>
                      <a:pt x="6" y="34"/>
                    </a:lnTo>
                    <a:lnTo>
                      <a:pt x="8" y="28"/>
                    </a:lnTo>
                    <a:lnTo>
                      <a:pt x="8" y="28"/>
                    </a:lnTo>
                    <a:lnTo>
                      <a:pt x="8" y="22"/>
                    </a:lnTo>
                    <a:lnTo>
                      <a:pt x="8" y="22"/>
                    </a:lnTo>
                    <a:lnTo>
                      <a:pt x="8" y="12"/>
                    </a:lnTo>
                    <a:lnTo>
                      <a:pt x="8" y="12"/>
                    </a:lnTo>
                    <a:lnTo>
                      <a:pt x="8" y="4"/>
                    </a:lnTo>
                    <a:lnTo>
                      <a:pt x="8" y="4"/>
                    </a:lnTo>
                    <a:lnTo>
                      <a:pt x="8"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0" name="Freeform 83"/>
              <p:cNvSpPr>
                <a:spLocks/>
              </p:cNvSpPr>
              <p:nvPr/>
            </p:nvSpPr>
            <p:spPr bwMode="auto">
              <a:xfrm>
                <a:off x="4865688" y="1976438"/>
                <a:ext cx="15875" cy="104775"/>
              </a:xfrm>
              <a:custGeom>
                <a:avLst/>
                <a:gdLst>
                  <a:gd name="T0" fmla="*/ 8 w 10"/>
                  <a:gd name="T1" fmla="*/ 0 h 66"/>
                  <a:gd name="T2" fmla="*/ 8 w 10"/>
                  <a:gd name="T3" fmla="*/ 0 h 66"/>
                  <a:gd name="T4" fmla="*/ 8 w 10"/>
                  <a:gd name="T5" fmla="*/ 4 h 66"/>
                  <a:gd name="T6" fmla="*/ 8 w 10"/>
                  <a:gd name="T7" fmla="*/ 4 h 66"/>
                  <a:gd name="T8" fmla="*/ 10 w 10"/>
                  <a:gd name="T9" fmla="*/ 12 h 66"/>
                  <a:gd name="T10" fmla="*/ 10 w 10"/>
                  <a:gd name="T11" fmla="*/ 12 h 66"/>
                  <a:gd name="T12" fmla="*/ 10 w 10"/>
                  <a:gd name="T13" fmla="*/ 22 h 66"/>
                  <a:gd name="T14" fmla="*/ 10 w 10"/>
                  <a:gd name="T15" fmla="*/ 22 h 66"/>
                  <a:gd name="T16" fmla="*/ 10 w 10"/>
                  <a:gd name="T17" fmla="*/ 28 h 66"/>
                  <a:gd name="T18" fmla="*/ 10 w 10"/>
                  <a:gd name="T19" fmla="*/ 28 h 66"/>
                  <a:gd name="T20" fmla="*/ 10 w 10"/>
                  <a:gd name="T21" fmla="*/ 34 h 66"/>
                  <a:gd name="T22" fmla="*/ 10 w 10"/>
                  <a:gd name="T23" fmla="*/ 34 h 66"/>
                  <a:gd name="T24" fmla="*/ 8 w 10"/>
                  <a:gd name="T25" fmla="*/ 40 h 66"/>
                  <a:gd name="T26" fmla="*/ 8 w 10"/>
                  <a:gd name="T27" fmla="*/ 40 h 66"/>
                  <a:gd name="T28" fmla="*/ 6 w 10"/>
                  <a:gd name="T29" fmla="*/ 46 h 66"/>
                  <a:gd name="T30" fmla="*/ 6 w 10"/>
                  <a:gd name="T31" fmla="*/ 46 h 66"/>
                  <a:gd name="T32" fmla="*/ 6 w 10"/>
                  <a:gd name="T33" fmla="*/ 52 h 66"/>
                  <a:gd name="T34" fmla="*/ 6 w 10"/>
                  <a:gd name="T35" fmla="*/ 52 h 66"/>
                  <a:gd name="T36" fmla="*/ 4 w 10"/>
                  <a:gd name="T37" fmla="*/ 56 h 66"/>
                  <a:gd name="T38" fmla="*/ 4 w 10"/>
                  <a:gd name="T39" fmla="*/ 56 h 66"/>
                  <a:gd name="T40" fmla="*/ 2 w 10"/>
                  <a:gd name="T41" fmla="*/ 60 h 66"/>
                  <a:gd name="T42" fmla="*/ 2 w 10"/>
                  <a:gd name="T43" fmla="*/ 60 h 66"/>
                  <a:gd name="T44" fmla="*/ 0 w 10"/>
                  <a:gd name="T45" fmla="*/ 64 h 66"/>
                  <a:gd name="T46" fmla="*/ 0 w 10"/>
                  <a:gd name="T47" fmla="*/ 64 h 66"/>
                  <a:gd name="T48" fmla="*/ 0 w 10"/>
                  <a:gd name="T49" fmla="*/ 66 h 66"/>
                  <a:gd name="T50" fmla="*/ 0 w 10"/>
                  <a:gd name="T51" fmla="*/ 66 h 66"/>
                  <a:gd name="T52" fmla="*/ 0 w 10"/>
                  <a:gd name="T53" fmla="*/ 64 h 66"/>
                  <a:gd name="T54" fmla="*/ 0 w 10"/>
                  <a:gd name="T55" fmla="*/ 64 h 66"/>
                  <a:gd name="T56" fmla="*/ 2 w 10"/>
                  <a:gd name="T57" fmla="*/ 60 h 66"/>
                  <a:gd name="T58" fmla="*/ 2 w 10"/>
                  <a:gd name="T59" fmla="*/ 60 h 66"/>
                  <a:gd name="T60" fmla="*/ 2 w 10"/>
                  <a:gd name="T61" fmla="*/ 56 h 66"/>
                  <a:gd name="T62" fmla="*/ 2 w 10"/>
                  <a:gd name="T63" fmla="*/ 56 h 66"/>
                  <a:gd name="T64" fmla="*/ 4 w 10"/>
                  <a:gd name="T65" fmla="*/ 52 h 66"/>
                  <a:gd name="T66" fmla="*/ 4 w 10"/>
                  <a:gd name="T67" fmla="*/ 52 h 66"/>
                  <a:gd name="T68" fmla="*/ 4 w 10"/>
                  <a:gd name="T69" fmla="*/ 46 h 66"/>
                  <a:gd name="T70" fmla="*/ 4 w 10"/>
                  <a:gd name="T71" fmla="*/ 46 h 66"/>
                  <a:gd name="T72" fmla="*/ 6 w 10"/>
                  <a:gd name="T73" fmla="*/ 40 h 66"/>
                  <a:gd name="T74" fmla="*/ 6 w 10"/>
                  <a:gd name="T75" fmla="*/ 40 h 66"/>
                  <a:gd name="T76" fmla="*/ 6 w 10"/>
                  <a:gd name="T77" fmla="*/ 34 h 66"/>
                  <a:gd name="T78" fmla="*/ 6 w 10"/>
                  <a:gd name="T79" fmla="*/ 34 h 66"/>
                  <a:gd name="T80" fmla="*/ 8 w 10"/>
                  <a:gd name="T81" fmla="*/ 28 h 66"/>
                  <a:gd name="T82" fmla="*/ 8 w 10"/>
                  <a:gd name="T83" fmla="*/ 28 h 66"/>
                  <a:gd name="T84" fmla="*/ 8 w 10"/>
                  <a:gd name="T85" fmla="*/ 22 h 66"/>
                  <a:gd name="T86" fmla="*/ 8 w 10"/>
                  <a:gd name="T87" fmla="*/ 22 h 66"/>
                  <a:gd name="T88" fmla="*/ 8 w 10"/>
                  <a:gd name="T89" fmla="*/ 12 h 66"/>
                  <a:gd name="T90" fmla="*/ 8 w 10"/>
                  <a:gd name="T91" fmla="*/ 12 h 66"/>
                  <a:gd name="T92" fmla="*/ 8 w 10"/>
                  <a:gd name="T93" fmla="*/ 4 h 66"/>
                  <a:gd name="T94" fmla="*/ 8 w 10"/>
                  <a:gd name="T95" fmla="*/ 4 h 66"/>
                  <a:gd name="T96" fmla="*/ 8 w 10"/>
                  <a:gd name="T9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66">
                    <a:moveTo>
                      <a:pt x="8" y="0"/>
                    </a:moveTo>
                    <a:lnTo>
                      <a:pt x="8" y="0"/>
                    </a:lnTo>
                    <a:lnTo>
                      <a:pt x="8" y="4"/>
                    </a:lnTo>
                    <a:lnTo>
                      <a:pt x="8" y="4"/>
                    </a:lnTo>
                    <a:lnTo>
                      <a:pt x="10" y="12"/>
                    </a:lnTo>
                    <a:lnTo>
                      <a:pt x="10" y="12"/>
                    </a:lnTo>
                    <a:lnTo>
                      <a:pt x="10" y="22"/>
                    </a:lnTo>
                    <a:lnTo>
                      <a:pt x="10" y="22"/>
                    </a:lnTo>
                    <a:lnTo>
                      <a:pt x="10" y="28"/>
                    </a:lnTo>
                    <a:lnTo>
                      <a:pt x="10" y="28"/>
                    </a:lnTo>
                    <a:lnTo>
                      <a:pt x="10" y="34"/>
                    </a:lnTo>
                    <a:lnTo>
                      <a:pt x="10" y="34"/>
                    </a:lnTo>
                    <a:lnTo>
                      <a:pt x="8" y="40"/>
                    </a:lnTo>
                    <a:lnTo>
                      <a:pt x="8" y="40"/>
                    </a:lnTo>
                    <a:lnTo>
                      <a:pt x="6" y="46"/>
                    </a:lnTo>
                    <a:lnTo>
                      <a:pt x="6" y="46"/>
                    </a:lnTo>
                    <a:lnTo>
                      <a:pt x="6" y="52"/>
                    </a:lnTo>
                    <a:lnTo>
                      <a:pt x="6" y="52"/>
                    </a:lnTo>
                    <a:lnTo>
                      <a:pt x="4" y="56"/>
                    </a:lnTo>
                    <a:lnTo>
                      <a:pt x="4" y="56"/>
                    </a:lnTo>
                    <a:lnTo>
                      <a:pt x="2" y="60"/>
                    </a:lnTo>
                    <a:lnTo>
                      <a:pt x="2" y="60"/>
                    </a:lnTo>
                    <a:lnTo>
                      <a:pt x="0" y="64"/>
                    </a:lnTo>
                    <a:lnTo>
                      <a:pt x="0" y="64"/>
                    </a:lnTo>
                    <a:lnTo>
                      <a:pt x="0" y="66"/>
                    </a:lnTo>
                    <a:lnTo>
                      <a:pt x="0" y="66"/>
                    </a:lnTo>
                    <a:lnTo>
                      <a:pt x="0" y="64"/>
                    </a:lnTo>
                    <a:lnTo>
                      <a:pt x="0" y="64"/>
                    </a:lnTo>
                    <a:lnTo>
                      <a:pt x="2" y="60"/>
                    </a:lnTo>
                    <a:lnTo>
                      <a:pt x="2" y="60"/>
                    </a:lnTo>
                    <a:lnTo>
                      <a:pt x="2" y="56"/>
                    </a:lnTo>
                    <a:lnTo>
                      <a:pt x="2" y="56"/>
                    </a:lnTo>
                    <a:lnTo>
                      <a:pt x="4" y="52"/>
                    </a:lnTo>
                    <a:lnTo>
                      <a:pt x="4" y="52"/>
                    </a:lnTo>
                    <a:lnTo>
                      <a:pt x="4" y="46"/>
                    </a:lnTo>
                    <a:lnTo>
                      <a:pt x="4" y="46"/>
                    </a:lnTo>
                    <a:lnTo>
                      <a:pt x="6" y="40"/>
                    </a:lnTo>
                    <a:lnTo>
                      <a:pt x="6" y="40"/>
                    </a:lnTo>
                    <a:lnTo>
                      <a:pt x="6" y="34"/>
                    </a:lnTo>
                    <a:lnTo>
                      <a:pt x="6" y="34"/>
                    </a:lnTo>
                    <a:lnTo>
                      <a:pt x="8" y="28"/>
                    </a:lnTo>
                    <a:lnTo>
                      <a:pt x="8" y="28"/>
                    </a:lnTo>
                    <a:lnTo>
                      <a:pt x="8" y="22"/>
                    </a:lnTo>
                    <a:lnTo>
                      <a:pt x="8" y="22"/>
                    </a:lnTo>
                    <a:lnTo>
                      <a:pt x="8" y="12"/>
                    </a:lnTo>
                    <a:lnTo>
                      <a:pt x="8" y="12"/>
                    </a:lnTo>
                    <a:lnTo>
                      <a:pt x="8" y="4"/>
                    </a:lnTo>
                    <a:lnTo>
                      <a:pt x="8" y="4"/>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1" name="Freeform 84"/>
              <p:cNvSpPr>
                <a:spLocks/>
              </p:cNvSpPr>
              <p:nvPr/>
            </p:nvSpPr>
            <p:spPr bwMode="auto">
              <a:xfrm>
                <a:off x="4891088" y="1976438"/>
                <a:ext cx="22225" cy="98425"/>
              </a:xfrm>
              <a:custGeom>
                <a:avLst/>
                <a:gdLst>
                  <a:gd name="T0" fmla="*/ 0 w 14"/>
                  <a:gd name="T1" fmla="*/ 0 h 62"/>
                  <a:gd name="T2" fmla="*/ 0 w 14"/>
                  <a:gd name="T3" fmla="*/ 0 h 62"/>
                  <a:gd name="T4" fmla="*/ 2 w 14"/>
                  <a:gd name="T5" fmla="*/ 2 h 62"/>
                  <a:gd name="T6" fmla="*/ 2 w 14"/>
                  <a:gd name="T7" fmla="*/ 2 h 62"/>
                  <a:gd name="T8" fmla="*/ 6 w 14"/>
                  <a:gd name="T9" fmla="*/ 8 h 62"/>
                  <a:gd name="T10" fmla="*/ 6 w 14"/>
                  <a:gd name="T11" fmla="*/ 8 h 62"/>
                  <a:gd name="T12" fmla="*/ 8 w 14"/>
                  <a:gd name="T13" fmla="*/ 18 h 62"/>
                  <a:gd name="T14" fmla="*/ 8 w 14"/>
                  <a:gd name="T15" fmla="*/ 18 h 62"/>
                  <a:gd name="T16" fmla="*/ 12 w 14"/>
                  <a:gd name="T17" fmla="*/ 30 h 62"/>
                  <a:gd name="T18" fmla="*/ 12 w 14"/>
                  <a:gd name="T19" fmla="*/ 30 h 62"/>
                  <a:gd name="T20" fmla="*/ 12 w 14"/>
                  <a:gd name="T21" fmla="*/ 36 h 62"/>
                  <a:gd name="T22" fmla="*/ 12 w 14"/>
                  <a:gd name="T23" fmla="*/ 36 h 62"/>
                  <a:gd name="T24" fmla="*/ 14 w 14"/>
                  <a:gd name="T25" fmla="*/ 42 h 62"/>
                  <a:gd name="T26" fmla="*/ 14 w 14"/>
                  <a:gd name="T27" fmla="*/ 42 h 62"/>
                  <a:gd name="T28" fmla="*/ 14 w 14"/>
                  <a:gd name="T29" fmla="*/ 48 h 62"/>
                  <a:gd name="T30" fmla="*/ 14 w 14"/>
                  <a:gd name="T31" fmla="*/ 48 h 62"/>
                  <a:gd name="T32" fmla="*/ 14 w 14"/>
                  <a:gd name="T33" fmla="*/ 52 h 62"/>
                  <a:gd name="T34" fmla="*/ 14 w 14"/>
                  <a:gd name="T35" fmla="*/ 52 h 62"/>
                  <a:gd name="T36" fmla="*/ 12 w 14"/>
                  <a:gd name="T37" fmla="*/ 60 h 62"/>
                  <a:gd name="T38" fmla="*/ 12 w 14"/>
                  <a:gd name="T39" fmla="*/ 60 h 62"/>
                  <a:gd name="T40" fmla="*/ 12 w 14"/>
                  <a:gd name="T41" fmla="*/ 62 h 62"/>
                  <a:gd name="T42" fmla="*/ 12 w 14"/>
                  <a:gd name="T43" fmla="*/ 62 h 62"/>
                  <a:gd name="T44" fmla="*/ 12 w 14"/>
                  <a:gd name="T45" fmla="*/ 60 h 62"/>
                  <a:gd name="T46" fmla="*/ 12 w 14"/>
                  <a:gd name="T47" fmla="*/ 60 h 62"/>
                  <a:gd name="T48" fmla="*/ 12 w 14"/>
                  <a:gd name="T49" fmla="*/ 56 h 62"/>
                  <a:gd name="T50" fmla="*/ 12 w 14"/>
                  <a:gd name="T51" fmla="*/ 56 h 62"/>
                  <a:gd name="T52" fmla="*/ 12 w 14"/>
                  <a:gd name="T53" fmla="*/ 52 h 62"/>
                  <a:gd name="T54" fmla="*/ 12 w 14"/>
                  <a:gd name="T55" fmla="*/ 52 h 62"/>
                  <a:gd name="T56" fmla="*/ 12 w 14"/>
                  <a:gd name="T57" fmla="*/ 48 h 62"/>
                  <a:gd name="T58" fmla="*/ 12 w 14"/>
                  <a:gd name="T59" fmla="*/ 48 h 62"/>
                  <a:gd name="T60" fmla="*/ 10 w 14"/>
                  <a:gd name="T61" fmla="*/ 42 h 62"/>
                  <a:gd name="T62" fmla="*/ 10 w 14"/>
                  <a:gd name="T63" fmla="*/ 42 h 62"/>
                  <a:gd name="T64" fmla="*/ 10 w 14"/>
                  <a:gd name="T65" fmla="*/ 36 h 62"/>
                  <a:gd name="T66" fmla="*/ 10 w 14"/>
                  <a:gd name="T67" fmla="*/ 36 h 62"/>
                  <a:gd name="T68" fmla="*/ 10 w 14"/>
                  <a:gd name="T69" fmla="*/ 30 h 62"/>
                  <a:gd name="T70" fmla="*/ 10 w 14"/>
                  <a:gd name="T71" fmla="*/ 30 h 62"/>
                  <a:gd name="T72" fmla="*/ 6 w 14"/>
                  <a:gd name="T73" fmla="*/ 20 h 62"/>
                  <a:gd name="T74" fmla="*/ 6 w 14"/>
                  <a:gd name="T75" fmla="*/ 20 h 62"/>
                  <a:gd name="T76" fmla="*/ 4 w 14"/>
                  <a:gd name="T77" fmla="*/ 10 h 62"/>
                  <a:gd name="T78" fmla="*/ 4 w 14"/>
                  <a:gd name="T79" fmla="*/ 10 h 62"/>
                  <a:gd name="T80" fmla="*/ 2 w 14"/>
                  <a:gd name="T81" fmla="*/ 2 h 62"/>
                  <a:gd name="T82" fmla="*/ 2 w 14"/>
                  <a:gd name="T83" fmla="*/ 2 h 62"/>
                  <a:gd name="T84" fmla="*/ 0 w 14"/>
                  <a:gd name="T8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 h="62">
                    <a:moveTo>
                      <a:pt x="0" y="0"/>
                    </a:moveTo>
                    <a:lnTo>
                      <a:pt x="0" y="0"/>
                    </a:lnTo>
                    <a:lnTo>
                      <a:pt x="2" y="2"/>
                    </a:lnTo>
                    <a:lnTo>
                      <a:pt x="2" y="2"/>
                    </a:lnTo>
                    <a:lnTo>
                      <a:pt x="6" y="8"/>
                    </a:lnTo>
                    <a:lnTo>
                      <a:pt x="6" y="8"/>
                    </a:lnTo>
                    <a:lnTo>
                      <a:pt x="8" y="18"/>
                    </a:lnTo>
                    <a:lnTo>
                      <a:pt x="8" y="18"/>
                    </a:lnTo>
                    <a:lnTo>
                      <a:pt x="12" y="30"/>
                    </a:lnTo>
                    <a:lnTo>
                      <a:pt x="12" y="30"/>
                    </a:lnTo>
                    <a:lnTo>
                      <a:pt x="12" y="36"/>
                    </a:lnTo>
                    <a:lnTo>
                      <a:pt x="12" y="36"/>
                    </a:lnTo>
                    <a:lnTo>
                      <a:pt x="14" y="42"/>
                    </a:lnTo>
                    <a:lnTo>
                      <a:pt x="14" y="42"/>
                    </a:lnTo>
                    <a:lnTo>
                      <a:pt x="14" y="48"/>
                    </a:lnTo>
                    <a:lnTo>
                      <a:pt x="14" y="48"/>
                    </a:lnTo>
                    <a:lnTo>
                      <a:pt x="14" y="52"/>
                    </a:lnTo>
                    <a:lnTo>
                      <a:pt x="14" y="52"/>
                    </a:lnTo>
                    <a:lnTo>
                      <a:pt x="12" y="60"/>
                    </a:lnTo>
                    <a:lnTo>
                      <a:pt x="12" y="60"/>
                    </a:lnTo>
                    <a:lnTo>
                      <a:pt x="12" y="62"/>
                    </a:lnTo>
                    <a:lnTo>
                      <a:pt x="12" y="62"/>
                    </a:lnTo>
                    <a:lnTo>
                      <a:pt x="12" y="60"/>
                    </a:lnTo>
                    <a:lnTo>
                      <a:pt x="12" y="60"/>
                    </a:lnTo>
                    <a:lnTo>
                      <a:pt x="12" y="56"/>
                    </a:lnTo>
                    <a:lnTo>
                      <a:pt x="12" y="56"/>
                    </a:lnTo>
                    <a:lnTo>
                      <a:pt x="12" y="52"/>
                    </a:lnTo>
                    <a:lnTo>
                      <a:pt x="12" y="52"/>
                    </a:lnTo>
                    <a:lnTo>
                      <a:pt x="12" y="48"/>
                    </a:lnTo>
                    <a:lnTo>
                      <a:pt x="12" y="48"/>
                    </a:lnTo>
                    <a:lnTo>
                      <a:pt x="10" y="42"/>
                    </a:lnTo>
                    <a:lnTo>
                      <a:pt x="10" y="42"/>
                    </a:lnTo>
                    <a:lnTo>
                      <a:pt x="10" y="36"/>
                    </a:lnTo>
                    <a:lnTo>
                      <a:pt x="10" y="36"/>
                    </a:lnTo>
                    <a:lnTo>
                      <a:pt x="10" y="30"/>
                    </a:lnTo>
                    <a:lnTo>
                      <a:pt x="10" y="30"/>
                    </a:lnTo>
                    <a:lnTo>
                      <a:pt x="6" y="20"/>
                    </a:lnTo>
                    <a:lnTo>
                      <a:pt x="6" y="20"/>
                    </a:lnTo>
                    <a:lnTo>
                      <a:pt x="4" y="10"/>
                    </a:lnTo>
                    <a:lnTo>
                      <a:pt x="4" y="10"/>
                    </a:lnTo>
                    <a:lnTo>
                      <a:pt x="2" y="2"/>
                    </a:lnTo>
                    <a:lnTo>
                      <a:pt x="2" y="2"/>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2" name="Freeform 85"/>
              <p:cNvSpPr>
                <a:spLocks/>
              </p:cNvSpPr>
              <p:nvPr/>
            </p:nvSpPr>
            <p:spPr bwMode="auto">
              <a:xfrm>
                <a:off x="4891088" y="1976438"/>
                <a:ext cx="22225" cy="98425"/>
              </a:xfrm>
              <a:custGeom>
                <a:avLst/>
                <a:gdLst>
                  <a:gd name="T0" fmla="*/ 0 w 14"/>
                  <a:gd name="T1" fmla="*/ 0 h 62"/>
                  <a:gd name="T2" fmla="*/ 0 w 14"/>
                  <a:gd name="T3" fmla="*/ 0 h 62"/>
                  <a:gd name="T4" fmla="*/ 2 w 14"/>
                  <a:gd name="T5" fmla="*/ 2 h 62"/>
                  <a:gd name="T6" fmla="*/ 2 w 14"/>
                  <a:gd name="T7" fmla="*/ 2 h 62"/>
                  <a:gd name="T8" fmla="*/ 6 w 14"/>
                  <a:gd name="T9" fmla="*/ 8 h 62"/>
                  <a:gd name="T10" fmla="*/ 6 w 14"/>
                  <a:gd name="T11" fmla="*/ 8 h 62"/>
                  <a:gd name="T12" fmla="*/ 8 w 14"/>
                  <a:gd name="T13" fmla="*/ 18 h 62"/>
                  <a:gd name="T14" fmla="*/ 8 w 14"/>
                  <a:gd name="T15" fmla="*/ 18 h 62"/>
                  <a:gd name="T16" fmla="*/ 12 w 14"/>
                  <a:gd name="T17" fmla="*/ 30 h 62"/>
                  <a:gd name="T18" fmla="*/ 12 w 14"/>
                  <a:gd name="T19" fmla="*/ 30 h 62"/>
                  <a:gd name="T20" fmla="*/ 12 w 14"/>
                  <a:gd name="T21" fmla="*/ 36 h 62"/>
                  <a:gd name="T22" fmla="*/ 12 w 14"/>
                  <a:gd name="T23" fmla="*/ 36 h 62"/>
                  <a:gd name="T24" fmla="*/ 14 w 14"/>
                  <a:gd name="T25" fmla="*/ 42 h 62"/>
                  <a:gd name="T26" fmla="*/ 14 w 14"/>
                  <a:gd name="T27" fmla="*/ 42 h 62"/>
                  <a:gd name="T28" fmla="*/ 14 w 14"/>
                  <a:gd name="T29" fmla="*/ 48 h 62"/>
                  <a:gd name="T30" fmla="*/ 14 w 14"/>
                  <a:gd name="T31" fmla="*/ 48 h 62"/>
                  <a:gd name="T32" fmla="*/ 14 w 14"/>
                  <a:gd name="T33" fmla="*/ 52 h 62"/>
                  <a:gd name="T34" fmla="*/ 14 w 14"/>
                  <a:gd name="T35" fmla="*/ 52 h 62"/>
                  <a:gd name="T36" fmla="*/ 12 w 14"/>
                  <a:gd name="T37" fmla="*/ 60 h 62"/>
                  <a:gd name="T38" fmla="*/ 12 w 14"/>
                  <a:gd name="T39" fmla="*/ 60 h 62"/>
                  <a:gd name="T40" fmla="*/ 12 w 14"/>
                  <a:gd name="T41" fmla="*/ 62 h 62"/>
                  <a:gd name="T42" fmla="*/ 12 w 14"/>
                  <a:gd name="T43" fmla="*/ 62 h 62"/>
                  <a:gd name="T44" fmla="*/ 12 w 14"/>
                  <a:gd name="T45" fmla="*/ 60 h 62"/>
                  <a:gd name="T46" fmla="*/ 12 w 14"/>
                  <a:gd name="T47" fmla="*/ 60 h 62"/>
                  <a:gd name="T48" fmla="*/ 12 w 14"/>
                  <a:gd name="T49" fmla="*/ 56 h 62"/>
                  <a:gd name="T50" fmla="*/ 12 w 14"/>
                  <a:gd name="T51" fmla="*/ 56 h 62"/>
                  <a:gd name="T52" fmla="*/ 12 w 14"/>
                  <a:gd name="T53" fmla="*/ 52 h 62"/>
                  <a:gd name="T54" fmla="*/ 12 w 14"/>
                  <a:gd name="T55" fmla="*/ 52 h 62"/>
                  <a:gd name="T56" fmla="*/ 12 w 14"/>
                  <a:gd name="T57" fmla="*/ 48 h 62"/>
                  <a:gd name="T58" fmla="*/ 12 w 14"/>
                  <a:gd name="T59" fmla="*/ 48 h 62"/>
                  <a:gd name="T60" fmla="*/ 10 w 14"/>
                  <a:gd name="T61" fmla="*/ 42 h 62"/>
                  <a:gd name="T62" fmla="*/ 10 w 14"/>
                  <a:gd name="T63" fmla="*/ 42 h 62"/>
                  <a:gd name="T64" fmla="*/ 10 w 14"/>
                  <a:gd name="T65" fmla="*/ 36 h 62"/>
                  <a:gd name="T66" fmla="*/ 10 w 14"/>
                  <a:gd name="T67" fmla="*/ 36 h 62"/>
                  <a:gd name="T68" fmla="*/ 10 w 14"/>
                  <a:gd name="T69" fmla="*/ 30 h 62"/>
                  <a:gd name="T70" fmla="*/ 10 w 14"/>
                  <a:gd name="T71" fmla="*/ 30 h 62"/>
                  <a:gd name="T72" fmla="*/ 6 w 14"/>
                  <a:gd name="T73" fmla="*/ 20 h 62"/>
                  <a:gd name="T74" fmla="*/ 6 w 14"/>
                  <a:gd name="T75" fmla="*/ 20 h 62"/>
                  <a:gd name="T76" fmla="*/ 4 w 14"/>
                  <a:gd name="T77" fmla="*/ 10 h 62"/>
                  <a:gd name="T78" fmla="*/ 4 w 14"/>
                  <a:gd name="T79" fmla="*/ 10 h 62"/>
                  <a:gd name="T80" fmla="*/ 2 w 14"/>
                  <a:gd name="T81" fmla="*/ 2 h 62"/>
                  <a:gd name="T82" fmla="*/ 2 w 14"/>
                  <a:gd name="T83" fmla="*/ 2 h 62"/>
                  <a:gd name="T84" fmla="*/ 0 w 14"/>
                  <a:gd name="T8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 h="62">
                    <a:moveTo>
                      <a:pt x="0" y="0"/>
                    </a:moveTo>
                    <a:lnTo>
                      <a:pt x="0" y="0"/>
                    </a:lnTo>
                    <a:lnTo>
                      <a:pt x="2" y="2"/>
                    </a:lnTo>
                    <a:lnTo>
                      <a:pt x="2" y="2"/>
                    </a:lnTo>
                    <a:lnTo>
                      <a:pt x="6" y="8"/>
                    </a:lnTo>
                    <a:lnTo>
                      <a:pt x="6" y="8"/>
                    </a:lnTo>
                    <a:lnTo>
                      <a:pt x="8" y="18"/>
                    </a:lnTo>
                    <a:lnTo>
                      <a:pt x="8" y="18"/>
                    </a:lnTo>
                    <a:lnTo>
                      <a:pt x="12" y="30"/>
                    </a:lnTo>
                    <a:lnTo>
                      <a:pt x="12" y="30"/>
                    </a:lnTo>
                    <a:lnTo>
                      <a:pt x="12" y="36"/>
                    </a:lnTo>
                    <a:lnTo>
                      <a:pt x="12" y="36"/>
                    </a:lnTo>
                    <a:lnTo>
                      <a:pt x="14" y="42"/>
                    </a:lnTo>
                    <a:lnTo>
                      <a:pt x="14" y="42"/>
                    </a:lnTo>
                    <a:lnTo>
                      <a:pt x="14" y="48"/>
                    </a:lnTo>
                    <a:lnTo>
                      <a:pt x="14" y="48"/>
                    </a:lnTo>
                    <a:lnTo>
                      <a:pt x="14" y="52"/>
                    </a:lnTo>
                    <a:lnTo>
                      <a:pt x="14" y="52"/>
                    </a:lnTo>
                    <a:lnTo>
                      <a:pt x="12" y="60"/>
                    </a:lnTo>
                    <a:lnTo>
                      <a:pt x="12" y="60"/>
                    </a:lnTo>
                    <a:lnTo>
                      <a:pt x="12" y="62"/>
                    </a:lnTo>
                    <a:lnTo>
                      <a:pt x="12" y="62"/>
                    </a:lnTo>
                    <a:lnTo>
                      <a:pt x="12" y="60"/>
                    </a:lnTo>
                    <a:lnTo>
                      <a:pt x="12" y="60"/>
                    </a:lnTo>
                    <a:lnTo>
                      <a:pt x="12" y="56"/>
                    </a:lnTo>
                    <a:lnTo>
                      <a:pt x="12" y="56"/>
                    </a:lnTo>
                    <a:lnTo>
                      <a:pt x="12" y="52"/>
                    </a:lnTo>
                    <a:lnTo>
                      <a:pt x="12" y="52"/>
                    </a:lnTo>
                    <a:lnTo>
                      <a:pt x="12" y="48"/>
                    </a:lnTo>
                    <a:lnTo>
                      <a:pt x="12" y="48"/>
                    </a:lnTo>
                    <a:lnTo>
                      <a:pt x="10" y="42"/>
                    </a:lnTo>
                    <a:lnTo>
                      <a:pt x="10" y="42"/>
                    </a:lnTo>
                    <a:lnTo>
                      <a:pt x="10" y="36"/>
                    </a:lnTo>
                    <a:lnTo>
                      <a:pt x="10" y="36"/>
                    </a:lnTo>
                    <a:lnTo>
                      <a:pt x="10" y="30"/>
                    </a:lnTo>
                    <a:lnTo>
                      <a:pt x="10" y="30"/>
                    </a:lnTo>
                    <a:lnTo>
                      <a:pt x="6" y="20"/>
                    </a:lnTo>
                    <a:lnTo>
                      <a:pt x="6" y="20"/>
                    </a:lnTo>
                    <a:lnTo>
                      <a:pt x="4" y="10"/>
                    </a:lnTo>
                    <a:lnTo>
                      <a:pt x="4" y="10"/>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803"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6638" y="1970088"/>
                <a:ext cx="1047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4" name="Freeform 87"/>
              <p:cNvSpPr>
                <a:spLocks noEditPoints="1"/>
              </p:cNvSpPr>
              <p:nvPr/>
            </p:nvSpPr>
            <p:spPr bwMode="auto">
              <a:xfrm>
                <a:off x="4856163" y="1982788"/>
                <a:ext cx="88900" cy="98425"/>
              </a:xfrm>
              <a:custGeom>
                <a:avLst/>
                <a:gdLst>
                  <a:gd name="T0" fmla="*/ 48 w 56"/>
                  <a:gd name="T1" fmla="*/ 6 h 62"/>
                  <a:gd name="T2" fmla="*/ 48 w 56"/>
                  <a:gd name="T3" fmla="*/ 6 h 62"/>
                  <a:gd name="T4" fmla="*/ 48 w 56"/>
                  <a:gd name="T5" fmla="*/ 6 h 62"/>
                  <a:gd name="T6" fmla="*/ 50 w 56"/>
                  <a:gd name="T7" fmla="*/ 10 h 62"/>
                  <a:gd name="T8" fmla="*/ 52 w 56"/>
                  <a:gd name="T9" fmla="*/ 12 h 62"/>
                  <a:gd name="T10" fmla="*/ 52 w 56"/>
                  <a:gd name="T11" fmla="*/ 14 h 62"/>
                  <a:gd name="T12" fmla="*/ 54 w 56"/>
                  <a:gd name="T13" fmla="*/ 16 h 62"/>
                  <a:gd name="T14" fmla="*/ 54 w 56"/>
                  <a:gd name="T15" fmla="*/ 16 h 62"/>
                  <a:gd name="T16" fmla="*/ 54 w 56"/>
                  <a:gd name="T17" fmla="*/ 22 h 62"/>
                  <a:gd name="T18" fmla="*/ 54 w 56"/>
                  <a:gd name="T19" fmla="*/ 22 h 62"/>
                  <a:gd name="T20" fmla="*/ 54 w 56"/>
                  <a:gd name="T21" fmla="*/ 28 h 62"/>
                  <a:gd name="T22" fmla="*/ 54 w 56"/>
                  <a:gd name="T23" fmla="*/ 28 h 62"/>
                  <a:gd name="T24" fmla="*/ 54 w 56"/>
                  <a:gd name="T25" fmla="*/ 32 h 62"/>
                  <a:gd name="T26" fmla="*/ 54 w 56"/>
                  <a:gd name="T27" fmla="*/ 32 h 62"/>
                  <a:gd name="T28" fmla="*/ 54 w 56"/>
                  <a:gd name="T29" fmla="*/ 38 h 62"/>
                  <a:gd name="T30" fmla="*/ 54 w 56"/>
                  <a:gd name="T31" fmla="*/ 38 h 62"/>
                  <a:gd name="T32" fmla="*/ 50 w 56"/>
                  <a:gd name="T33" fmla="*/ 48 h 62"/>
                  <a:gd name="T34" fmla="*/ 46 w 56"/>
                  <a:gd name="T35" fmla="*/ 58 h 62"/>
                  <a:gd name="T36" fmla="*/ 46 w 56"/>
                  <a:gd name="T37" fmla="*/ 58 h 62"/>
                  <a:gd name="T38" fmla="*/ 44 w 56"/>
                  <a:gd name="T39" fmla="*/ 60 h 62"/>
                  <a:gd name="T40" fmla="*/ 44 w 56"/>
                  <a:gd name="T41" fmla="*/ 60 h 62"/>
                  <a:gd name="T42" fmla="*/ 42 w 56"/>
                  <a:gd name="T43" fmla="*/ 62 h 62"/>
                  <a:gd name="T44" fmla="*/ 42 w 56"/>
                  <a:gd name="T45" fmla="*/ 62 h 62"/>
                  <a:gd name="T46" fmla="*/ 48 w 56"/>
                  <a:gd name="T47" fmla="*/ 54 h 62"/>
                  <a:gd name="T48" fmla="*/ 54 w 56"/>
                  <a:gd name="T49" fmla="*/ 42 h 62"/>
                  <a:gd name="T50" fmla="*/ 56 w 56"/>
                  <a:gd name="T51" fmla="*/ 30 h 62"/>
                  <a:gd name="T52" fmla="*/ 56 w 56"/>
                  <a:gd name="T53" fmla="*/ 16 h 62"/>
                  <a:gd name="T54" fmla="*/ 56 w 56"/>
                  <a:gd name="T55" fmla="*/ 16 h 62"/>
                  <a:gd name="T56" fmla="*/ 56 w 56"/>
                  <a:gd name="T57" fmla="*/ 16 h 62"/>
                  <a:gd name="T58" fmla="*/ 56 w 56"/>
                  <a:gd name="T59" fmla="*/ 16 h 62"/>
                  <a:gd name="T60" fmla="*/ 56 w 56"/>
                  <a:gd name="T61" fmla="*/ 16 h 62"/>
                  <a:gd name="T62" fmla="*/ 56 w 56"/>
                  <a:gd name="T63" fmla="*/ 16 h 62"/>
                  <a:gd name="T64" fmla="*/ 56 w 56"/>
                  <a:gd name="T65" fmla="*/ 16 h 62"/>
                  <a:gd name="T66" fmla="*/ 56 w 56"/>
                  <a:gd name="T67" fmla="*/ 16 h 62"/>
                  <a:gd name="T68" fmla="*/ 56 w 56"/>
                  <a:gd name="T69" fmla="*/ 16 h 62"/>
                  <a:gd name="T70" fmla="*/ 56 w 56"/>
                  <a:gd name="T71" fmla="*/ 16 h 62"/>
                  <a:gd name="T72" fmla="*/ 56 w 56"/>
                  <a:gd name="T73" fmla="*/ 16 h 62"/>
                  <a:gd name="T74" fmla="*/ 52 w 56"/>
                  <a:gd name="T75" fmla="*/ 6 h 62"/>
                  <a:gd name="T76" fmla="*/ 48 w 56"/>
                  <a:gd name="T77" fmla="*/ 6 h 62"/>
                  <a:gd name="T78" fmla="*/ 2 w 56"/>
                  <a:gd name="T79" fmla="*/ 0 h 62"/>
                  <a:gd name="T80" fmla="*/ 2 w 56"/>
                  <a:gd name="T81" fmla="*/ 0 h 62"/>
                  <a:gd name="T82" fmla="*/ 4 w 56"/>
                  <a:gd name="T83" fmla="*/ 8 h 62"/>
                  <a:gd name="T84" fmla="*/ 4 w 56"/>
                  <a:gd name="T85" fmla="*/ 18 h 62"/>
                  <a:gd name="T86" fmla="*/ 4 w 56"/>
                  <a:gd name="T87" fmla="*/ 30 h 62"/>
                  <a:gd name="T88" fmla="*/ 0 w 56"/>
                  <a:gd name="T89" fmla="*/ 42 h 62"/>
                  <a:gd name="T90" fmla="*/ 0 w 56"/>
                  <a:gd name="T91" fmla="*/ 42 h 62"/>
                  <a:gd name="T92" fmla="*/ 2 w 56"/>
                  <a:gd name="T93" fmla="*/ 38 h 62"/>
                  <a:gd name="T94" fmla="*/ 2 w 56"/>
                  <a:gd name="T95" fmla="*/ 38 h 62"/>
                  <a:gd name="T96" fmla="*/ 2 w 56"/>
                  <a:gd name="T97" fmla="*/ 36 h 62"/>
                  <a:gd name="T98" fmla="*/ 4 w 56"/>
                  <a:gd name="T99" fmla="*/ 32 h 62"/>
                  <a:gd name="T100" fmla="*/ 4 w 56"/>
                  <a:gd name="T101" fmla="*/ 28 h 62"/>
                  <a:gd name="T102" fmla="*/ 4 w 56"/>
                  <a:gd name="T103" fmla="*/ 28 h 62"/>
                  <a:gd name="T104" fmla="*/ 6 w 56"/>
                  <a:gd name="T105" fmla="*/ 24 h 62"/>
                  <a:gd name="T106" fmla="*/ 6 w 56"/>
                  <a:gd name="T107" fmla="*/ 24 h 62"/>
                  <a:gd name="T108" fmla="*/ 6 w 56"/>
                  <a:gd name="T109" fmla="*/ 20 h 62"/>
                  <a:gd name="T110" fmla="*/ 6 w 56"/>
                  <a:gd name="T111" fmla="*/ 20 h 62"/>
                  <a:gd name="T112" fmla="*/ 6 w 56"/>
                  <a:gd name="T113" fmla="*/ 16 h 62"/>
                  <a:gd name="T114" fmla="*/ 6 w 56"/>
                  <a:gd name="T115" fmla="*/ 12 h 62"/>
                  <a:gd name="T116" fmla="*/ 6 w 56"/>
                  <a:gd name="T117" fmla="*/ 8 h 62"/>
                  <a:gd name="T118" fmla="*/ 6 w 56"/>
                  <a:gd name="T119" fmla="*/ 8 h 62"/>
                  <a:gd name="T120" fmla="*/ 4 w 56"/>
                  <a:gd name="T121" fmla="*/ 0 h 62"/>
                  <a:gd name="T122" fmla="*/ 4 w 56"/>
                  <a:gd name="T123" fmla="*/ 0 h 62"/>
                  <a:gd name="T124" fmla="*/ 2 w 56"/>
                  <a:gd name="T1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 h="62">
                    <a:moveTo>
                      <a:pt x="48" y="6"/>
                    </a:moveTo>
                    <a:lnTo>
                      <a:pt x="48" y="6"/>
                    </a:lnTo>
                    <a:lnTo>
                      <a:pt x="48" y="6"/>
                    </a:lnTo>
                    <a:lnTo>
                      <a:pt x="50" y="10"/>
                    </a:lnTo>
                    <a:lnTo>
                      <a:pt x="52" y="12"/>
                    </a:lnTo>
                    <a:lnTo>
                      <a:pt x="52" y="14"/>
                    </a:lnTo>
                    <a:lnTo>
                      <a:pt x="54" y="16"/>
                    </a:lnTo>
                    <a:lnTo>
                      <a:pt x="54" y="16"/>
                    </a:lnTo>
                    <a:lnTo>
                      <a:pt x="54" y="22"/>
                    </a:lnTo>
                    <a:lnTo>
                      <a:pt x="54" y="22"/>
                    </a:lnTo>
                    <a:lnTo>
                      <a:pt x="54" y="28"/>
                    </a:lnTo>
                    <a:lnTo>
                      <a:pt x="54" y="28"/>
                    </a:lnTo>
                    <a:lnTo>
                      <a:pt x="54" y="32"/>
                    </a:lnTo>
                    <a:lnTo>
                      <a:pt x="54" y="32"/>
                    </a:lnTo>
                    <a:lnTo>
                      <a:pt x="54" y="38"/>
                    </a:lnTo>
                    <a:lnTo>
                      <a:pt x="54" y="38"/>
                    </a:lnTo>
                    <a:lnTo>
                      <a:pt x="50" y="48"/>
                    </a:lnTo>
                    <a:lnTo>
                      <a:pt x="46" y="58"/>
                    </a:lnTo>
                    <a:lnTo>
                      <a:pt x="46" y="58"/>
                    </a:lnTo>
                    <a:lnTo>
                      <a:pt x="44" y="60"/>
                    </a:lnTo>
                    <a:lnTo>
                      <a:pt x="44" y="60"/>
                    </a:lnTo>
                    <a:lnTo>
                      <a:pt x="42" y="62"/>
                    </a:lnTo>
                    <a:lnTo>
                      <a:pt x="42" y="62"/>
                    </a:lnTo>
                    <a:lnTo>
                      <a:pt x="48" y="54"/>
                    </a:lnTo>
                    <a:lnTo>
                      <a:pt x="54" y="42"/>
                    </a:lnTo>
                    <a:lnTo>
                      <a:pt x="56" y="30"/>
                    </a:lnTo>
                    <a:lnTo>
                      <a:pt x="56" y="16"/>
                    </a:lnTo>
                    <a:lnTo>
                      <a:pt x="56" y="16"/>
                    </a:lnTo>
                    <a:lnTo>
                      <a:pt x="56" y="16"/>
                    </a:lnTo>
                    <a:lnTo>
                      <a:pt x="56" y="16"/>
                    </a:lnTo>
                    <a:lnTo>
                      <a:pt x="56" y="16"/>
                    </a:lnTo>
                    <a:lnTo>
                      <a:pt x="56" y="16"/>
                    </a:lnTo>
                    <a:lnTo>
                      <a:pt x="56" y="16"/>
                    </a:lnTo>
                    <a:lnTo>
                      <a:pt x="56" y="16"/>
                    </a:lnTo>
                    <a:lnTo>
                      <a:pt x="56" y="16"/>
                    </a:lnTo>
                    <a:lnTo>
                      <a:pt x="56" y="16"/>
                    </a:lnTo>
                    <a:lnTo>
                      <a:pt x="56" y="16"/>
                    </a:lnTo>
                    <a:lnTo>
                      <a:pt x="52" y="6"/>
                    </a:lnTo>
                    <a:lnTo>
                      <a:pt x="48" y="6"/>
                    </a:lnTo>
                    <a:close/>
                    <a:moveTo>
                      <a:pt x="2" y="0"/>
                    </a:moveTo>
                    <a:lnTo>
                      <a:pt x="2" y="0"/>
                    </a:lnTo>
                    <a:lnTo>
                      <a:pt x="4" y="8"/>
                    </a:lnTo>
                    <a:lnTo>
                      <a:pt x="4" y="18"/>
                    </a:lnTo>
                    <a:lnTo>
                      <a:pt x="4" y="30"/>
                    </a:lnTo>
                    <a:lnTo>
                      <a:pt x="0" y="42"/>
                    </a:lnTo>
                    <a:lnTo>
                      <a:pt x="0" y="42"/>
                    </a:lnTo>
                    <a:lnTo>
                      <a:pt x="2" y="38"/>
                    </a:lnTo>
                    <a:lnTo>
                      <a:pt x="2" y="38"/>
                    </a:lnTo>
                    <a:lnTo>
                      <a:pt x="2" y="36"/>
                    </a:lnTo>
                    <a:lnTo>
                      <a:pt x="4" y="32"/>
                    </a:lnTo>
                    <a:lnTo>
                      <a:pt x="4" y="28"/>
                    </a:lnTo>
                    <a:lnTo>
                      <a:pt x="4" y="28"/>
                    </a:lnTo>
                    <a:lnTo>
                      <a:pt x="6" y="24"/>
                    </a:lnTo>
                    <a:lnTo>
                      <a:pt x="6" y="24"/>
                    </a:lnTo>
                    <a:lnTo>
                      <a:pt x="6" y="20"/>
                    </a:lnTo>
                    <a:lnTo>
                      <a:pt x="6" y="20"/>
                    </a:lnTo>
                    <a:lnTo>
                      <a:pt x="6" y="16"/>
                    </a:lnTo>
                    <a:lnTo>
                      <a:pt x="6" y="12"/>
                    </a:lnTo>
                    <a:lnTo>
                      <a:pt x="6" y="8"/>
                    </a:lnTo>
                    <a:lnTo>
                      <a:pt x="6" y="8"/>
                    </a:lnTo>
                    <a:lnTo>
                      <a:pt x="4" y="0"/>
                    </a:lnTo>
                    <a:lnTo>
                      <a:pt x="4" y="0"/>
                    </a:lnTo>
                    <a:lnTo>
                      <a:pt x="2" y="0"/>
                    </a:lnTo>
                    <a:close/>
                  </a:path>
                </a:pathLst>
              </a:custGeom>
              <a:solidFill>
                <a:srgbClr val="932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5" name="Freeform 88"/>
              <p:cNvSpPr>
                <a:spLocks/>
              </p:cNvSpPr>
              <p:nvPr/>
            </p:nvSpPr>
            <p:spPr bwMode="auto">
              <a:xfrm>
                <a:off x="4922838" y="1992313"/>
                <a:ext cx="22225" cy="88900"/>
              </a:xfrm>
              <a:custGeom>
                <a:avLst/>
                <a:gdLst>
                  <a:gd name="T0" fmla="*/ 6 w 14"/>
                  <a:gd name="T1" fmla="*/ 0 h 56"/>
                  <a:gd name="T2" fmla="*/ 6 w 14"/>
                  <a:gd name="T3" fmla="*/ 0 h 56"/>
                  <a:gd name="T4" fmla="*/ 6 w 14"/>
                  <a:gd name="T5" fmla="*/ 0 h 56"/>
                  <a:gd name="T6" fmla="*/ 8 w 14"/>
                  <a:gd name="T7" fmla="*/ 4 h 56"/>
                  <a:gd name="T8" fmla="*/ 10 w 14"/>
                  <a:gd name="T9" fmla="*/ 6 h 56"/>
                  <a:gd name="T10" fmla="*/ 10 w 14"/>
                  <a:gd name="T11" fmla="*/ 8 h 56"/>
                  <a:gd name="T12" fmla="*/ 12 w 14"/>
                  <a:gd name="T13" fmla="*/ 10 h 56"/>
                  <a:gd name="T14" fmla="*/ 12 w 14"/>
                  <a:gd name="T15" fmla="*/ 10 h 56"/>
                  <a:gd name="T16" fmla="*/ 12 w 14"/>
                  <a:gd name="T17" fmla="*/ 16 h 56"/>
                  <a:gd name="T18" fmla="*/ 12 w 14"/>
                  <a:gd name="T19" fmla="*/ 16 h 56"/>
                  <a:gd name="T20" fmla="*/ 12 w 14"/>
                  <a:gd name="T21" fmla="*/ 22 h 56"/>
                  <a:gd name="T22" fmla="*/ 12 w 14"/>
                  <a:gd name="T23" fmla="*/ 22 h 56"/>
                  <a:gd name="T24" fmla="*/ 12 w 14"/>
                  <a:gd name="T25" fmla="*/ 26 h 56"/>
                  <a:gd name="T26" fmla="*/ 12 w 14"/>
                  <a:gd name="T27" fmla="*/ 26 h 56"/>
                  <a:gd name="T28" fmla="*/ 12 w 14"/>
                  <a:gd name="T29" fmla="*/ 32 h 56"/>
                  <a:gd name="T30" fmla="*/ 12 w 14"/>
                  <a:gd name="T31" fmla="*/ 32 h 56"/>
                  <a:gd name="T32" fmla="*/ 8 w 14"/>
                  <a:gd name="T33" fmla="*/ 42 h 56"/>
                  <a:gd name="T34" fmla="*/ 4 w 14"/>
                  <a:gd name="T35" fmla="*/ 52 h 56"/>
                  <a:gd name="T36" fmla="*/ 4 w 14"/>
                  <a:gd name="T37" fmla="*/ 52 h 56"/>
                  <a:gd name="T38" fmla="*/ 2 w 14"/>
                  <a:gd name="T39" fmla="*/ 54 h 56"/>
                  <a:gd name="T40" fmla="*/ 2 w 14"/>
                  <a:gd name="T41" fmla="*/ 54 h 56"/>
                  <a:gd name="T42" fmla="*/ 0 w 14"/>
                  <a:gd name="T43" fmla="*/ 56 h 56"/>
                  <a:gd name="T44" fmla="*/ 0 w 14"/>
                  <a:gd name="T45" fmla="*/ 56 h 56"/>
                  <a:gd name="T46" fmla="*/ 6 w 14"/>
                  <a:gd name="T47" fmla="*/ 48 h 56"/>
                  <a:gd name="T48" fmla="*/ 12 w 14"/>
                  <a:gd name="T49" fmla="*/ 36 h 56"/>
                  <a:gd name="T50" fmla="*/ 14 w 14"/>
                  <a:gd name="T51" fmla="*/ 24 h 56"/>
                  <a:gd name="T52" fmla="*/ 14 w 14"/>
                  <a:gd name="T53" fmla="*/ 10 h 56"/>
                  <a:gd name="T54" fmla="*/ 14 w 14"/>
                  <a:gd name="T55" fmla="*/ 10 h 56"/>
                  <a:gd name="T56" fmla="*/ 14 w 14"/>
                  <a:gd name="T57" fmla="*/ 10 h 56"/>
                  <a:gd name="T58" fmla="*/ 14 w 14"/>
                  <a:gd name="T59" fmla="*/ 10 h 56"/>
                  <a:gd name="T60" fmla="*/ 14 w 14"/>
                  <a:gd name="T61" fmla="*/ 10 h 56"/>
                  <a:gd name="T62" fmla="*/ 14 w 14"/>
                  <a:gd name="T63" fmla="*/ 10 h 56"/>
                  <a:gd name="T64" fmla="*/ 14 w 14"/>
                  <a:gd name="T65" fmla="*/ 10 h 56"/>
                  <a:gd name="T66" fmla="*/ 14 w 14"/>
                  <a:gd name="T67" fmla="*/ 10 h 56"/>
                  <a:gd name="T68" fmla="*/ 14 w 14"/>
                  <a:gd name="T69" fmla="*/ 10 h 56"/>
                  <a:gd name="T70" fmla="*/ 14 w 14"/>
                  <a:gd name="T71" fmla="*/ 10 h 56"/>
                  <a:gd name="T72" fmla="*/ 14 w 14"/>
                  <a:gd name="T73" fmla="*/ 10 h 56"/>
                  <a:gd name="T74" fmla="*/ 10 w 14"/>
                  <a:gd name="T75" fmla="*/ 0 h 56"/>
                  <a:gd name="T76" fmla="*/ 6 w 14"/>
                  <a:gd name="T7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 h="56">
                    <a:moveTo>
                      <a:pt x="6" y="0"/>
                    </a:moveTo>
                    <a:lnTo>
                      <a:pt x="6" y="0"/>
                    </a:lnTo>
                    <a:lnTo>
                      <a:pt x="6" y="0"/>
                    </a:lnTo>
                    <a:lnTo>
                      <a:pt x="8" y="4"/>
                    </a:lnTo>
                    <a:lnTo>
                      <a:pt x="10" y="6"/>
                    </a:lnTo>
                    <a:lnTo>
                      <a:pt x="10" y="8"/>
                    </a:lnTo>
                    <a:lnTo>
                      <a:pt x="12" y="10"/>
                    </a:lnTo>
                    <a:lnTo>
                      <a:pt x="12" y="10"/>
                    </a:lnTo>
                    <a:lnTo>
                      <a:pt x="12" y="16"/>
                    </a:lnTo>
                    <a:lnTo>
                      <a:pt x="12" y="16"/>
                    </a:lnTo>
                    <a:lnTo>
                      <a:pt x="12" y="22"/>
                    </a:lnTo>
                    <a:lnTo>
                      <a:pt x="12" y="22"/>
                    </a:lnTo>
                    <a:lnTo>
                      <a:pt x="12" y="26"/>
                    </a:lnTo>
                    <a:lnTo>
                      <a:pt x="12" y="26"/>
                    </a:lnTo>
                    <a:lnTo>
                      <a:pt x="12" y="32"/>
                    </a:lnTo>
                    <a:lnTo>
                      <a:pt x="12" y="32"/>
                    </a:lnTo>
                    <a:lnTo>
                      <a:pt x="8" y="42"/>
                    </a:lnTo>
                    <a:lnTo>
                      <a:pt x="4" y="52"/>
                    </a:lnTo>
                    <a:lnTo>
                      <a:pt x="4" y="52"/>
                    </a:lnTo>
                    <a:lnTo>
                      <a:pt x="2" y="54"/>
                    </a:lnTo>
                    <a:lnTo>
                      <a:pt x="2" y="54"/>
                    </a:lnTo>
                    <a:lnTo>
                      <a:pt x="0" y="56"/>
                    </a:lnTo>
                    <a:lnTo>
                      <a:pt x="0" y="56"/>
                    </a:lnTo>
                    <a:lnTo>
                      <a:pt x="6" y="48"/>
                    </a:lnTo>
                    <a:lnTo>
                      <a:pt x="12" y="36"/>
                    </a:lnTo>
                    <a:lnTo>
                      <a:pt x="14" y="24"/>
                    </a:lnTo>
                    <a:lnTo>
                      <a:pt x="14" y="10"/>
                    </a:lnTo>
                    <a:lnTo>
                      <a:pt x="14" y="10"/>
                    </a:lnTo>
                    <a:lnTo>
                      <a:pt x="14" y="10"/>
                    </a:lnTo>
                    <a:lnTo>
                      <a:pt x="14" y="10"/>
                    </a:lnTo>
                    <a:lnTo>
                      <a:pt x="14" y="10"/>
                    </a:lnTo>
                    <a:lnTo>
                      <a:pt x="14" y="10"/>
                    </a:lnTo>
                    <a:lnTo>
                      <a:pt x="14" y="10"/>
                    </a:lnTo>
                    <a:lnTo>
                      <a:pt x="14" y="10"/>
                    </a:lnTo>
                    <a:lnTo>
                      <a:pt x="14" y="10"/>
                    </a:lnTo>
                    <a:lnTo>
                      <a:pt x="14" y="10"/>
                    </a:lnTo>
                    <a:lnTo>
                      <a:pt x="14" y="10"/>
                    </a:lnTo>
                    <a:lnTo>
                      <a:pt x="10"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6" name="Freeform 89"/>
              <p:cNvSpPr>
                <a:spLocks/>
              </p:cNvSpPr>
              <p:nvPr/>
            </p:nvSpPr>
            <p:spPr bwMode="auto">
              <a:xfrm>
                <a:off x="4856163" y="1982788"/>
                <a:ext cx="9525" cy="66675"/>
              </a:xfrm>
              <a:custGeom>
                <a:avLst/>
                <a:gdLst>
                  <a:gd name="T0" fmla="*/ 2 w 6"/>
                  <a:gd name="T1" fmla="*/ 0 h 42"/>
                  <a:gd name="T2" fmla="*/ 2 w 6"/>
                  <a:gd name="T3" fmla="*/ 0 h 42"/>
                  <a:gd name="T4" fmla="*/ 4 w 6"/>
                  <a:gd name="T5" fmla="*/ 8 h 42"/>
                  <a:gd name="T6" fmla="*/ 4 w 6"/>
                  <a:gd name="T7" fmla="*/ 18 h 42"/>
                  <a:gd name="T8" fmla="*/ 4 w 6"/>
                  <a:gd name="T9" fmla="*/ 30 h 42"/>
                  <a:gd name="T10" fmla="*/ 0 w 6"/>
                  <a:gd name="T11" fmla="*/ 42 h 42"/>
                  <a:gd name="T12" fmla="*/ 0 w 6"/>
                  <a:gd name="T13" fmla="*/ 42 h 42"/>
                  <a:gd name="T14" fmla="*/ 2 w 6"/>
                  <a:gd name="T15" fmla="*/ 38 h 42"/>
                  <a:gd name="T16" fmla="*/ 2 w 6"/>
                  <a:gd name="T17" fmla="*/ 38 h 42"/>
                  <a:gd name="T18" fmla="*/ 2 w 6"/>
                  <a:gd name="T19" fmla="*/ 36 h 42"/>
                  <a:gd name="T20" fmla="*/ 4 w 6"/>
                  <a:gd name="T21" fmla="*/ 32 h 42"/>
                  <a:gd name="T22" fmla="*/ 4 w 6"/>
                  <a:gd name="T23" fmla="*/ 28 h 42"/>
                  <a:gd name="T24" fmla="*/ 4 w 6"/>
                  <a:gd name="T25" fmla="*/ 28 h 42"/>
                  <a:gd name="T26" fmla="*/ 6 w 6"/>
                  <a:gd name="T27" fmla="*/ 24 h 42"/>
                  <a:gd name="T28" fmla="*/ 6 w 6"/>
                  <a:gd name="T29" fmla="*/ 24 h 42"/>
                  <a:gd name="T30" fmla="*/ 6 w 6"/>
                  <a:gd name="T31" fmla="*/ 20 h 42"/>
                  <a:gd name="T32" fmla="*/ 6 w 6"/>
                  <a:gd name="T33" fmla="*/ 20 h 42"/>
                  <a:gd name="T34" fmla="*/ 6 w 6"/>
                  <a:gd name="T35" fmla="*/ 16 h 42"/>
                  <a:gd name="T36" fmla="*/ 6 w 6"/>
                  <a:gd name="T37" fmla="*/ 12 h 42"/>
                  <a:gd name="T38" fmla="*/ 6 w 6"/>
                  <a:gd name="T39" fmla="*/ 8 h 42"/>
                  <a:gd name="T40" fmla="*/ 6 w 6"/>
                  <a:gd name="T41" fmla="*/ 8 h 42"/>
                  <a:gd name="T42" fmla="*/ 4 w 6"/>
                  <a:gd name="T43" fmla="*/ 0 h 42"/>
                  <a:gd name="T44" fmla="*/ 4 w 6"/>
                  <a:gd name="T45" fmla="*/ 0 h 42"/>
                  <a:gd name="T46" fmla="*/ 2 w 6"/>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42">
                    <a:moveTo>
                      <a:pt x="2" y="0"/>
                    </a:moveTo>
                    <a:lnTo>
                      <a:pt x="2" y="0"/>
                    </a:lnTo>
                    <a:lnTo>
                      <a:pt x="4" y="8"/>
                    </a:lnTo>
                    <a:lnTo>
                      <a:pt x="4" y="18"/>
                    </a:lnTo>
                    <a:lnTo>
                      <a:pt x="4" y="30"/>
                    </a:lnTo>
                    <a:lnTo>
                      <a:pt x="0" y="42"/>
                    </a:lnTo>
                    <a:lnTo>
                      <a:pt x="0" y="42"/>
                    </a:lnTo>
                    <a:lnTo>
                      <a:pt x="2" y="38"/>
                    </a:lnTo>
                    <a:lnTo>
                      <a:pt x="2" y="38"/>
                    </a:lnTo>
                    <a:lnTo>
                      <a:pt x="2" y="36"/>
                    </a:lnTo>
                    <a:lnTo>
                      <a:pt x="4" y="32"/>
                    </a:lnTo>
                    <a:lnTo>
                      <a:pt x="4" y="28"/>
                    </a:lnTo>
                    <a:lnTo>
                      <a:pt x="4" y="28"/>
                    </a:lnTo>
                    <a:lnTo>
                      <a:pt x="6" y="24"/>
                    </a:lnTo>
                    <a:lnTo>
                      <a:pt x="6" y="24"/>
                    </a:lnTo>
                    <a:lnTo>
                      <a:pt x="6" y="20"/>
                    </a:lnTo>
                    <a:lnTo>
                      <a:pt x="6" y="20"/>
                    </a:lnTo>
                    <a:lnTo>
                      <a:pt x="6" y="16"/>
                    </a:lnTo>
                    <a:lnTo>
                      <a:pt x="6" y="12"/>
                    </a:lnTo>
                    <a:lnTo>
                      <a:pt x="6" y="8"/>
                    </a:lnTo>
                    <a:lnTo>
                      <a:pt x="6" y="8"/>
                    </a:lnTo>
                    <a:lnTo>
                      <a:pt x="4" y="0"/>
                    </a:lnTo>
                    <a:lnTo>
                      <a:pt x="4"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7" name="Freeform 90"/>
              <p:cNvSpPr>
                <a:spLocks noEditPoints="1"/>
              </p:cNvSpPr>
              <p:nvPr/>
            </p:nvSpPr>
            <p:spPr bwMode="auto">
              <a:xfrm>
                <a:off x="4945063" y="200818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close/>
                    <a:moveTo>
                      <a:pt x="0" y="0"/>
                    </a:moveTo>
                    <a:lnTo>
                      <a:pt x="0" y="0"/>
                    </a:lnTo>
                    <a:lnTo>
                      <a:pt x="0" y="0"/>
                    </a:lnTo>
                    <a:close/>
                    <a:moveTo>
                      <a:pt x="0" y="0"/>
                    </a:move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8" name="Freeform 91"/>
              <p:cNvSpPr>
                <a:spLocks/>
              </p:cNvSpPr>
              <p:nvPr/>
            </p:nvSpPr>
            <p:spPr bwMode="auto">
              <a:xfrm>
                <a:off x="4945063" y="200818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09" name="Freeform 92"/>
              <p:cNvSpPr>
                <a:spLocks/>
              </p:cNvSpPr>
              <p:nvPr/>
            </p:nvSpPr>
            <p:spPr bwMode="auto">
              <a:xfrm>
                <a:off x="4945063" y="200818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0" name="Freeform 93"/>
              <p:cNvSpPr>
                <a:spLocks/>
              </p:cNvSpPr>
              <p:nvPr/>
            </p:nvSpPr>
            <p:spPr bwMode="auto">
              <a:xfrm>
                <a:off x="4945063" y="20081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1" name="Freeform 94"/>
              <p:cNvSpPr>
                <a:spLocks/>
              </p:cNvSpPr>
              <p:nvPr/>
            </p:nvSpPr>
            <p:spPr bwMode="auto">
              <a:xfrm>
                <a:off x="4878388" y="1985963"/>
                <a:ext cx="3175" cy="31750"/>
              </a:xfrm>
              <a:custGeom>
                <a:avLst/>
                <a:gdLst>
                  <a:gd name="T0" fmla="*/ 0 w 2"/>
                  <a:gd name="T1" fmla="*/ 0 h 20"/>
                  <a:gd name="T2" fmla="*/ 0 w 2"/>
                  <a:gd name="T3" fmla="*/ 0 h 20"/>
                  <a:gd name="T4" fmla="*/ 0 w 2"/>
                  <a:gd name="T5" fmla="*/ 6 h 20"/>
                  <a:gd name="T6" fmla="*/ 0 w 2"/>
                  <a:gd name="T7" fmla="*/ 6 h 20"/>
                  <a:gd name="T8" fmla="*/ 0 w 2"/>
                  <a:gd name="T9" fmla="*/ 16 h 20"/>
                  <a:gd name="T10" fmla="*/ 0 w 2"/>
                  <a:gd name="T11" fmla="*/ 16 h 20"/>
                  <a:gd name="T12" fmla="*/ 0 w 2"/>
                  <a:gd name="T13" fmla="*/ 20 h 20"/>
                  <a:gd name="T14" fmla="*/ 0 w 2"/>
                  <a:gd name="T15" fmla="*/ 20 h 20"/>
                  <a:gd name="T16" fmla="*/ 2 w 2"/>
                  <a:gd name="T17" fmla="*/ 18 h 20"/>
                  <a:gd name="T18" fmla="*/ 2 w 2"/>
                  <a:gd name="T19" fmla="*/ 18 h 20"/>
                  <a:gd name="T20" fmla="*/ 2 w 2"/>
                  <a:gd name="T21" fmla="*/ 16 h 20"/>
                  <a:gd name="T22" fmla="*/ 2 w 2"/>
                  <a:gd name="T23" fmla="*/ 16 h 20"/>
                  <a:gd name="T24" fmla="*/ 2 w 2"/>
                  <a:gd name="T25" fmla="*/ 6 h 20"/>
                  <a:gd name="T26" fmla="*/ 2 w 2"/>
                  <a:gd name="T27" fmla="*/ 6 h 20"/>
                  <a:gd name="T28" fmla="*/ 2 w 2"/>
                  <a:gd name="T29" fmla="*/ 0 h 20"/>
                  <a:gd name="T30" fmla="*/ 0 w 2"/>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0">
                    <a:moveTo>
                      <a:pt x="0" y="0"/>
                    </a:moveTo>
                    <a:lnTo>
                      <a:pt x="0" y="0"/>
                    </a:lnTo>
                    <a:lnTo>
                      <a:pt x="0" y="6"/>
                    </a:lnTo>
                    <a:lnTo>
                      <a:pt x="0" y="6"/>
                    </a:lnTo>
                    <a:lnTo>
                      <a:pt x="0" y="16"/>
                    </a:lnTo>
                    <a:lnTo>
                      <a:pt x="0" y="16"/>
                    </a:lnTo>
                    <a:lnTo>
                      <a:pt x="0" y="20"/>
                    </a:lnTo>
                    <a:lnTo>
                      <a:pt x="0" y="20"/>
                    </a:lnTo>
                    <a:lnTo>
                      <a:pt x="2" y="18"/>
                    </a:lnTo>
                    <a:lnTo>
                      <a:pt x="2" y="18"/>
                    </a:lnTo>
                    <a:lnTo>
                      <a:pt x="2" y="16"/>
                    </a:lnTo>
                    <a:lnTo>
                      <a:pt x="2" y="16"/>
                    </a:lnTo>
                    <a:lnTo>
                      <a:pt x="2" y="6"/>
                    </a:lnTo>
                    <a:lnTo>
                      <a:pt x="2" y="6"/>
                    </a:lnTo>
                    <a:lnTo>
                      <a:pt x="2" y="0"/>
                    </a:lnTo>
                    <a:lnTo>
                      <a:pt x="0"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2" name="Freeform 95"/>
              <p:cNvSpPr>
                <a:spLocks/>
              </p:cNvSpPr>
              <p:nvPr/>
            </p:nvSpPr>
            <p:spPr bwMode="auto">
              <a:xfrm>
                <a:off x="4878388" y="1985963"/>
                <a:ext cx="3175" cy="31750"/>
              </a:xfrm>
              <a:custGeom>
                <a:avLst/>
                <a:gdLst>
                  <a:gd name="T0" fmla="*/ 0 w 2"/>
                  <a:gd name="T1" fmla="*/ 0 h 20"/>
                  <a:gd name="T2" fmla="*/ 0 w 2"/>
                  <a:gd name="T3" fmla="*/ 0 h 20"/>
                  <a:gd name="T4" fmla="*/ 0 w 2"/>
                  <a:gd name="T5" fmla="*/ 6 h 20"/>
                  <a:gd name="T6" fmla="*/ 0 w 2"/>
                  <a:gd name="T7" fmla="*/ 6 h 20"/>
                  <a:gd name="T8" fmla="*/ 0 w 2"/>
                  <a:gd name="T9" fmla="*/ 16 h 20"/>
                  <a:gd name="T10" fmla="*/ 0 w 2"/>
                  <a:gd name="T11" fmla="*/ 16 h 20"/>
                  <a:gd name="T12" fmla="*/ 0 w 2"/>
                  <a:gd name="T13" fmla="*/ 20 h 20"/>
                  <a:gd name="T14" fmla="*/ 0 w 2"/>
                  <a:gd name="T15" fmla="*/ 20 h 20"/>
                  <a:gd name="T16" fmla="*/ 2 w 2"/>
                  <a:gd name="T17" fmla="*/ 18 h 20"/>
                  <a:gd name="T18" fmla="*/ 2 w 2"/>
                  <a:gd name="T19" fmla="*/ 18 h 20"/>
                  <a:gd name="T20" fmla="*/ 2 w 2"/>
                  <a:gd name="T21" fmla="*/ 16 h 20"/>
                  <a:gd name="T22" fmla="*/ 2 w 2"/>
                  <a:gd name="T23" fmla="*/ 16 h 20"/>
                  <a:gd name="T24" fmla="*/ 2 w 2"/>
                  <a:gd name="T25" fmla="*/ 6 h 20"/>
                  <a:gd name="T26" fmla="*/ 2 w 2"/>
                  <a:gd name="T27" fmla="*/ 6 h 20"/>
                  <a:gd name="T28" fmla="*/ 2 w 2"/>
                  <a:gd name="T29" fmla="*/ 0 h 20"/>
                  <a:gd name="T30" fmla="*/ 0 w 2"/>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0">
                    <a:moveTo>
                      <a:pt x="0" y="0"/>
                    </a:moveTo>
                    <a:lnTo>
                      <a:pt x="0" y="0"/>
                    </a:lnTo>
                    <a:lnTo>
                      <a:pt x="0" y="6"/>
                    </a:lnTo>
                    <a:lnTo>
                      <a:pt x="0" y="6"/>
                    </a:lnTo>
                    <a:lnTo>
                      <a:pt x="0" y="16"/>
                    </a:lnTo>
                    <a:lnTo>
                      <a:pt x="0" y="16"/>
                    </a:lnTo>
                    <a:lnTo>
                      <a:pt x="0" y="20"/>
                    </a:lnTo>
                    <a:lnTo>
                      <a:pt x="0" y="20"/>
                    </a:lnTo>
                    <a:lnTo>
                      <a:pt x="2" y="18"/>
                    </a:lnTo>
                    <a:lnTo>
                      <a:pt x="2" y="18"/>
                    </a:lnTo>
                    <a:lnTo>
                      <a:pt x="2" y="16"/>
                    </a:lnTo>
                    <a:lnTo>
                      <a:pt x="2" y="16"/>
                    </a:lnTo>
                    <a:lnTo>
                      <a:pt x="2" y="6"/>
                    </a:lnTo>
                    <a:lnTo>
                      <a:pt x="2" y="6"/>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3" name="Freeform 96"/>
              <p:cNvSpPr>
                <a:spLocks/>
              </p:cNvSpPr>
              <p:nvPr/>
            </p:nvSpPr>
            <p:spPr bwMode="auto">
              <a:xfrm>
                <a:off x="4897438" y="1989138"/>
                <a:ext cx="9525" cy="19050"/>
              </a:xfrm>
              <a:custGeom>
                <a:avLst/>
                <a:gdLst>
                  <a:gd name="T0" fmla="*/ 0 w 6"/>
                  <a:gd name="T1" fmla="*/ 0 h 12"/>
                  <a:gd name="T2" fmla="*/ 0 w 6"/>
                  <a:gd name="T3" fmla="*/ 0 h 12"/>
                  <a:gd name="T4" fmla="*/ 0 w 6"/>
                  <a:gd name="T5" fmla="*/ 2 h 12"/>
                  <a:gd name="T6" fmla="*/ 0 w 6"/>
                  <a:gd name="T7" fmla="*/ 2 h 12"/>
                  <a:gd name="T8" fmla="*/ 2 w 6"/>
                  <a:gd name="T9" fmla="*/ 12 h 12"/>
                  <a:gd name="T10" fmla="*/ 2 w 6"/>
                  <a:gd name="T11" fmla="*/ 12 h 12"/>
                  <a:gd name="T12" fmla="*/ 2 w 6"/>
                  <a:gd name="T13" fmla="*/ 12 h 12"/>
                  <a:gd name="T14" fmla="*/ 2 w 6"/>
                  <a:gd name="T15" fmla="*/ 12 h 12"/>
                  <a:gd name="T16" fmla="*/ 6 w 6"/>
                  <a:gd name="T17" fmla="*/ 12 h 12"/>
                  <a:gd name="T18" fmla="*/ 6 w 6"/>
                  <a:gd name="T19" fmla="*/ 12 h 12"/>
                  <a:gd name="T20" fmla="*/ 4 w 6"/>
                  <a:gd name="T21" fmla="*/ 10 h 12"/>
                  <a:gd name="T22" fmla="*/ 4 w 6"/>
                  <a:gd name="T23" fmla="*/ 10 h 12"/>
                  <a:gd name="T24" fmla="*/ 2 w 6"/>
                  <a:gd name="T25" fmla="*/ 0 h 12"/>
                  <a:gd name="T26" fmla="*/ 2 w 6"/>
                  <a:gd name="T27" fmla="*/ 0 h 12"/>
                  <a:gd name="T28" fmla="*/ 0 w 6"/>
                  <a:gd name="T29" fmla="*/ 0 h 12"/>
                  <a:gd name="T30" fmla="*/ 0 w 6"/>
                  <a:gd name="T31" fmla="*/ 0 h 12"/>
                  <a:gd name="T32" fmla="*/ 0 w 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2">
                    <a:moveTo>
                      <a:pt x="0" y="0"/>
                    </a:moveTo>
                    <a:lnTo>
                      <a:pt x="0" y="0"/>
                    </a:lnTo>
                    <a:lnTo>
                      <a:pt x="0" y="2"/>
                    </a:lnTo>
                    <a:lnTo>
                      <a:pt x="0" y="2"/>
                    </a:lnTo>
                    <a:lnTo>
                      <a:pt x="2" y="12"/>
                    </a:lnTo>
                    <a:lnTo>
                      <a:pt x="2" y="12"/>
                    </a:lnTo>
                    <a:lnTo>
                      <a:pt x="2" y="12"/>
                    </a:lnTo>
                    <a:lnTo>
                      <a:pt x="2" y="12"/>
                    </a:lnTo>
                    <a:lnTo>
                      <a:pt x="6" y="12"/>
                    </a:lnTo>
                    <a:lnTo>
                      <a:pt x="6" y="12"/>
                    </a:lnTo>
                    <a:lnTo>
                      <a:pt x="4" y="10"/>
                    </a:lnTo>
                    <a:lnTo>
                      <a:pt x="4" y="10"/>
                    </a:lnTo>
                    <a:lnTo>
                      <a:pt x="2" y="0"/>
                    </a:lnTo>
                    <a:lnTo>
                      <a:pt x="2" y="0"/>
                    </a:lnTo>
                    <a:lnTo>
                      <a:pt x="0" y="0"/>
                    </a:lnTo>
                    <a:lnTo>
                      <a:pt x="0" y="0"/>
                    </a:lnTo>
                    <a:lnTo>
                      <a:pt x="0"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4" name="Freeform 97"/>
              <p:cNvSpPr>
                <a:spLocks/>
              </p:cNvSpPr>
              <p:nvPr/>
            </p:nvSpPr>
            <p:spPr bwMode="auto">
              <a:xfrm>
                <a:off x="4897438" y="1989138"/>
                <a:ext cx="9525" cy="19050"/>
              </a:xfrm>
              <a:custGeom>
                <a:avLst/>
                <a:gdLst>
                  <a:gd name="T0" fmla="*/ 0 w 6"/>
                  <a:gd name="T1" fmla="*/ 0 h 12"/>
                  <a:gd name="T2" fmla="*/ 0 w 6"/>
                  <a:gd name="T3" fmla="*/ 0 h 12"/>
                  <a:gd name="T4" fmla="*/ 0 w 6"/>
                  <a:gd name="T5" fmla="*/ 2 h 12"/>
                  <a:gd name="T6" fmla="*/ 0 w 6"/>
                  <a:gd name="T7" fmla="*/ 2 h 12"/>
                  <a:gd name="T8" fmla="*/ 2 w 6"/>
                  <a:gd name="T9" fmla="*/ 12 h 12"/>
                  <a:gd name="T10" fmla="*/ 2 w 6"/>
                  <a:gd name="T11" fmla="*/ 12 h 12"/>
                  <a:gd name="T12" fmla="*/ 2 w 6"/>
                  <a:gd name="T13" fmla="*/ 12 h 12"/>
                  <a:gd name="T14" fmla="*/ 2 w 6"/>
                  <a:gd name="T15" fmla="*/ 12 h 12"/>
                  <a:gd name="T16" fmla="*/ 6 w 6"/>
                  <a:gd name="T17" fmla="*/ 12 h 12"/>
                  <a:gd name="T18" fmla="*/ 6 w 6"/>
                  <a:gd name="T19" fmla="*/ 12 h 12"/>
                  <a:gd name="T20" fmla="*/ 4 w 6"/>
                  <a:gd name="T21" fmla="*/ 10 h 12"/>
                  <a:gd name="T22" fmla="*/ 4 w 6"/>
                  <a:gd name="T23" fmla="*/ 10 h 12"/>
                  <a:gd name="T24" fmla="*/ 2 w 6"/>
                  <a:gd name="T25" fmla="*/ 0 h 12"/>
                  <a:gd name="T26" fmla="*/ 2 w 6"/>
                  <a:gd name="T27" fmla="*/ 0 h 12"/>
                  <a:gd name="T28" fmla="*/ 0 w 6"/>
                  <a:gd name="T29" fmla="*/ 0 h 12"/>
                  <a:gd name="T30" fmla="*/ 0 w 6"/>
                  <a:gd name="T31" fmla="*/ 0 h 12"/>
                  <a:gd name="T32" fmla="*/ 0 w 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2">
                    <a:moveTo>
                      <a:pt x="0" y="0"/>
                    </a:moveTo>
                    <a:lnTo>
                      <a:pt x="0" y="0"/>
                    </a:lnTo>
                    <a:lnTo>
                      <a:pt x="0" y="2"/>
                    </a:lnTo>
                    <a:lnTo>
                      <a:pt x="0" y="2"/>
                    </a:lnTo>
                    <a:lnTo>
                      <a:pt x="2" y="12"/>
                    </a:lnTo>
                    <a:lnTo>
                      <a:pt x="2" y="12"/>
                    </a:lnTo>
                    <a:lnTo>
                      <a:pt x="2" y="12"/>
                    </a:lnTo>
                    <a:lnTo>
                      <a:pt x="2" y="12"/>
                    </a:lnTo>
                    <a:lnTo>
                      <a:pt x="6" y="12"/>
                    </a:lnTo>
                    <a:lnTo>
                      <a:pt x="6" y="12"/>
                    </a:lnTo>
                    <a:lnTo>
                      <a:pt x="4" y="10"/>
                    </a:lnTo>
                    <a:lnTo>
                      <a:pt x="4" y="10"/>
                    </a:lnTo>
                    <a:lnTo>
                      <a:pt x="2" y="0"/>
                    </a:lnTo>
                    <a:lnTo>
                      <a:pt x="2"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5" name="Freeform 98"/>
              <p:cNvSpPr>
                <a:spLocks/>
              </p:cNvSpPr>
              <p:nvPr/>
            </p:nvSpPr>
            <p:spPr bwMode="auto">
              <a:xfrm>
                <a:off x="4951413" y="1389063"/>
                <a:ext cx="215900" cy="114300"/>
              </a:xfrm>
              <a:custGeom>
                <a:avLst/>
                <a:gdLst>
                  <a:gd name="T0" fmla="*/ 56 w 136"/>
                  <a:gd name="T1" fmla="*/ 14 h 72"/>
                  <a:gd name="T2" fmla="*/ 56 w 136"/>
                  <a:gd name="T3" fmla="*/ 14 h 72"/>
                  <a:gd name="T4" fmla="*/ 78 w 136"/>
                  <a:gd name="T5" fmla="*/ 26 h 72"/>
                  <a:gd name="T6" fmla="*/ 102 w 136"/>
                  <a:gd name="T7" fmla="*/ 40 h 72"/>
                  <a:gd name="T8" fmla="*/ 120 w 136"/>
                  <a:gd name="T9" fmla="*/ 56 h 72"/>
                  <a:gd name="T10" fmla="*/ 128 w 136"/>
                  <a:gd name="T11" fmla="*/ 64 h 72"/>
                  <a:gd name="T12" fmla="*/ 134 w 136"/>
                  <a:gd name="T13" fmla="*/ 72 h 72"/>
                  <a:gd name="T14" fmla="*/ 134 w 136"/>
                  <a:gd name="T15" fmla="*/ 72 h 72"/>
                  <a:gd name="T16" fmla="*/ 136 w 136"/>
                  <a:gd name="T17" fmla="*/ 70 h 72"/>
                  <a:gd name="T18" fmla="*/ 136 w 136"/>
                  <a:gd name="T19" fmla="*/ 66 h 72"/>
                  <a:gd name="T20" fmla="*/ 134 w 136"/>
                  <a:gd name="T21" fmla="*/ 58 h 72"/>
                  <a:gd name="T22" fmla="*/ 128 w 136"/>
                  <a:gd name="T23" fmla="*/ 48 h 72"/>
                  <a:gd name="T24" fmla="*/ 120 w 136"/>
                  <a:gd name="T25" fmla="*/ 40 h 72"/>
                  <a:gd name="T26" fmla="*/ 96 w 136"/>
                  <a:gd name="T27" fmla="*/ 24 h 72"/>
                  <a:gd name="T28" fmla="*/ 72 w 136"/>
                  <a:gd name="T29" fmla="*/ 12 h 72"/>
                  <a:gd name="T30" fmla="*/ 72 w 136"/>
                  <a:gd name="T31" fmla="*/ 12 h 72"/>
                  <a:gd name="T32" fmla="*/ 52 w 136"/>
                  <a:gd name="T33" fmla="*/ 4 h 72"/>
                  <a:gd name="T34" fmla="*/ 36 w 136"/>
                  <a:gd name="T35" fmla="*/ 0 h 72"/>
                  <a:gd name="T36" fmla="*/ 24 w 136"/>
                  <a:gd name="T37" fmla="*/ 0 h 72"/>
                  <a:gd name="T38" fmla="*/ 8 w 136"/>
                  <a:gd name="T39" fmla="*/ 4 h 72"/>
                  <a:gd name="T40" fmla="*/ 8 w 136"/>
                  <a:gd name="T41" fmla="*/ 4 h 72"/>
                  <a:gd name="T42" fmla="*/ 0 w 136"/>
                  <a:gd name="T43" fmla="*/ 10 h 72"/>
                  <a:gd name="T44" fmla="*/ 0 w 136"/>
                  <a:gd name="T45" fmla="*/ 10 h 72"/>
                  <a:gd name="T46" fmla="*/ 12 w 136"/>
                  <a:gd name="T47" fmla="*/ 8 h 72"/>
                  <a:gd name="T48" fmla="*/ 26 w 136"/>
                  <a:gd name="T49" fmla="*/ 8 h 72"/>
                  <a:gd name="T50" fmla="*/ 40 w 136"/>
                  <a:gd name="T51" fmla="*/ 10 h 72"/>
                  <a:gd name="T52" fmla="*/ 56 w 136"/>
                  <a:gd name="T5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72">
                    <a:moveTo>
                      <a:pt x="56" y="14"/>
                    </a:moveTo>
                    <a:lnTo>
                      <a:pt x="56" y="14"/>
                    </a:lnTo>
                    <a:lnTo>
                      <a:pt x="78" y="26"/>
                    </a:lnTo>
                    <a:lnTo>
                      <a:pt x="102" y="40"/>
                    </a:lnTo>
                    <a:lnTo>
                      <a:pt x="120" y="56"/>
                    </a:lnTo>
                    <a:lnTo>
                      <a:pt x="128" y="64"/>
                    </a:lnTo>
                    <a:lnTo>
                      <a:pt x="134" y="72"/>
                    </a:lnTo>
                    <a:lnTo>
                      <a:pt x="134" y="72"/>
                    </a:lnTo>
                    <a:lnTo>
                      <a:pt x="136" y="70"/>
                    </a:lnTo>
                    <a:lnTo>
                      <a:pt x="136" y="66"/>
                    </a:lnTo>
                    <a:lnTo>
                      <a:pt x="134" y="58"/>
                    </a:lnTo>
                    <a:lnTo>
                      <a:pt x="128" y="48"/>
                    </a:lnTo>
                    <a:lnTo>
                      <a:pt x="120" y="40"/>
                    </a:lnTo>
                    <a:lnTo>
                      <a:pt x="96" y="24"/>
                    </a:lnTo>
                    <a:lnTo>
                      <a:pt x="72" y="12"/>
                    </a:lnTo>
                    <a:lnTo>
                      <a:pt x="72" y="12"/>
                    </a:lnTo>
                    <a:lnTo>
                      <a:pt x="52" y="4"/>
                    </a:lnTo>
                    <a:lnTo>
                      <a:pt x="36" y="0"/>
                    </a:lnTo>
                    <a:lnTo>
                      <a:pt x="24" y="0"/>
                    </a:lnTo>
                    <a:lnTo>
                      <a:pt x="8" y="4"/>
                    </a:lnTo>
                    <a:lnTo>
                      <a:pt x="8" y="4"/>
                    </a:lnTo>
                    <a:lnTo>
                      <a:pt x="0" y="10"/>
                    </a:lnTo>
                    <a:lnTo>
                      <a:pt x="0" y="10"/>
                    </a:lnTo>
                    <a:lnTo>
                      <a:pt x="12" y="8"/>
                    </a:lnTo>
                    <a:lnTo>
                      <a:pt x="26" y="8"/>
                    </a:lnTo>
                    <a:lnTo>
                      <a:pt x="40" y="10"/>
                    </a:lnTo>
                    <a:lnTo>
                      <a:pt x="5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6" name="Freeform 99"/>
              <p:cNvSpPr>
                <a:spLocks/>
              </p:cNvSpPr>
              <p:nvPr/>
            </p:nvSpPr>
            <p:spPr bwMode="auto">
              <a:xfrm>
                <a:off x="4951413" y="1389063"/>
                <a:ext cx="215900" cy="114300"/>
              </a:xfrm>
              <a:custGeom>
                <a:avLst/>
                <a:gdLst>
                  <a:gd name="T0" fmla="*/ 56 w 136"/>
                  <a:gd name="T1" fmla="*/ 14 h 72"/>
                  <a:gd name="T2" fmla="*/ 56 w 136"/>
                  <a:gd name="T3" fmla="*/ 14 h 72"/>
                  <a:gd name="T4" fmla="*/ 78 w 136"/>
                  <a:gd name="T5" fmla="*/ 26 h 72"/>
                  <a:gd name="T6" fmla="*/ 102 w 136"/>
                  <a:gd name="T7" fmla="*/ 40 h 72"/>
                  <a:gd name="T8" fmla="*/ 120 w 136"/>
                  <a:gd name="T9" fmla="*/ 56 h 72"/>
                  <a:gd name="T10" fmla="*/ 128 w 136"/>
                  <a:gd name="T11" fmla="*/ 64 h 72"/>
                  <a:gd name="T12" fmla="*/ 134 w 136"/>
                  <a:gd name="T13" fmla="*/ 72 h 72"/>
                  <a:gd name="T14" fmla="*/ 134 w 136"/>
                  <a:gd name="T15" fmla="*/ 72 h 72"/>
                  <a:gd name="T16" fmla="*/ 136 w 136"/>
                  <a:gd name="T17" fmla="*/ 70 h 72"/>
                  <a:gd name="T18" fmla="*/ 136 w 136"/>
                  <a:gd name="T19" fmla="*/ 66 h 72"/>
                  <a:gd name="T20" fmla="*/ 134 w 136"/>
                  <a:gd name="T21" fmla="*/ 58 h 72"/>
                  <a:gd name="T22" fmla="*/ 128 w 136"/>
                  <a:gd name="T23" fmla="*/ 48 h 72"/>
                  <a:gd name="T24" fmla="*/ 120 w 136"/>
                  <a:gd name="T25" fmla="*/ 40 h 72"/>
                  <a:gd name="T26" fmla="*/ 96 w 136"/>
                  <a:gd name="T27" fmla="*/ 24 h 72"/>
                  <a:gd name="T28" fmla="*/ 72 w 136"/>
                  <a:gd name="T29" fmla="*/ 12 h 72"/>
                  <a:gd name="T30" fmla="*/ 72 w 136"/>
                  <a:gd name="T31" fmla="*/ 12 h 72"/>
                  <a:gd name="T32" fmla="*/ 52 w 136"/>
                  <a:gd name="T33" fmla="*/ 4 h 72"/>
                  <a:gd name="T34" fmla="*/ 36 w 136"/>
                  <a:gd name="T35" fmla="*/ 0 h 72"/>
                  <a:gd name="T36" fmla="*/ 24 w 136"/>
                  <a:gd name="T37" fmla="*/ 0 h 72"/>
                  <a:gd name="T38" fmla="*/ 8 w 136"/>
                  <a:gd name="T39" fmla="*/ 4 h 72"/>
                  <a:gd name="T40" fmla="*/ 8 w 136"/>
                  <a:gd name="T41" fmla="*/ 4 h 72"/>
                  <a:gd name="T42" fmla="*/ 0 w 136"/>
                  <a:gd name="T43" fmla="*/ 10 h 72"/>
                  <a:gd name="T44" fmla="*/ 0 w 136"/>
                  <a:gd name="T45" fmla="*/ 10 h 72"/>
                  <a:gd name="T46" fmla="*/ 12 w 136"/>
                  <a:gd name="T47" fmla="*/ 8 h 72"/>
                  <a:gd name="T48" fmla="*/ 26 w 136"/>
                  <a:gd name="T49" fmla="*/ 8 h 72"/>
                  <a:gd name="T50" fmla="*/ 40 w 136"/>
                  <a:gd name="T51" fmla="*/ 10 h 72"/>
                  <a:gd name="T52" fmla="*/ 56 w 136"/>
                  <a:gd name="T53"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72">
                    <a:moveTo>
                      <a:pt x="56" y="14"/>
                    </a:moveTo>
                    <a:lnTo>
                      <a:pt x="56" y="14"/>
                    </a:lnTo>
                    <a:lnTo>
                      <a:pt x="78" y="26"/>
                    </a:lnTo>
                    <a:lnTo>
                      <a:pt x="102" y="40"/>
                    </a:lnTo>
                    <a:lnTo>
                      <a:pt x="120" y="56"/>
                    </a:lnTo>
                    <a:lnTo>
                      <a:pt x="128" y="64"/>
                    </a:lnTo>
                    <a:lnTo>
                      <a:pt x="134" y="72"/>
                    </a:lnTo>
                    <a:lnTo>
                      <a:pt x="134" y="72"/>
                    </a:lnTo>
                    <a:lnTo>
                      <a:pt x="136" y="70"/>
                    </a:lnTo>
                    <a:lnTo>
                      <a:pt x="136" y="66"/>
                    </a:lnTo>
                    <a:lnTo>
                      <a:pt x="134" y="58"/>
                    </a:lnTo>
                    <a:lnTo>
                      <a:pt x="128" y="48"/>
                    </a:lnTo>
                    <a:lnTo>
                      <a:pt x="120" y="40"/>
                    </a:lnTo>
                    <a:lnTo>
                      <a:pt x="96" y="24"/>
                    </a:lnTo>
                    <a:lnTo>
                      <a:pt x="72" y="12"/>
                    </a:lnTo>
                    <a:lnTo>
                      <a:pt x="72" y="12"/>
                    </a:lnTo>
                    <a:lnTo>
                      <a:pt x="52" y="4"/>
                    </a:lnTo>
                    <a:lnTo>
                      <a:pt x="36" y="0"/>
                    </a:lnTo>
                    <a:lnTo>
                      <a:pt x="24" y="0"/>
                    </a:lnTo>
                    <a:lnTo>
                      <a:pt x="8" y="4"/>
                    </a:lnTo>
                    <a:lnTo>
                      <a:pt x="8" y="4"/>
                    </a:lnTo>
                    <a:lnTo>
                      <a:pt x="0" y="10"/>
                    </a:lnTo>
                    <a:lnTo>
                      <a:pt x="0" y="10"/>
                    </a:lnTo>
                    <a:lnTo>
                      <a:pt x="12" y="8"/>
                    </a:lnTo>
                    <a:lnTo>
                      <a:pt x="26" y="8"/>
                    </a:lnTo>
                    <a:lnTo>
                      <a:pt x="40" y="10"/>
                    </a:lnTo>
                    <a:lnTo>
                      <a:pt x="56"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124" name="Picture 10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75213" y="1395413"/>
                <a:ext cx="2667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7" name="Freeform 101"/>
              <p:cNvSpPr>
                <a:spLocks noEditPoints="1"/>
              </p:cNvSpPr>
              <p:nvPr/>
            </p:nvSpPr>
            <p:spPr bwMode="auto">
              <a:xfrm>
                <a:off x="4878388" y="1401763"/>
                <a:ext cx="288925" cy="139700"/>
              </a:xfrm>
              <a:custGeom>
                <a:avLst/>
                <a:gdLst>
                  <a:gd name="T0" fmla="*/ 92 w 182"/>
                  <a:gd name="T1" fmla="*/ 4 h 88"/>
                  <a:gd name="T2" fmla="*/ 82 w 182"/>
                  <a:gd name="T3" fmla="*/ 2 h 88"/>
                  <a:gd name="T4" fmla="*/ 74 w 182"/>
                  <a:gd name="T5" fmla="*/ 0 h 88"/>
                  <a:gd name="T6" fmla="*/ 64 w 182"/>
                  <a:gd name="T7" fmla="*/ 0 h 88"/>
                  <a:gd name="T8" fmla="*/ 54 w 182"/>
                  <a:gd name="T9" fmla="*/ 0 h 88"/>
                  <a:gd name="T10" fmla="*/ 42 w 182"/>
                  <a:gd name="T11" fmla="*/ 4 h 88"/>
                  <a:gd name="T12" fmla="*/ 32 w 182"/>
                  <a:gd name="T13" fmla="*/ 14 h 88"/>
                  <a:gd name="T14" fmla="*/ 26 w 182"/>
                  <a:gd name="T15" fmla="*/ 22 h 88"/>
                  <a:gd name="T16" fmla="*/ 20 w 182"/>
                  <a:gd name="T17" fmla="*/ 30 h 88"/>
                  <a:gd name="T18" fmla="*/ 12 w 182"/>
                  <a:gd name="T19" fmla="*/ 42 h 88"/>
                  <a:gd name="T20" fmla="*/ 6 w 182"/>
                  <a:gd name="T21" fmla="*/ 56 h 88"/>
                  <a:gd name="T22" fmla="*/ 12 w 182"/>
                  <a:gd name="T23" fmla="*/ 60 h 88"/>
                  <a:gd name="T24" fmla="*/ 44 w 182"/>
                  <a:gd name="T25" fmla="*/ 62 h 88"/>
                  <a:gd name="T26" fmla="*/ 64 w 182"/>
                  <a:gd name="T27" fmla="*/ 66 h 88"/>
                  <a:gd name="T28" fmla="*/ 124 w 182"/>
                  <a:gd name="T29" fmla="*/ 76 h 88"/>
                  <a:gd name="T30" fmla="*/ 162 w 182"/>
                  <a:gd name="T31" fmla="*/ 88 h 88"/>
                  <a:gd name="T32" fmla="*/ 164 w 182"/>
                  <a:gd name="T33" fmla="*/ 84 h 88"/>
                  <a:gd name="T34" fmla="*/ 170 w 182"/>
                  <a:gd name="T35" fmla="*/ 74 h 88"/>
                  <a:gd name="T36" fmla="*/ 178 w 182"/>
                  <a:gd name="T37" fmla="*/ 66 h 88"/>
                  <a:gd name="T38" fmla="*/ 176 w 182"/>
                  <a:gd name="T39" fmla="*/ 60 h 88"/>
                  <a:gd name="T40" fmla="*/ 168 w 182"/>
                  <a:gd name="T41" fmla="*/ 52 h 88"/>
                  <a:gd name="T42" fmla="*/ 158 w 182"/>
                  <a:gd name="T43" fmla="*/ 42 h 88"/>
                  <a:gd name="T44" fmla="*/ 144 w 182"/>
                  <a:gd name="T45" fmla="*/ 32 h 88"/>
                  <a:gd name="T46" fmla="*/ 130 w 182"/>
                  <a:gd name="T47" fmla="*/ 22 h 88"/>
                  <a:gd name="T48" fmla="*/ 112 w 182"/>
                  <a:gd name="T49" fmla="*/ 12 h 88"/>
                  <a:gd name="T50" fmla="*/ 108 w 182"/>
                  <a:gd name="T51" fmla="*/ 10 h 88"/>
                  <a:gd name="T52" fmla="*/ 124 w 182"/>
                  <a:gd name="T53" fmla="*/ 18 h 88"/>
                  <a:gd name="T54" fmla="*/ 134 w 182"/>
                  <a:gd name="T55" fmla="*/ 24 h 88"/>
                  <a:gd name="T56" fmla="*/ 150 w 182"/>
                  <a:gd name="T57" fmla="*/ 34 h 88"/>
                  <a:gd name="T58" fmla="*/ 160 w 182"/>
                  <a:gd name="T59" fmla="*/ 42 h 88"/>
                  <a:gd name="T60" fmla="*/ 168 w 182"/>
                  <a:gd name="T61" fmla="*/ 50 h 88"/>
                  <a:gd name="T62" fmla="*/ 178 w 182"/>
                  <a:gd name="T63" fmla="*/ 60 h 88"/>
                  <a:gd name="T64" fmla="*/ 180 w 182"/>
                  <a:gd name="T65" fmla="*/ 66 h 88"/>
                  <a:gd name="T66" fmla="*/ 172 w 182"/>
                  <a:gd name="T67" fmla="*/ 76 h 88"/>
                  <a:gd name="T68" fmla="*/ 166 w 182"/>
                  <a:gd name="T69" fmla="*/ 84 h 88"/>
                  <a:gd name="T70" fmla="*/ 166 w 182"/>
                  <a:gd name="T71" fmla="*/ 86 h 88"/>
                  <a:gd name="T72" fmla="*/ 124 w 182"/>
                  <a:gd name="T73" fmla="*/ 80 h 88"/>
                  <a:gd name="T74" fmla="*/ 62 w 182"/>
                  <a:gd name="T75" fmla="*/ 70 h 88"/>
                  <a:gd name="T76" fmla="*/ 22 w 182"/>
                  <a:gd name="T77" fmla="*/ 66 h 88"/>
                  <a:gd name="T78" fmla="*/ 0 w 182"/>
                  <a:gd name="T79" fmla="*/ 66 h 88"/>
                  <a:gd name="T80" fmla="*/ 4 w 182"/>
                  <a:gd name="T81" fmla="*/ 54 h 88"/>
                  <a:gd name="T82" fmla="*/ 10 w 182"/>
                  <a:gd name="T83" fmla="*/ 40 h 88"/>
                  <a:gd name="T84" fmla="*/ 22 w 182"/>
                  <a:gd name="T85" fmla="*/ 24 h 88"/>
                  <a:gd name="T86" fmla="*/ 28 w 182"/>
                  <a:gd name="T87" fmla="*/ 16 h 88"/>
                  <a:gd name="T88" fmla="*/ 34 w 182"/>
                  <a:gd name="T89" fmla="*/ 10 h 88"/>
                  <a:gd name="T90" fmla="*/ 46 w 182"/>
                  <a:gd name="T91" fmla="*/ 0 h 88"/>
                  <a:gd name="T92" fmla="*/ 54 w 182"/>
                  <a:gd name="T93" fmla="*/ 0 h 88"/>
                  <a:gd name="T94" fmla="*/ 64 w 182"/>
                  <a:gd name="T95" fmla="*/ 0 h 88"/>
                  <a:gd name="T96" fmla="*/ 74 w 182"/>
                  <a:gd name="T97" fmla="*/ 0 h 88"/>
                  <a:gd name="T98" fmla="*/ 84 w 182"/>
                  <a:gd name="T99" fmla="*/ 2 h 88"/>
                  <a:gd name="T100" fmla="*/ 92 w 182"/>
                  <a:gd name="T101"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 h="88">
                    <a:moveTo>
                      <a:pt x="102" y="6"/>
                    </a:moveTo>
                    <a:lnTo>
                      <a:pt x="96" y="4"/>
                    </a:lnTo>
                    <a:lnTo>
                      <a:pt x="96" y="4"/>
                    </a:lnTo>
                    <a:lnTo>
                      <a:pt x="92" y="4"/>
                    </a:lnTo>
                    <a:lnTo>
                      <a:pt x="88" y="2"/>
                    </a:lnTo>
                    <a:lnTo>
                      <a:pt x="88" y="2"/>
                    </a:lnTo>
                    <a:lnTo>
                      <a:pt x="84" y="2"/>
                    </a:lnTo>
                    <a:lnTo>
                      <a:pt x="82" y="2"/>
                    </a:lnTo>
                    <a:lnTo>
                      <a:pt x="82" y="2"/>
                    </a:lnTo>
                    <a:lnTo>
                      <a:pt x="78" y="0"/>
                    </a:lnTo>
                    <a:lnTo>
                      <a:pt x="74" y="0"/>
                    </a:lnTo>
                    <a:lnTo>
                      <a:pt x="74" y="0"/>
                    </a:lnTo>
                    <a:lnTo>
                      <a:pt x="70" y="0"/>
                    </a:lnTo>
                    <a:lnTo>
                      <a:pt x="68" y="0"/>
                    </a:lnTo>
                    <a:lnTo>
                      <a:pt x="68" y="0"/>
                    </a:lnTo>
                    <a:lnTo>
                      <a:pt x="64" y="0"/>
                    </a:lnTo>
                    <a:lnTo>
                      <a:pt x="60" y="0"/>
                    </a:lnTo>
                    <a:lnTo>
                      <a:pt x="60" y="0"/>
                    </a:lnTo>
                    <a:lnTo>
                      <a:pt x="54" y="0"/>
                    </a:lnTo>
                    <a:lnTo>
                      <a:pt x="54" y="0"/>
                    </a:lnTo>
                    <a:lnTo>
                      <a:pt x="46" y="2"/>
                    </a:lnTo>
                    <a:lnTo>
                      <a:pt x="46" y="2"/>
                    </a:lnTo>
                    <a:lnTo>
                      <a:pt x="42" y="4"/>
                    </a:lnTo>
                    <a:lnTo>
                      <a:pt x="42" y="4"/>
                    </a:lnTo>
                    <a:lnTo>
                      <a:pt x="38" y="8"/>
                    </a:lnTo>
                    <a:lnTo>
                      <a:pt x="38" y="8"/>
                    </a:lnTo>
                    <a:lnTo>
                      <a:pt x="36" y="10"/>
                    </a:lnTo>
                    <a:lnTo>
                      <a:pt x="32" y="14"/>
                    </a:lnTo>
                    <a:lnTo>
                      <a:pt x="32" y="14"/>
                    </a:lnTo>
                    <a:lnTo>
                      <a:pt x="28" y="18"/>
                    </a:lnTo>
                    <a:lnTo>
                      <a:pt x="28" y="18"/>
                    </a:lnTo>
                    <a:lnTo>
                      <a:pt x="26" y="22"/>
                    </a:lnTo>
                    <a:lnTo>
                      <a:pt x="26" y="22"/>
                    </a:lnTo>
                    <a:lnTo>
                      <a:pt x="22" y="26"/>
                    </a:lnTo>
                    <a:lnTo>
                      <a:pt x="20" y="30"/>
                    </a:lnTo>
                    <a:lnTo>
                      <a:pt x="20" y="30"/>
                    </a:lnTo>
                    <a:lnTo>
                      <a:pt x="16" y="38"/>
                    </a:lnTo>
                    <a:lnTo>
                      <a:pt x="16" y="38"/>
                    </a:lnTo>
                    <a:lnTo>
                      <a:pt x="12" y="42"/>
                    </a:lnTo>
                    <a:lnTo>
                      <a:pt x="12" y="42"/>
                    </a:lnTo>
                    <a:lnTo>
                      <a:pt x="10" y="46"/>
                    </a:lnTo>
                    <a:lnTo>
                      <a:pt x="10" y="46"/>
                    </a:lnTo>
                    <a:lnTo>
                      <a:pt x="6" y="56"/>
                    </a:lnTo>
                    <a:lnTo>
                      <a:pt x="6" y="56"/>
                    </a:lnTo>
                    <a:lnTo>
                      <a:pt x="4" y="64"/>
                    </a:lnTo>
                    <a:lnTo>
                      <a:pt x="2" y="62"/>
                    </a:lnTo>
                    <a:lnTo>
                      <a:pt x="2" y="62"/>
                    </a:lnTo>
                    <a:lnTo>
                      <a:pt x="12" y="60"/>
                    </a:lnTo>
                    <a:lnTo>
                      <a:pt x="12" y="60"/>
                    </a:lnTo>
                    <a:lnTo>
                      <a:pt x="22" y="62"/>
                    </a:lnTo>
                    <a:lnTo>
                      <a:pt x="22" y="62"/>
                    </a:lnTo>
                    <a:lnTo>
                      <a:pt x="44" y="62"/>
                    </a:lnTo>
                    <a:lnTo>
                      <a:pt x="44" y="62"/>
                    </a:lnTo>
                    <a:lnTo>
                      <a:pt x="54" y="64"/>
                    </a:lnTo>
                    <a:lnTo>
                      <a:pt x="64" y="66"/>
                    </a:lnTo>
                    <a:lnTo>
                      <a:pt x="64" y="66"/>
                    </a:lnTo>
                    <a:lnTo>
                      <a:pt x="84" y="68"/>
                    </a:lnTo>
                    <a:lnTo>
                      <a:pt x="84" y="68"/>
                    </a:lnTo>
                    <a:lnTo>
                      <a:pt x="124" y="76"/>
                    </a:lnTo>
                    <a:lnTo>
                      <a:pt x="124" y="76"/>
                    </a:lnTo>
                    <a:lnTo>
                      <a:pt x="164" y="86"/>
                    </a:lnTo>
                    <a:lnTo>
                      <a:pt x="164" y="88"/>
                    </a:lnTo>
                    <a:lnTo>
                      <a:pt x="164" y="88"/>
                    </a:lnTo>
                    <a:lnTo>
                      <a:pt x="162" y="88"/>
                    </a:lnTo>
                    <a:lnTo>
                      <a:pt x="162" y="86"/>
                    </a:lnTo>
                    <a:lnTo>
                      <a:pt x="162" y="86"/>
                    </a:lnTo>
                    <a:lnTo>
                      <a:pt x="162" y="86"/>
                    </a:lnTo>
                    <a:lnTo>
                      <a:pt x="164" y="84"/>
                    </a:lnTo>
                    <a:lnTo>
                      <a:pt x="164" y="84"/>
                    </a:lnTo>
                    <a:lnTo>
                      <a:pt x="166" y="80"/>
                    </a:lnTo>
                    <a:lnTo>
                      <a:pt x="166" y="80"/>
                    </a:lnTo>
                    <a:lnTo>
                      <a:pt x="170" y="74"/>
                    </a:lnTo>
                    <a:lnTo>
                      <a:pt x="170" y="74"/>
                    </a:lnTo>
                    <a:lnTo>
                      <a:pt x="174" y="70"/>
                    </a:lnTo>
                    <a:lnTo>
                      <a:pt x="176" y="66"/>
                    </a:lnTo>
                    <a:lnTo>
                      <a:pt x="178" y="66"/>
                    </a:lnTo>
                    <a:lnTo>
                      <a:pt x="180" y="64"/>
                    </a:lnTo>
                    <a:lnTo>
                      <a:pt x="180" y="66"/>
                    </a:lnTo>
                    <a:lnTo>
                      <a:pt x="180" y="66"/>
                    </a:lnTo>
                    <a:lnTo>
                      <a:pt x="176" y="60"/>
                    </a:lnTo>
                    <a:lnTo>
                      <a:pt x="176" y="60"/>
                    </a:lnTo>
                    <a:lnTo>
                      <a:pt x="172" y="56"/>
                    </a:lnTo>
                    <a:lnTo>
                      <a:pt x="172" y="56"/>
                    </a:lnTo>
                    <a:lnTo>
                      <a:pt x="168" y="52"/>
                    </a:lnTo>
                    <a:lnTo>
                      <a:pt x="168" y="52"/>
                    </a:lnTo>
                    <a:lnTo>
                      <a:pt x="164" y="46"/>
                    </a:lnTo>
                    <a:lnTo>
                      <a:pt x="164" y="46"/>
                    </a:lnTo>
                    <a:lnTo>
                      <a:pt x="158" y="42"/>
                    </a:lnTo>
                    <a:lnTo>
                      <a:pt x="158" y="42"/>
                    </a:lnTo>
                    <a:lnTo>
                      <a:pt x="154" y="38"/>
                    </a:lnTo>
                    <a:lnTo>
                      <a:pt x="154" y="38"/>
                    </a:lnTo>
                    <a:lnTo>
                      <a:pt x="144" y="32"/>
                    </a:lnTo>
                    <a:lnTo>
                      <a:pt x="144" y="32"/>
                    </a:lnTo>
                    <a:lnTo>
                      <a:pt x="134" y="24"/>
                    </a:lnTo>
                    <a:lnTo>
                      <a:pt x="134" y="24"/>
                    </a:lnTo>
                    <a:lnTo>
                      <a:pt x="130" y="22"/>
                    </a:lnTo>
                    <a:lnTo>
                      <a:pt x="130" y="22"/>
                    </a:lnTo>
                    <a:lnTo>
                      <a:pt x="124" y="18"/>
                    </a:lnTo>
                    <a:lnTo>
                      <a:pt x="124" y="18"/>
                    </a:lnTo>
                    <a:lnTo>
                      <a:pt x="112" y="12"/>
                    </a:lnTo>
                    <a:lnTo>
                      <a:pt x="108" y="10"/>
                    </a:lnTo>
                    <a:lnTo>
                      <a:pt x="102" y="6"/>
                    </a:lnTo>
                    <a:close/>
                    <a:moveTo>
                      <a:pt x="102" y="6"/>
                    </a:moveTo>
                    <a:lnTo>
                      <a:pt x="108" y="10"/>
                    </a:lnTo>
                    <a:lnTo>
                      <a:pt x="112" y="12"/>
                    </a:lnTo>
                    <a:lnTo>
                      <a:pt x="112" y="12"/>
                    </a:lnTo>
                    <a:lnTo>
                      <a:pt x="124" y="18"/>
                    </a:lnTo>
                    <a:lnTo>
                      <a:pt x="124" y="18"/>
                    </a:lnTo>
                    <a:lnTo>
                      <a:pt x="130" y="20"/>
                    </a:lnTo>
                    <a:lnTo>
                      <a:pt x="130" y="20"/>
                    </a:lnTo>
                    <a:lnTo>
                      <a:pt x="134" y="24"/>
                    </a:lnTo>
                    <a:lnTo>
                      <a:pt x="134" y="24"/>
                    </a:lnTo>
                    <a:lnTo>
                      <a:pt x="144" y="30"/>
                    </a:lnTo>
                    <a:lnTo>
                      <a:pt x="144" y="30"/>
                    </a:lnTo>
                    <a:lnTo>
                      <a:pt x="150" y="34"/>
                    </a:lnTo>
                    <a:lnTo>
                      <a:pt x="150" y="34"/>
                    </a:lnTo>
                    <a:lnTo>
                      <a:pt x="154" y="38"/>
                    </a:lnTo>
                    <a:lnTo>
                      <a:pt x="154" y="38"/>
                    </a:lnTo>
                    <a:lnTo>
                      <a:pt x="160" y="42"/>
                    </a:lnTo>
                    <a:lnTo>
                      <a:pt x="160" y="42"/>
                    </a:lnTo>
                    <a:lnTo>
                      <a:pt x="164" y="46"/>
                    </a:lnTo>
                    <a:lnTo>
                      <a:pt x="164" y="46"/>
                    </a:lnTo>
                    <a:lnTo>
                      <a:pt x="168" y="50"/>
                    </a:lnTo>
                    <a:lnTo>
                      <a:pt x="168" y="50"/>
                    </a:lnTo>
                    <a:lnTo>
                      <a:pt x="174" y="54"/>
                    </a:lnTo>
                    <a:lnTo>
                      <a:pt x="174" y="54"/>
                    </a:lnTo>
                    <a:lnTo>
                      <a:pt x="178" y="60"/>
                    </a:lnTo>
                    <a:lnTo>
                      <a:pt x="178" y="60"/>
                    </a:lnTo>
                    <a:lnTo>
                      <a:pt x="182" y="64"/>
                    </a:lnTo>
                    <a:lnTo>
                      <a:pt x="182" y="64"/>
                    </a:lnTo>
                    <a:lnTo>
                      <a:pt x="180" y="66"/>
                    </a:lnTo>
                    <a:lnTo>
                      <a:pt x="180" y="66"/>
                    </a:lnTo>
                    <a:lnTo>
                      <a:pt x="178" y="68"/>
                    </a:lnTo>
                    <a:lnTo>
                      <a:pt x="176" y="70"/>
                    </a:lnTo>
                    <a:lnTo>
                      <a:pt x="176" y="70"/>
                    </a:lnTo>
                    <a:lnTo>
                      <a:pt x="172" y="76"/>
                    </a:lnTo>
                    <a:lnTo>
                      <a:pt x="172" y="76"/>
                    </a:lnTo>
                    <a:lnTo>
                      <a:pt x="168" y="82"/>
                    </a:lnTo>
                    <a:lnTo>
                      <a:pt x="168" y="82"/>
                    </a:lnTo>
                    <a:lnTo>
                      <a:pt x="166" y="84"/>
                    </a:lnTo>
                    <a:lnTo>
                      <a:pt x="166" y="86"/>
                    </a:lnTo>
                    <a:lnTo>
                      <a:pt x="166" y="86"/>
                    </a:lnTo>
                    <a:lnTo>
                      <a:pt x="166" y="86"/>
                    </a:lnTo>
                    <a:lnTo>
                      <a:pt x="166" y="86"/>
                    </a:lnTo>
                    <a:lnTo>
                      <a:pt x="164" y="88"/>
                    </a:lnTo>
                    <a:lnTo>
                      <a:pt x="164" y="88"/>
                    </a:lnTo>
                    <a:lnTo>
                      <a:pt x="124" y="80"/>
                    </a:lnTo>
                    <a:lnTo>
                      <a:pt x="124" y="80"/>
                    </a:lnTo>
                    <a:lnTo>
                      <a:pt x="84" y="74"/>
                    </a:lnTo>
                    <a:lnTo>
                      <a:pt x="84" y="74"/>
                    </a:lnTo>
                    <a:lnTo>
                      <a:pt x="62" y="70"/>
                    </a:lnTo>
                    <a:lnTo>
                      <a:pt x="62" y="70"/>
                    </a:lnTo>
                    <a:lnTo>
                      <a:pt x="42" y="68"/>
                    </a:lnTo>
                    <a:lnTo>
                      <a:pt x="42" y="68"/>
                    </a:lnTo>
                    <a:lnTo>
                      <a:pt x="22" y="66"/>
                    </a:lnTo>
                    <a:lnTo>
                      <a:pt x="22" y="66"/>
                    </a:lnTo>
                    <a:lnTo>
                      <a:pt x="12" y="64"/>
                    </a:lnTo>
                    <a:lnTo>
                      <a:pt x="12" y="64"/>
                    </a:lnTo>
                    <a:lnTo>
                      <a:pt x="2" y="66"/>
                    </a:lnTo>
                    <a:lnTo>
                      <a:pt x="0" y="66"/>
                    </a:lnTo>
                    <a:lnTo>
                      <a:pt x="0" y="64"/>
                    </a:lnTo>
                    <a:lnTo>
                      <a:pt x="0" y="64"/>
                    </a:lnTo>
                    <a:lnTo>
                      <a:pt x="4" y="54"/>
                    </a:lnTo>
                    <a:lnTo>
                      <a:pt x="4" y="54"/>
                    </a:lnTo>
                    <a:lnTo>
                      <a:pt x="8" y="46"/>
                    </a:lnTo>
                    <a:lnTo>
                      <a:pt x="8" y="46"/>
                    </a:lnTo>
                    <a:lnTo>
                      <a:pt x="10" y="40"/>
                    </a:lnTo>
                    <a:lnTo>
                      <a:pt x="10" y="40"/>
                    </a:lnTo>
                    <a:lnTo>
                      <a:pt x="12" y="36"/>
                    </a:lnTo>
                    <a:lnTo>
                      <a:pt x="12" y="36"/>
                    </a:lnTo>
                    <a:lnTo>
                      <a:pt x="18" y="28"/>
                    </a:lnTo>
                    <a:lnTo>
                      <a:pt x="22" y="24"/>
                    </a:lnTo>
                    <a:lnTo>
                      <a:pt x="22" y="24"/>
                    </a:lnTo>
                    <a:lnTo>
                      <a:pt x="24" y="20"/>
                    </a:lnTo>
                    <a:lnTo>
                      <a:pt x="24" y="20"/>
                    </a:lnTo>
                    <a:lnTo>
                      <a:pt x="28" y="16"/>
                    </a:lnTo>
                    <a:lnTo>
                      <a:pt x="28" y="16"/>
                    </a:lnTo>
                    <a:lnTo>
                      <a:pt x="30" y="14"/>
                    </a:lnTo>
                    <a:lnTo>
                      <a:pt x="34" y="10"/>
                    </a:lnTo>
                    <a:lnTo>
                      <a:pt x="34" y="10"/>
                    </a:lnTo>
                    <a:lnTo>
                      <a:pt x="38" y="6"/>
                    </a:lnTo>
                    <a:lnTo>
                      <a:pt x="38" y="6"/>
                    </a:lnTo>
                    <a:lnTo>
                      <a:pt x="42" y="4"/>
                    </a:lnTo>
                    <a:lnTo>
                      <a:pt x="46" y="0"/>
                    </a:lnTo>
                    <a:lnTo>
                      <a:pt x="46" y="0"/>
                    </a:lnTo>
                    <a:lnTo>
                      <a:pt x="46" y="0"/>
                    </a:lnTo>
                    <a:lnTo>
                      <a:pt x="46" y="0"/>
                    </a:lnTo>
                    <a:lnTo>
                      <a:pt x="54" y="0"/>
                    </a:lnTo>
                    <a:lnTo>
                      <a:pt x="54" y="0"/>
                    </a:lnTo>
                    <a:lnTo>
                      <a:pt x="60" y="0"/>
                    </a:lnTo>
                    <a:lnTo>
                      <a:pt x="64" y="0"/>
                    </a:lnTo>
                    <a:lnTo>
                      <a:pt x="64" y="0"/>
                    </a:lnTo>
                    <a:lnTo>
                      <a:pt x="68" y="0"/>
                    </a:lnTo>
                    <a:lnTo>
                      <a:pt x="70" y="0"/>
                    </a:lnTo>
                    <a:lnTo>
                      <a:pt x="70" y="0"/>
                    </a:lnTo>
                    <a:lnTo>
                      <a:pt x="74" y="0"/>
                    </a:lnTo>
                    <a:lnTo>
                      <a:pt x="78" y="0"/>
                    </a:lnTo>
                    <a:lnTo>
                      <a:pt x="78" y="0"/>
                    </a:lnTo>
                    <a:lnTo>
                      <a:pt x="82" y="2"/>
                    </a:lnTo>
                    <a:lnTo>
                      <a:pt x="84" y="2"/>
                    </a:lnTo>
                    <a:lnTo>
                      <a:pt x="84" y="2"/>
                    </a:lnTo>
                    <a:lnTo>
                      <a:pt x="88" y="2"/>
                    </a:lnTo>
                    <a:lnTo>
                      <a:pt x="92" y="4"/>
                    </a:lnTo>
                    <a:lnTo>
                      <a:pt x="92" y="4"/>
                    </a:lnTo>
                    <a:lnTo>
                      <a:pt x="96" y="4"/>
                    </a:lnTo>
                    <a:lnTo>
                      <a:pt x="102" y="6"/>
                    </a:lnTo>
                    <a:close/>
                  </a:path>
                </a:pathLst>
              </a:custGeom>
              <a:solidFill>
                <a:srgbClr val="9F4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8" name="Freeform 102"/>
              <p:cNvSpPr>
                <a:spLocks/>
              </p:cNvSpPr>
              <p:nvPr/>
            </p:nvSpPr>
            <p:spPr bwMode="auto">
              <a:xfrm>
                <a:off x="4881563" y="1401763"/>
                <a:ext cx="282575" cy="139700"/>
              </a:xfrm>
              <a:custGeom>
                <a:avLst/>
                <a:gdLst>
                  <a:gd name="T0" fmla="*/ 94 w 178"/>
                  <a:gd name="T1" fmla="*/ 4 h 88"/>
                  <a:gd name="T2" fmla="*/ 90 w 178"/>
                  <a:gd name="T3" fmla="*/ 4 h 88"/>
                  <a:gd name="T4" fmla="*/ 86 w 178"/>
                  <a:gd name="T5" fmla="*/ 2 h 88"/>
                  <a:gd name="T6" fmla="*/ 80 w 178"/>
                  <a:gd name="T7" fmla="*/ 2 h 88"/>
                  <a:gd name="T8" fmla="*/ 76 w 178"/>
                  <a:gd name="T9" fmla="*/ 0 h 88"/>
                  <a:gd name="T10" fmla="*/ 72 w 178"/>
                  <a:gd name="T11" fmla="*/ 0 h 88"/>
                  <a:gd name="T12" fmla="*/ 66 w 178"/>
                  <a:gd name="T13" fmla="*/ 0 h 88"/>
                  <a:gd name="T14" fmla="*/ 62 w 178"/>
                  <a:gd name="T15" fmla="*/ 0 h 88"/>
                  <a:gd name="T16" fmla="*/ 58 w 178"/>
                  <a:gd name="T17" fmla="*/ 0 h 88"/>
                  <a:gd name="T18" fmla="*/ 52 w 178"/>
                  <a:gd name="T19" fmla="*/ 0 h 88"/>
                  <a:gd name="T20" fmla="*/ 44 w 178"/>
                  <a:gd name="T21" fmla="*/ 2 h 88"/>
                  <a:gd name="T22" fmla="*/ 40 w 178"/>
                  <a:gd name="T23" fmla="*/ 4 h 88"/>
                  <a:gd name="T24" fmla="*/ 36 w 178"/>
                  <a:gd name="T25" fmla="*/ 8 h 88"/>
                  <a:gd name="T26" fmla="*/ 30 w 178"/>
                  <a:gd name="T27" fmla="*/ 14 h 88"/>
                  <a:gd name="T28" fmla="*/ 26 w 178"/>
                  <a:gd name="T29" fmla="*/ 18 h 88"/>
                  <a:gd name="T30" fmla="*/ 24 w 178"/>
                  <a:gd name="T31" fmla="*/ 22 h 88"/>
                  <a:gd name="T32" fmla="*/ 20 w 178"/>
                  <a:gd name="T33" fmla="*/ 26 h 88"/>
                  <a:gd name="T34" fmla="*/ 18 w 178"/>
                  <a:gd name="T35" fmla="*/ 30 h 88"/>
                  <a:gd name="T36" fmla="*/ 14 w 178"/>
                  <a:gd name="T37" fmla="*/ 38 h 88"/>
                  <a:gd name="T38" fmla="*/ 10 w 178"/>
                  <a:gd name="T39" fmla="*/ 42 h 88"/>
                  <a:gd name="T40" fmla="*/ 8 w 178"/>
                  <a:gd name="T41" fmla="*/ 46 h 88"/>
                  <a:gd name="T42" fmla="*/ 4 w 178"/>
                  <a:gd name="T43" fmla="*/ 56 h 88"/>
                  <a:gd name="T44" fmla="*/ 0 w 178"/>
                  <a:gd name="T45" fmla="*/ 62 h 88"/>
                  <a:gd name="T46" fmla="*/ 10 w 178"/>
                  <a:gd name="T47" fmla="*/ 60 h 88"/>
                  <a:gd name="T48" fmla="*/ 20 w 178"/>
                  <a:gd name="T49" fmla="*/ 62 h 88"/>
                  <a:gd name="T50" fmla="*/ 42 w 178"/>
                  <a:gd name="T51" fmla="*/ 62 h 88"/>
                  <a:gd name="T52" fmla="*/ 52 w 178"/>
                  <a:gd name="T53" fmla="*/ 64 h 88"/>
                  <a:gd name="T54" fmla="*/ 62 w 178"/>
                  <a:gd name="T55" fmla="*/ 66 h 88"/>
                  <a:gd name="T56" fmla="*/ 82 w 178"/>
                  <a:gd name="T57" fmla="*/ 68 h 88"/>
                  <a:gd name="T58" fmla="*/ 122 w 178"/>
                  <a:gd name="T59" fmla="*/ 76 h 88"/>
                  <a:gd name="T60" fmla="*/ 162 w 178"/>
                  <a:gd name="T61" fmla="*/ 88 h 88"/>
                  <a:gd name="T62" fmla="*/ 160 w 178"/>
                  <a:gd name="T63" fmla="*/ 88 h 88"/>
                  <a:gd name="T64" fmla="*/ 160 w 178"/>
                  <a:gd name="T65" fmla="*/ 86 h 88"/>
                  <a:gd name="T66" fmla="*/ 162 w 178"/>
                  <a:gd name="T67" fmla="*/ 84 h 88"/>
                  <a:gd name="T68" fmla="*/ 164 w 178"/>
                  <a:gd name="T69" fmla="*/ 80 h 88"/>
                  <a:gd name="T70" fmla="*/ 168 w 178"/>
                  <a:gd name="T71" fmla="*/ 74 h 88"/>
                  <a:gd name="T72" fmla="*/ 172 w 178"/>
                  <a:gd name="T73" fmla="*/ 70 h 88"/>
                  <a:gd name="T74" fmla="*/ 176 w 178"/>
                  <a:gd name="T75" fmla="*/ 66 h 88"/>
                  <a:gd name="T76" fmla="*/ 178 w 178"/>
                  <a:gd name="T77" fmla="*/ 66 h 88"/>
                  <a:gd name="T78" fmla="*/ 174 w 178"/>
                  <a:gd name="T79" fmla="*/ 60 h 88"/>
                  <a:gd name="T80" fmla="*/ 170 w 178"/>
                  <a:gd name="T81" fmla="*/ 56 h 88"/>
                  <a:gd name="T82" fmla="*/ 166 w 178"/>
                  <a:gd name="T83" fmla="*/ 52 h 88"/>
                  <a:gd name="T84" fmla="*/ 162 w 178"/>
                  <a:gd name="T85" fmla="*/ 46 h 88"/>
                  <a:gd name="T86" fmla="*/ 156 w 178"/>
                  <a:gd name="T87" fmla="*/ 42 h 88"/>
                  <a:gd name="T88" fmla="*/ 152 w 178"/>
                  <a:gd name="T89" fmla="*/ 38 h 88"/>
                  <a:gd name="T90" fmla="*/ 142 w 178"/>
                  <a:gd name="T91" fmla="*/ 32 h 88"/>
                  <a:gd name="T92" fmla="*/ 132 w 178"/>
                  <a:gd name="T93" fmla="*/ 24 h 88"/>
                  <a:gd name="T94" fmla="*/ 128 w 178"/>
                  <a:gd name="T95" fmla="*/ 22 h 88"/>
                  <a:gd name="T96" fmla="*/ 122 w 178"/>
                  <a:gd name="T97" fmla="*/ 18 h 88"/>
                  <a:gd name="T98" fmla="*/ 110 w 178"/>
                  <a:gd name="T99" fmla="*/ 12 h 88"/>
                  <a:gd name="T100" fmla="*/ 100 w 178"/>
                  <a:gd name="T101"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8" h="88">
                    <a:moveTo>
                      <a:pt x="100" y="6"/>
                    </a:moveTo>
                    <a:lnTo>
                      <a:pt x="94" y="4"/>
                    </a:lnTo>
                    <a:lnTo>
                      <a:pt x="94" y="4"/>
                    </a:lnTo>
                    <a:lnTo>
                      <a:pt x="90" y="4"/>
                    </a:lnTo>
                    <a:lnTo>
                      <a:pt x="86" y="2"/>
                    </a:lnTo>
                    <a:lnTo>
                      <a:pt x="86" y="2"/>
                    </a:lnTo>
                    <a:lnTo>
                      <a:pt x="82" y="2"/>
                    </a:lnTo>
                    <a:lnTo>
                      <a:pt x="80" y="2"/>
                    </a:lnTo>
                    <a:lnTo>
                      <a:pt x="80" y="2"/>
                    </a:lnTo>
                    <a:lnTo>
                      <a:pt x="76" y="0"/>
                    </a:lnTo>
                    <a:lnTo>
                      <a:pt x="72" y="0"/>
                    </a:lnTo>
                    <a:lnTo>
                      <a:pt x="72" y="0"/>
                    </a:lnTo>
                    <a:lnTo>
                      <a:pt x="68" y="0"/>
                    </a:lnTo>
                    <a:lnTo>
                      <a:pt x="66" y="0"/>
                    </a:lnTo>
                    <a:lnTo>
                      <a:pt x="66" y="0"/>
                    </a:lnTo>
                    <a:lnTo>
                      <a:pt x="62" y="0"/>
                    </a:lnTo>
                    <a:lnTo>
                      <a:pt x="58" y="0"/>
                    </a:lnTo>
                    <a:lnTo>
                      <a:pt x="58" y="0"/>
                    </a:lnTo>
                    <a:lnTo>
                      <a:pt x="52" y="0"/>
                    </a:lnTo>
                    <a:lnTo>
                      <a:pt x="52" y="0"/>
                    </a:lnTo>
                    <a:lnTo>
                      <a:pt x="44" y="2"/>
                    </a:lnTo>
                    <a:lnTo>
                      <a:pt x="44" y="2"/>
                    </a:lnTo>
                    <a:lnTo>
                      <a:pt x="40" y="4"/>
                    </a:lnTo>
                    <a:lnTo>
                      <a:pt x="40" y="4"/>
                    </a:lnTo>
                    <a:lnTo>
                      <a:pt x="36" y="8"/>
                    </a:lnTo>
                    <a:lnTo>
                      <a:pt x="36" y="8"/>
                    </a:lnTo>
                    <a:lnTo>
                      <a:pt x="34" y="10"/>
                    </a:lnTo>
                    <a:lnTo>
                      <a:pt x="30" y="14"/>
                    </a:lnTo>
                    <a:lnTo>
                      <a:pt x="30" y="14"/>
                    </a:lnTo>
                    <a:lnTo>
                      <a:pt x="26" y="18"/>
                    </a:lnTo>
                    <a:lnTo>
                      <a:pt x="26" y="18"/>
                    </a:lnTo>
                    <a:lnTo>
                      <a:pt x="24" y="22"/>
                    </a:lnTo>
                    <a:lnTo>
                      <a:pt x="24" y="22"/>
                    </a:lnTo>
                    <a:lnTo>
                      <a:pt x="20" y="26"/>
                    </a:lnTo>
                    <a:lnTo>
                      <a:pt x="18" y="30"/>
                    </a:lnTo>
                    <a:lnTo>
                      <a:pt x="18" y="30"/>
                    </a:lnTo>
                    <a:lnTo>
                      <a:pt x="14" y="38"/>
                    </a:lnTo>
                    <a:lnTo>
                      <a:pt x="14" y="38"/>
                    </a:lnTo>
                    <a:lnTo>
                      <a:pt x="10" y="42"/>
                    </a:lnTo>
                    <a:lnTo>
                      <a:pt x="10" y="42"/>
                    </a:lnTo>
                    <a:lnTo>
                      <a:pt x="8" y="46"/>
                    </a:lnTo>
                    <a:lnTo>
                      <a:pt x="8" y="46"/>
                    </a:lnTo>
                    <a:lnTo>
                      <a:pt x="4" y="56"/>
                    </a:lnTo>
                    <a:lnTo>
                      <a:pt x="4" y="56"/>
                    </a:lnTo>
                    <a:lnTo>
                      <a:pt x="2" y="64"/>
                    </a:lnTo>
                    <a:lnTo>
                      <a:pt x="0" y="62"/>
                    </a:lnTo>
                    <a:lnTo>
                      <a:pt x="0" y="62"/>
                    </a:lnTo>
                    <a:lnTo>
                      <a:pt x="10" y="60"/>
                    </a:lnTo>
                    <a:lnTo>
                      <a:pt x="10" y="60"/>
                    </a:lnTo>
                    <a:lnTo>
                      <a:pt x="20" y="62"/>
                    </a:lnTo>
                    <a:lnTo>
                      <a:pt x="20" y="62"/>
                    </a:lnTo>
                    <a:lnTo>
                      <a:pt x="42" y="62"/>
                    </a:lnTo>
                    <a:lnTo>
                      <a:pt x="42" y="62"/>
                    </a:lnTo>
                    <a:lnTo>
                      <a:pt x="52" y="64"/>
                    </a:lnTo>
                    <a:lnTo>
                      <a:pt x="62" y="66"/>
                    </a:lnTo>
                    <a:lnTo>
                      <a:pt x="62" y="66"/>
                    </a:lnTo>
                    <a:lnTo>
                      <a:pt x="82" y="68"/>
                    </a:lnTo>
                    <a:lnTo>
                      <a:pt x="82" y="68"/>
                    </a:lnTo>
                    <a:lnTo>
                      <a:pt x="122" y="76"/>
                    </a:lnTo>
                    <a:lnTo>
                      <a:pt x="122" y="76"/>
                    </a:lnTo>
                    <a:lnTo>
                      <a:pt x="162" y="86"/>
                    </a:lnTo>
                    <a:lnTo>
                      <a:pt x="162" y="88"/>
                    </a:lnTo>
                    <a:lnTo>
                      <a:pt x="162" y="88"/>
                    </a:lnTo>
                    <a:lnTo>
                      <a:pt x="160" y="88"/>
                    </a:lnTo>
                    <a:lnTo>
                      <a:pt x="160" y="86"/>
                    </a:lnTo>
                    <a:lnTo>
                      <a:pt x="160" y="86"/>
                    </a:lnTo>
                    <a:lnTo>
                      <a:pt x="160" y="86"/>
                    </a:lnTo>
                    <a:lnTo>
                      <a:pt x="162" y="84"/>
                    </a:lnTo>
                    <a:lnTo>
                      <a:pt x="162" y="84"/>
                    </a:lnTo>
                    <a:lnTo>
                      <a:pt x="164" y="80"/>
                    </a:lnTo>
                    <a:lnTo>
                      <a:pt x="164" y="80"/>
                    </a:lnTo>
                    <a:lnTo>
                      <a:pt x="168" y="74"/>
                    </a:lnTo>
                    <a:lnTo>
                      <a:pt x="168" y="74"/>
                    </a:lnTo>
                    <a:lnTo>
                      <a:pt x="172" y="70"/>
                    </a:lnTo>
                    <a:lnTo>
                      <a:pt x="174" y="66"/>
                    </a:lnTo>
                    <a:lnTo>
                      <a:pt x="176" y="66"/>
                    </a:lnTo>
                    <a:lnTo>
                      <a:pt x="178" y="64"/>
                    </a:lnTo>
                    <a:lnTo>
                      <a:pt x="178" y="66"/>
                    </a:lnTo>
                    <a:lnTo>
                      <a:pt x="178" y="66"/>
                    </a:lnTo>
                    <a:lnTo>
                      <a:pt x="174" y="60"/>
                    </a:lnTo>
                    <a:lnTo>
                      <a:pt x="174" y="60"/>
                    </a:lnTo>
                    <a:lnTo>
                      <a:pt x="170" y="56"/>
                    </a:lnTo>
                    <a:lnTo>
                      <a:pt x="170" y="56"/>
                    </a:lnTo>
                    <a:lnTo>
                      <a:pt x="166" y="52"/>
                    </a:lnTo>
                    <a:lnTo>
                      <a:pt x="166" y="52"/>
                    </a:lnTo>
                    <a:lnTo>
                      <a:pt x="162" y="46"/>
                    </a:lnTo>
                    <a:lnTo>
                      <a:pt x="162" y="46"/>
                    </a:lnTo>
                    <a:lnTo>
                      <a:pt x="156" y="42"/>
                    </a:lnTo>
                    <a:lnTo>
                      <a:pt x="156" y="42"/>
                    </a:lnTo>
                    <a:lnTo>
                      <a:pt x="152" y="38"/>
                    </a:lnTo>
                    <a:lnTo>
                      <a:pt x="152" y="38"/>
                    </a:lnTo>
                    <a:lnTo>
                      <a:pt x="142" y="32"/>
                    </a:lnTo>
                    <a:lnTo>
                      <a:pt x="142" y="32"/>
                    </a:lnTo>
                    <a:lnTo>
                      <a:pt x="132" y="24"/>
                    </a:lnTo>
                    <a:lnTo>
                      <a:pt x="132" y="24"/>
                    </a:lnTo>
                    <a:lnTo>
                      <a:pt x="128" y="22"/>
                    </a:lnTo>
                    <a:lnTo>
                      <a:pt x="128" y="22"/>
                    </a:lnTo>
                    <a:lnTo>
                      <a:pt x="122" y="18"/>
                    </a:lnTo>
                    <a:lnTo>
                      <a:pt x="122" y="18"/>
                    </a:lnTo>
                    <a:lnTo>
                      <a:pt x="110" y="12"/>
                    </a:lnTo>
                    <a:lnTo>
                      <a:pt x="106" y="10"/>
                    </a:lnTo>
                    <a:lnTo>
                      <a:pt x="10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19" name="Freeform 103"/>
              <p:cNvSpPr>
                <a:spLocks/>
              </p:cNvSpPr>
              <p:nvPr/>
            </p:nvSpPr>
            <p:spPr bwMode="auto">
              <a:xfrm>
                <a:off x="4878388" y="1401763"/>
                <a:ext cx="288925" cy="139700"/>
              </a:xfrm>
              <a:custGeom>
                <a:avLst/>
                <a:gdLst>
                  <a:gd name="T0" fmla="*/ 108 w 182"/>
                  <a:gd name="T1" fmla="*/ 10 h 88"/>
                  <a:gd name="T2" fmla="*/ 112 w 182"/>
                  <a:gd name="T3" fmla="*/ 12 h 88"/>
                  <a:gd name="T4" fmla="*/ 124 w 182"/>
                  <a:gd name="T5" fmla="*/ 18 h 88"/>
                  <a:gd name="T6" fmla="*/ 130 w 182"/>
                  <a:gd name="T7" fmla="*/ 20 h 88"/>
                  <a:gd name="T8" fmla="*/ 134 w 182"/>
                  <a:gd name="T9" fmla="*/ 24 h 88"/>
                  <a:gd name="T10" fmla="*/ 144 w 182"/>
                  <a:gd name="T11" fmla="*/ 30 h 88"/>
                  <a:gd name="T12" fmla="*/ 150 w 182"/>
                  <a:gd name="T13" fmla="*/ 34 h 88"/>
                  <a:gd name="T14" fmla="*/ 154 w 182"/>
                  <a:gd name="T15" fmla="*/ 38 h 88"/>
                  <a:gd name="T16" fmla="*/ 160 w 182"/>
                  <a:gd name="T17" fmla="*/ 42 h 88"/>
                  <a:gd name="T18" fmla="*/ 164 w 182"/>
                  <a:gd name="T19" fmla="*/ 46 h 88"/>
                  <a:gd name="T20" fmla="*/ 168 w 182"/>
                  <a:gd name="T21" fmla="*/ 50 h 88"/>
                  <a:gd name="T22" fmla="*/ 174 w 182"/>
                  <a:gd name="T23" fmla="*/ 54 h 88"/>
                  <a:gd name="T24" fmla="*/ 178 w 182"/>
                  <a:gd name="T25" fmla="*/ 60 h 88"/>
                  <a:gd name="T26" fmla="*/ 182 w 182"/>
                  <a:gd name="T27" fmla="*/ 64 h 88"/>
                  <a:gd name="T28" fmla="*/ 180 w 182"/>
                  <a:gd name="T29" fmla="*/ 66 h 88"/>
                  <a:gd name="T30" fmla="*/ 176 w 182"/>
                  <a:gd name="T31" fmla="*/ 70 h 88"/>
                  <a:gd name="T32" fmla="*/ 172 w 182"/>
                  <a:gd name="T33" fmla="*/ 76 h 88"/>
                  <a:gd name="T34" fmla="*/ 168 w 182"/>
                  <a:gd name="T35" fmla="*/ 82 h 88"/>
                  <a:gd name="T36" fmla="*/ 166 w 182"/>
                  <a:gd name="T37" fmla="*/ 84 h 88"/>
                  <a:gd name="T38" fmla="*/ 166 w 182"/>
                  <a:gd name="T39" fmla="*/ 86 h 88"/>
                  <a:gd name="T40" fmla="*/ 166 w 182"/>
                  <a:gd name="T41" fmla="*/ 86 h 88"/>
                  <a:gd name="T42" fmla="*/ 164 w 182"/>
                  <a:gd name="T43" fmla="*/ 88 h 88"/>
                  <a:gd name="T44" fmla="*/ 124 w 182"/>
                  <a:gd name="T45" fmla="*/ 80 h 88"/>
                  <a:gd name="T46" fmla="*/ 84 w 182"/>
                  <a:gd name="T47" fmla="*/ 74 h 88"/>
                  <a:gd name="T48" fmla="*/ 62 w 182"/>
                  <a:gd name="T49" fmla="*/ 70 h 88"/>
                  <a:gd name="T50" fmla="*/ 42 w 182"/>
                  <a:gd name="T51" fmla="*/ 68 h 88"/>
                  <a:gd name="T52" fmla="*/ 22 w 182"/>
                  <a:gd name="T53" fmla="*/ 66 h 88"/>
                  <a:gd name="T54" fmla="*/ 12 w 182"/>
                  <a:gd name="T55" fmla="*/ 64 h 88"/>
                  <a:gd name="T56" fmla="*/ 0 w 182"/>
                  <a:gd name="T57" fmla="*/ 66 h 88"/>
                  <a:gd name="T58" fmla="*/ 0 w 182"/>
                  <a:gd name="T59" fmla="*/ 64 h 88"/>
                  <a:gd name="T60" fmla="*/ 4 w 182"/>
                  <a:gd name="T61" fmla="*/ 54 h 88"/>
                  <a:gd name="T62" fmla="*/ 8 w 182"/>
                  <a:gd name="T63" fmla="*/ 46 h 88"/>
                  <a:gd name="T64" fmla="*/ 10 w 182"/>
                  <a:gd name="T65" fmla="*/ 40 h 88"/>
                  <a:gd name="T66" fmla="*/ 12 w 182"/>
                  <a:gd name="T67" fmla="*/ 36 h 88"/>
                  <a:gd name="T68" fmla="*/ 22 w 182"/>
                  <a:gd name="T69" fmla="*/ 24 h 88"/>
                  <a:gd name="T70" fmla="*/ 24 w 182"/>
                  <a:gd name="T71" fmla="*/ 20 h 88"/>
                  <a:gd name="T72" fmla="*/ 28 w 182"/>
                  <a:gd name="T73" fmla="*/ 16 h 88"/>
                  <a:gd name="T74" fmla="*/ 30 w 182"/>
                  <a:gd name="T75" fmla="*/ 14 h 88"/>
                  <a:gd name="T76" fmla="*/ 34 w 182"/>
                  <a:gd name="T77" fmla="*/ 10 h 88"/>
                  <a:gd name="T78" fmla="*/ 38 w 182"/>
                  <a:gd name="T79" fmla="*/ 6 h 88"/>
                  <a:gd name="T80" fmla="*/ 46 w 182"/>
                  <a:gd name="T81" fmla="*/ 0 h 88"/>
                  <a:gd name="T82" fmla="*/ 46 w 182"/>
                  <a:gd name="T83" fmla="*/ 0 h 88"/>
                  <a:gd name="T84" fmla="*/ 54 w 182"/>
                  <a:gd name="T85" fmla="*/ 0 h 88"/>
                  <a:gd name="T86" fmla="*/ 60 w 182"/>
                  <a:gd name="T87" fmla="*/ 0 h 88"/>
                  <a:gd name="T88" fmla="*/ 64 w 182"/>
                  <a:gd name="T89" fmla="*/ 0 h 88"/>
                  <a:gd name="T90" fmla="*/ 70 w 182"/>
                  <a:gd name="T91" fmla="*/ 0 h 88"/>
                  <a:gd name="T92" fmla="*/ 74 w 182"/>
                  <a:gd name="T93" fmla="*/ 0 h 88"/>
                  <a:gd name="T94" fmla="*/ 78 w 182"/>
                  <a:gd name="T95" fmla="*/ 0 h 88"/>
                  <a:gd name="T96" fmla="*/ 84 w 182"/>
                  <a:gd name="T97" fmla="*/ 2 h 88"/>
                  <a:gd name="T98" fmla="*/ 88 w 182"/>
                  <a:gd name="T99" fmla="*/ 2 h 88"/>
                  <a:gd name="T100" fmla="*/ 92 w 182"/>
                  <a:gd name="T101" fmla="*/ 4 h 88"/>
                  <a:gd name="T102" fmla="*/ 102 w 182"/>
                  <a:gd name="T103"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2" h="88">
                    <a:moveTo>
                      <a:pt x="102" y="6"/>
                    </a:moveTo>
                    <a:lnTo>
                      <a:pt x="108" y="10"/>
                    </a:lnTo>
                    <a:lnTo>
                      <a:pt x="112" y="12"/>
                    </a:lnTo>
                    <a:lnTo>
                      <a:pt x="112" y="12"/>
                    </a:lnTo>
                    <a:lnTo>
                      <a:pt x="124" y="18"/>
                    </a:lnTo>
                    <a:lnTo>
                      <a:pt x="124" y="18"/>
                    </a:lnTo>
                    <a:lnTo>
                      <a:pt x="130" y="20"/>
                    </a:lnTo>
                    <a:lnTo>
                      <a:pt x="130" y="20"/>
                    </a:lnTo>
                    <a:lnTo>
                      <a:pt x="134" y="24"/>
                    </a:lnTo>
                    <a:lnTo>
                      <a:pt x="134" y="24"/>
                    </a:lnTo>
                    <a:lnTo>
                      <a:pt x="144" y="30"/>
                    </a:lnTo>
                    <a:lnTo>
                      <a:pt x="144" y="30"/>
                    </a:lnTo>
                    <a:lnTo>
                      <a:pt x="150" y="34"/>
                    </a:lnTo>
                    <a:lnTo>
                      <a:pt x="150" y="34"/>
                    </a:lnTo>
                    <a:lnTo>
                      <a:pt x="154" y="38"/>
                    </a:lnTo>
                    <a:lnTo>
                      <a:pt x="154" y="38"/>
                    </a:lnTo>
                    <a:lnTo>
                      <a:pt x="160" y="42"/>
                    </a:lnTo>
                    <a:lnTo>
                      <a:pt x="160" y="42"/>
                    </a:lnTo>
                    <a:lnTo>
                      <a:pt x="164" y="46"/>
                    </a:lnTo>
                    <a:lnTo>
                      <a:pt x="164" y="46"/>
                    </a:lnTo>
                    <a:lnTo>
                      <a:pt x="168" y="50"/>
                    </a:lnTo>
                    <a:lnTo>
                      <a:pt x="168" y="50"/>
                    </a:lnTo>
                    <a:lnTo>
                      <a:pt x="174" y="54"/>
                    </a:lnTo>
                    <a:lnTo>
                      <a:pt x="174" y="54"/>
                    </a:lnTo>
                    <a:lnTo>
                      <a:pt x="178" y="60"/>
                    </a:lnTo>
                    <a:lnTo>
                      <a:pt x="178" y="60"/>
                    </a:lnTo>
                    <a:lnTo>
                      <a:pt x="182" y="64"/>
                    </a:lnTo>
                    <a:lnTo>
                      <a:pt x="182" y="64"/>
                    </a:lnTo>
                    <a:lnTo>
                      <a:pt x="180" y="66"/>
                    </a:lnTo>
                    <a:lnTo>
                      <a:pt x="180" y="66"/>
                    </a:lnTo>
                    <a:lnTo>
                      <a:pt x="178" y="68"/>
                    </a:lnTo>
                    <a:lnTo>
                      <a:pt x="176" y="70"/>
                    </a:lnTo>
                    <a:lnTo>
                      <a:pt x="176" y="70"/>
                    </a:lnTo>
                    <a:lnTo>
                      <a:pt x="172" y="76"/>
                    </a:lnTo>
                    <a:lnTo>
                      <a:pt x="172" y="76"/>
                    </a:lnTo>
                    <a:lnTo>
                      <a:pt x="168" y="82"/>
                    </a:lnTo>
                    <a:lnTo>
                      <a:pt x="168" y="82"/>
                    </a:lnTo>
                    <a:lnTo>
                      <a:pt x="166" y="84"/>
                    </a:lnTo>
                    <a:lnTo>
                      <a:pt x="166" y="86"/>
                    </a:lnTo>
                    <a:lnTo>
                      <a:pt x="166" y="86"/>
                    </a:lnTo>
                    <a:lnTo>
                      <a:pt x="166" y="86"/>
                    </a:lnTo>
                    <a:lnTo>
                      <a:pt x="166" y="86"/>
                    </a:lnTo>
                    <a:lnTo>
                      <a:pt x="164" y="88"/>
                    </a:lnTo>
                    <a:lnTo>
                      <a:pt x="164" y="88"/>
                    </a:lnTo>
                    <a:lnTo>
                      <a:pt x="124" y="80"/>
                    </a:lnTo>
                    <a:lnTo>
                      <a:pt x="124" y="80"/>
                    </a:lnTo>
                    <a:lnTo>
                      <a:pt x="84" y="74"/>
                    </a:lnTo>
                    <a:lnTo>
                      <a:pt x="84" y="74"/>
                    </a:lnTo>
                    <a:lnTo>
                      <a:pt x="62" y="70"/>
                    </a:lnTo>
                    <a:lnTo>
                      <a:pt x="62" y="70"/>
                    </a:lnTo>
                    <a:lnTo>
                      <a:pt x="42" y="68"/>
                    </a:lnTo>
                    <a:lnTo>
                      <a:pt x="42" y="68"/>
                    </a:lnTo>
                    <a:lnTo>
                      <a:pt x="22" y="66"/>
                    </a:lnTo>
                    <a:lnTo>
                      <a:pt x="22" y="66"/>
                    </a:lnTo>
                    <a:lnTo>
                      <a:pt x="12" y="64"/>
                    </a:lnTo>
                    <a:lnTo>
                      <a:pt x="12" y="64"/>
                    </a:lnTo>
                    <a:lnTo>
                      <a:pt x="2" y="66"/>
                    </a:lnTo>
                    <a:lnTo>
                      <a:pt x="0" y="66"/>
                    </a:lnTo>
                    <a:lnTo>
                      <a:pt x="0" y="64"/>
                    </a:lnTo>
                    <a:lnTo>
                      <a:pt x="0" y="64"/>
                    </a:lnTo>
                    <a:lnTo>
                      <a:pt x="4" y="54"/>
                    </a:lnTo>
                    <a:lnTo>
                      <a:pt x="4" y="54"/>
                    </a:lnTo>
                    <a:lnTo>
                      <a:pt x="8" y="46"/>
                    </a:lnTo>
                    <a:lnTo>
                      <a:pt x="8" y="46"/>
                    </a:lnTo>
                    <a:lnTo>
                      <a:pt x="10" y="40"/>
                    </a:lnTo>
                    <a:lnTo>
                      <a:pt x="10" y="40"/>
                    </a:lnTo>
                    <a:lnTo>
                      <a:pt x="12" y="36"/>
                    </a:lnTo>
                    <a:lnTo>
                      <a:pt x="12" y="36"/>
                    </a:lnTo>
                    <a:lnTo>
                      <a:pt x="18" y="28"/>
                    </a:lnTo>
                    <a:lnTo>
                      <a:pt x="22" y="24"/>
                    </a:lnTo>
                    <a:lnTo>
                      <a:pt x="22" y="24"/>
                    </a:lnTo>
                    <a:lnTo>
                      <a:pt x="24" y="20"/>
                    </a:lnTo>
                    <a:lnTo>
                      <a:pt x="24" y="20"/>
                    </a:lnTo>
                    <a:lnTo>
                      <a:pt x="28" y="16"/>
                    </a:lnTo>
                    <a:lnTo>
                      <a:pt x="28" y="16"/>
                    </a:lnTo>
                    <a:lnTo>
                      <a:pt x="30" y="14"/>
                    </a:lnTo>
                    <a:lnTo>
                      <a:pt x="34" y="10"/>
                    </a:lnTo>
                    <a:lnTo>
                      <a:pt x="34" y="10"/>
                    </a:lnTo>
                    <a:lnTo>
                      <a:pt x="38" y="6"/>
                    </a:lnTo>
                    <a:lnTo>
                      <a:pt x="38" y="6"/>
                    </a:lnTo>
                    <a:lnTo>
                      <a:pt x="42" y="4"/>
                    </a:lnTo>
                    <a:lnTo>
                      <a:pt x="46" y="0"/>
                    </a:lnTo>
                    <a:lnTo>
                      <a:pt x="46" y="0"/>
                    </a:lnTo>
                    <a:lnTo>
                      <a:pt x="46" y="0"/>
                    </a:lnTo>
                    <a:lnTo>
                      <a:pt x="46" y="0"/>
                    </a:lnTo>
                    <a:lnTo>
                      <a:pt x="54" y="0"/>
                    </a:lnTo>
                    <a:lnTo>
                      <a:pt x="54" y="0"/>
                    </a:lnTo>
                    <a:lnTo>
                      <a:pt x="60" y="0"/>
                    </a:lnTo>
                    <a:lnTo>
                      <a:pt x="64" y="0"/>
                    </a:lnTo>
                    <a:lnTo>
                      <a:pt x="64" y="0"/>
                    </a:lnTo>
                    <a:lnTo>
                      <a:pt x="68" y="0"/>
                    </a:lnTo>
                    <a:lnTo>
                      <a:pt x="70" y="0"/>
                    </a:lnTo>
                    <a:lnTo>
                      <a:pt x="70" y="0"/>
                    </a:lnTo>
                    <a:lnTo>
                      <a:pt x="74" y="0"/>
                    </a:lnTo>
                    <a:lnTo>
                      <a:pt x="78" y="0"/>
                    </a:lnTo>
                    <a:lnTo>
                      <a:pt x="78" y="0"/>
                    </a:lnTo>
                    <a:lnTo>
                      <a:pt x="82" y="2"/>
                    </a:lnTo>
                    <a:lnTo>
                      <a:pt x="84" y="2"/>
                    </a:lnTo>
                    <a:lnTo>
                      <a:pt x="84" y="2"/>
                    </a:lnTo>
                    <a:lnTo>
                      <a:pt x="88" y="2"/>
                    </a:lnTo>
                    <a:lnTo>
                      <a:pt x="92" y="4"/>
                    </a:lnTo>
                    <a:lnTo>
                      <a:pt x="92" y="4"/>
                    </a:lnTo>
                    <a:lnTo>
                      <a:pt x="96" y="4"/>
                    </a:lnTo>
                    <a:lnTo>
                      <a:pt x="10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20" name="Freeform 104"/>
              <p:cNvSpPr>
                <a:spLocks/>
              </p:cNvSpPr>
              <p:nvPr/>
            </p:nvSpPr>
            <p:spPr bwMode="auto">
              <a:xfrm>
                <a:off x="4919663" y="1408113"/>
                <a:ext cx="60325" cy="104775"/>
              </a:xfrm>
              <a:custGeom>
                <a:avLst/>
                <a:gdLst>
                  <a:gd name="T0" fmla="*/ 0 w 38"/>
                  <a:gd name="T1" fmla="*/ 66 h 66"/>
                  <a:gd name="T2" fmla="*/ 0 w 38"/>
                  <a:gd name="T3" fmla="*/ 66 h 66"/>
                  <a:gd name="T4" fmla="*/ 0 w 38"/>
                  <a:gd name="T5" fmla="*/ 62 h 66"/>
                  <a:gd name="T6" fmla="*/ 0 w 38"/>
                  <a:gd name="T7" fmla="*/ 62 h 66"/>
                  <a:gd name="T8" fmla="*/ 2 w 38"/>
                  <a:gd name="T9" fmla="*/ 54 h 66"/>
                  <a:gd name="T10" fmla="*/ 2 w 38"/>
                  <a:gd name="T11" fmla="*/ 54 h 66"/>
                  <a:gd name="T12" fmla="*/ 6 w 38"/>
                  <a:gd name="T13" fmla="*/ 42 h 66"/>
                  <a:gd name="T14" fmla="*/ 6 w 38"/>
                  <a:gd name="T15" fmla="*/ 42 h 66"/>
                  <a:gd name="T16" fmla="*/ 10 w 38"/>
                  <a:gd name="T17" fmla="*/ 36 h 66"/>
                  <a:gd name="T18" fmla="*/ 10 w 38"/>
                  <a:gd name="T19" fmla="*/ 36 h 66"/>
                  <a:gd name="T20" fmla="*/ 12 w 38"/>
                  <a:gd name="T21" fmla="*/ 30 h 66"/>
                  <a:gd name="T22" fmla="*/ 12 w 38"/>
                  <a:gd name="T23" fmla="*/ 30 h 66"/>
                  <a:gd name="T24" fmla="*/ 16 w 38"/>
                  <a:gd name="T25" fmla="*/ 24 h 66"/>
                  <a:gd name="T26" fmla="*/ 16 w 38"/>
                  <a:gd name="T27" fmla="*/ 24 h 66"/>
                  <a:gd name="T28" fmla="*/ 20 w 38"/>
                  <a:gd name="T29" fmla="*/ 18 h 66"/>
                  <a:gd name="T30" fmla="*/ 20 w 38"/>
                  <a:gd name="T31" fmla="*/ 18 h 66"/>
                  <a:gd name="T32" fmla="*/ 24 w 38"/>
                  <a:gd name="T33" fmla="*/ 12 h 66"/>
                  <a:gd name="T34" fmla="*/ 24 w 38"/>
                  <a:gd name="T35" fmla="*/ 12 h 66"/>
                  <a:gd name="T36" fmla="*/ 28 w 38"/>
                  <a:gd name="T37" fmla="*/ 8 h 66"/>
                  <a:gd name="T38" fmla="*/ 28 w 38"/>
                  <a:gd name="T39" fmla="*/ 8 h 66"/>
                  <a:gd name="T40" fmla="*/ 32 w 38"/>
                  <a:gd name="T41" fmla="*/ 4 h 66"/>
                  <a:gd name="T42" fmla="*/ 32 w 38"/>
                  <a:gd name="T43" fmla="*/ 4 h 66"/>
                  <a:gd name="T44" fmla="*/ 36 w 38"/>
                  <a:gd name="T45" fmla="*/ 2 h 66"/>
                  <a:gd name="T46" fmla="*/ 36 w 38"/>
                  <a:gd name="T47" fmla="*/ 2 h 66"/>
                  <a:gd name="T48" fmla="*/ 38 w 38"/>
                  <a:gd name="T49" fmla="*/ 0 h 66"/>
                  <a:gd name="T50" fmla="*/ 38 w 38"/>
                  <a:gd name="T51" fmla="*/ 0 h 66"/>
                  <a:gd name="T52" fmla="*/ 36 w 38"/>
                  <a:gd name="T53" fmla="*/ 2 h 66"/>
                  <a:gd name="T54" fmla="*/ 36 w 38"/>
                  <a:gd name="T55" fmla="*/ 2 h 66"/>
                  <a:gd name="T56" fmla="*/ 34 w 38"/>
                  <a:gd name="T57" fmla="*/ 6 h 66"/>
                  <a:gd name="T58" fmla="*/ 34 w 38"/>
                  <a:gd name="T59" fmla="*/ 6 h 66"/>
                  <a:gd name="T60" fmla="*/ 30 w 38"/>
                  <a:gd name="T61" fmla="*/ 8 h 66"/>
                  <a:gd name="T62" fmla="*/ 30 w 38"/>
                  <a:gd name="T63" fmla="*/ 8 h 66"/>
                  <a:gd name="T64" fmla="*/ 26 w 38"/>
                  <a:gd name="T65" fmla="*/ 14 h 66"/>
                  <a:gd name="T66" fmla="*/ 26 w 38"/>
                  <a:gd name="T67" fmla="*/ 14 h 66"/>
                  <a:gd name="T68" fmla="*/ 22 w 38"/>
                  <a:gd name="T69" fmla="*/ 18 h 66"/>
                  <a:gd name="T70" fmla="*/ 22 w 38"/>
                  <a:gd name="T71" fmla="*/ 18 h 66"/>
                  <a:gd name="T72" fmla="*/ 18 w 38"/>
                  <a:gd name="T73" fmla="*/ 24 h 66"/>
                  <a:gd name="T74" fmla="*/ 18 w 38"/>
                  <a:gd name="T75" fmla="*/ 24 h 66"/>
                  <a:gd name="T76" fmla="*/ 14 w 38"/>
                  <a:gd name="T77" fmla="*/ 30 h 66"/>
                  <a:gd name="T78" fmla="*/ 14 w 38"/>
                  <a:gd name="T79" fmla="*/ 30 h 66"/>
                  <a:gd name="T80" fmla="*/ 12 w 38"/>
                  <a:gd name="T81" fmla="*/ 36 h 66"/>
                  <a:gd name="T82" fmla="*/ 12 w 38"/>
                  <a:gd name="T83" fmla="*/ 36 h 66"/>
                  <a:gd name="T84" fmla="*/ 8 w 38"/>
                  <a:gd name="T85" fmla="*/ 44 h 66"/>
                  <a:gd name="T86" fmla="*/ 8 w 38"/>
                  <a:gd name="T87" fmla="*/ 44 h 66"/>
                  <a:gd name="T88" fmla="*/ 4 w 38"/>
                  <a:gd name="T89" fmla="*/ 54 h 66"/>
                  <a:gd name="T90" fmla="*/ 4 w 38"/>
                  <a:gd name="T91" fmla="*/ 54 h 66"/>
                  <a:gd name="T92" fmla="*/ 0 w 38"/>
                  <a:gd name="T93" fmla="*/ 62 h 66"/>
                  <a:gd name="T94" fmla="*/ 0 w 38"/>
                  <a:gd name="T95" fmla="*/ 62 h 66"/>
                  <a:gd name="T96" fmla="*/ 0 w 38"/>
                  <a:gd name="T9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66">
                    <a:moveTo>
                      <a:pt x="0" y="66"/>
                    </a:moveTo>
                    <a:lnTo>
                      <a:pt x="0" y="66"/>
                    </a:lnTo>
                    <a:lnTo>
                      <a:pt x="0" y="62"/>
                    </a:lnTo>
                    <a:lnTo>
                      <a:pt x="0" y="62"/>
                    </a:lnTo>
                    <a:lnTo>
                      <a:pt x="2" y="54"/>
                    </a:lnTo>
                    <a:lnTo>
                      <a:pt x="2" y="54"/>
                    </a:lnTo>
                    <a:lnTo>
                      <a:pt x="6" y="42"/>
                    </a:lnTo>
                    <a:lnTo>
                      <a:pt x="6" y="42"/>
                    </a:lnTo>
                    <a:lnTo>
                      <a:pt x="10" y="36"/>
                    </a:lnTo>
                    <a:lnTo>
                      <a:pt x="10" y="36"/>
                    </a:lnTo>
                    <a:lnTo>
                      <a:pt x="12" y="30"/>
                    </a:lnTo>
                    <a:lnTo>
                      <a:pt x="12" y="30"/>
                    </a:lnTo>
                    <a:lnTo>
                      <a:pt x="16" y="24"/>
                    </a:lnTo>
                    <a:lnTo>
                      <a:pt x="16" y="24"/>
                    </a:lnTo>
                    <a:lnTo>
                      <a:pt x="20" y="18"/>
                    </a:lnTo>
                    <a:lnTo>
                      <a:pt x="20" y="18"/>
                    </a:lnTo>
                    <a:lnTo>
                      <a:pt x="24" y="12"/>
                    </a:lnTo>
                    <a:lnTo>
                      <a:pt x="24" y="12"/>
                    </a:lnTo>
                    <a:lnTo>
                      <a:pt x="28" y="8"/>
                    </a:lnTo>
                    <a:lnTo>
                      <a:pt x="28" y="8"/>
                    </a:lnTo>
                    <a:lnTo>
                      <a:pt x="32" y="4"/>
                    </a:lnTo>
                    <a:lnTo>
                      <a:pt x="32" y="4"/>
                    </a:lnTo>
                    <a:lnTo>
                      <a:pt x="36" y="2"/>
                    </a:lnTo>
                    <a:lnTo>
                      <a:pt x="36" y="2"/>
                    </a:lnTo>
                    <a:lnTo>
                      <a:pt x="38" y="0"/>
                    </a:lnTo>
                    <a:lnTo>
                      <a:pt x="38" y="0"/>
                    </a:lnTo>
                    <a:lnTo>
                      <a:pt x="36" y="2"/>
                    </a:lnTo>
                    <a:lnTo>
                      <a:pt x="36" y="2"/>
                    </a:lnTo>
                    <a:lnTo>
                      <a:pt x="34" y="6"/>
                    </a:lnTo>
                    <a:lnTo>
                      <a:pt x="34" y="6"/>
                    </a:lnTo>
                    <a:lnTo>
                      <a:pt x="30" y="8"/>
                    </a:lnTo>
                    <a:lnTo>
                      <a:pt x="30" y="8"/>
                    </a:lnTo>
                    <a:lnTo>
                      <a:pt x="26" y="14"/>
                    </a:lnTo>
                    <a:lnTo>
                      <a:pt x="26" y="14"/>
                    </a:lnTo>
                    <a:lnTo>
                      <a:pt x="22" y="18"/>
                    </a:lnTo>
                    <a:lnTo>
                      <a:pt x="22" y="18"/>
                    </a:lnTo>
                    <a:lnTo>
                      <a:pt x="18" y="24"/>
                    </a:lnTo>
                    <a:lnTo>
                      <a:pt x="18" y="24"/>
                    </a:lnTo>
                    <a:lnTo>
                      <a:pt x="14" y="30"/>
                    </a:lnTo>
                    <a:lnTo>
                      <a:pt x="14" y="30"/>
                    </a:lnTo>
                    <a:lnTo>
                      <a:pt x="12" y="36"/>
                    </a:lnTo>
                    <a:lnTo>
                      <a:pt x="12" y="36"/>
                    </a:lnTo>
                    <a:lnTo>
                      <a:pt x="8" y="44"/>
                    </a:lnTo>
                    <a:lnTo>
                      <a:pt x="8" y="44"/>
                    </a:lnTo>
                    <a:lnTo>
                      <a:pt x="4" y="54"/>
                    </a:lnTo>
                    <a:lnTo>
                      <a:pt x="4" y="54"/>
                    </a:lnTo>
                    <a:lnTo>
                      <a:pt x="0" y="62"/>
                    </a:lnTo>
                    <a:lnTo>
                      <a:pt x="0" y="62"/>
                    </a:lnTo>
                    <a:lnTo>
                      <a:pt x="0" y="66"/>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21" name="Freeform 105"/>
              <p:cNvSpPr>
                <a:spLocks/>
              </p:cNvSpPr>
              <p:nvPr/>
            </p:nvSpPr>
            <p:spPr bwMode="auto">
              <a:xfrm>
                <a:off x="4919663" y="1408113"/>
                <a:ext cx="60325" cy="104775"/>
              </a:xfrm>
              <a:custGeom>
                <a:avLst/>
                <a:gdLst>
                  <a:gd name="T0" fmla="*/ 0 w 38"/>
                  <a:gd name="T1" fmla="*/ 66 h 66"/>
                  <a:gd name="T2" fmla="*/ 0 w 38"/>
                  <a:gd name="T3" fmla="*/ 66 h 66"/>
                  <a:gd name="T4" fmla="*/ 0 w 38"/>
                  <a:gd name="T5" fmla="*/ 62 h 66"/>
                  <a:gd name="T6" fmla="*/ 0 w 38"/>
                  <a:gd name="T7" fmla="*/ 62 h 66"/>
                  <a:gd name="T8" fmla="*/ 2 w 38"/>
                  <a:gd name="T9" fmla="*/ 54 h 66"/>
                  <a:gd name="T10" fmla="*/ 2 w 38"/>
                  <a:gd name="T11" fmla="*/ 54 h 66"/>
                  <a:gd name="T12" fmla="*/ 6 w 38"/>
                  <a:gd name="T13" fmla="*/ 42 h 66"/>
                  <a:gd name="T14" fmla="*/ 6 w 38"/>
                  <a:gd name="T15" fmla="*/ 42 h 66"/>
                  <a:gd name="T16" fmla="*/ 10 w 38"/>
                  <a:gd name="T17" fmla="*/ 36 h 66"/>
                  <a:gd name="T18" fmla="*/ 10 w 38"/>
                  <a:gd name="T19" fmla="*/ 36 h 66"/>
                  <a:gd name="T20" fmla="*/ 12 w 38"/>
                  <a:gd name="T21" fmla="*/ 30 h 66"/>
                  <a:gd name="T22" fmla="*/ 12 w 38"/>
                  <a:gd name="T23" fmla="*/ 30 h 66"/>
                  <a:gd name="T24" fmla="*/ 16 w 38"/>
                  <a:gd name="T25" fmla="*/ 24 h 66"/>
                  <a:gd name="T26" fmla="*/ 16 w 38"/>
                  <a:gd name="T27" fmla="*/ 24 h 66"/>
                  <a:gd name="T28" fmla="*/ 20 w 38"/>
                  <a:gd name="T29" fmla="*/ 18 h 66"/>
                  <a:gd name="T30" fmla="*/ 20 w 38"/>
                  <a:gd name="T31" fmla="*/ 18 h 66"/>
                  <a:gd name="T32" fmla="*/ 24 w 38"/>
                  <a:gd name="T33" fmla="*/ 12 h 66"/>
                  <a:gd name="T34" fmla="*/ 24 w 38"/>
                  <a:gd name="T35" fmla="*/ 12 h 66"/>
                  <a:gd name="T36" fmla="*/ 28 w 38"/>
                  <a:gd name="T37" fmla="*/ 8 h 66"/>
                  <a:gd name="T38" fmla="*/ 28 w 38"/>
                  <a:gd name="T39" fmla="*/ 8 h 66"/>
                  <a:gd name="T40" fmla="*/ 32 w 38"/>
                  <a:gd name="T41" fmla="*/ 4 h 66"/>
                  <a:gd name="T42" fmla="*/ 32 w 38"/>
                  <a:gd name="T43" fmla="*/ 4 h 66"/>
                  <a:gd name="T44" fmla="*/ 36 w 38"/>
                  <a:gd name="T45" fmla="*/ 2 h 66"/>
                  <a:gd name="T46" fmla="*/ 36 w 38"/>
                  <a:gd name="T47" fmla="*/ 2 h 66"/>
                  <a:gd name="T48" fmla="*/ 38 w 38"/>
                  <a:gd name="T49" fmla="*/ 0 h 66"/>
                  <a:gd name="T50" fmla="*/ 38 w 38"/>
                  <a:gd name="T51" fmla="*/ 0 h 66"/>
                  <a:gd name="T52" fmla="*/ 36 w 38"/>
                  <a:gd name="T53" fmla="*/ 2 h 66"/>
                  <a:gd name="T54" fmla="*/ 36 w 38"/>
                  <a:gd name="T55" fmla="*/ 2 h 66"/>
                  <a:gd name="T56" fmla="*/ 34 w 38"/>
                  <a:gd name="T57" fmla="*/ 6 h 66"/>
                  <a:gd name="T58" fmla="*/ 34 w 38"/>
                  <a:gd name="T59" fmla="*/ 6 h 66"/>
                  <a:gd name="T60" fmla="*/ 30 w 38"/>
                  <a:gd name="T61" fmla="*/ 8 h 66"/>
                  <a:gd name="T62" fmla="*/ 30 w 38"/>
                  <a:gd name="T63" fmla="*/ 8 h 66"/>
                  <a:gd name="T64" fmla="*/ 26 w 38"/>
                  <a:gd name="T65" fmla="*/ 14 h 66"/>
                  <a:gd name="T66" fmla="*/ 26 w 38"/>
                  <a:gd name="T67" fmla="*/ 14 h 66"/>
                  <a:gd name="T68" fmla="*/ 22 w 38"/>
                  <a:gd name="T69" fmla="*/ 18 h 66"/>
                  <a:gd name="T70" fmla="*/ 22 w 38"/>
                  <a:gd name="T71" fmla="*/ 18 h 66"/>
                  <a:gd name="T72" fmla="*/ 18 w 38"/>
                  <a:gd name="T73" fmla="*/ 24 h 66"/>
                  <a:gd name="T74" fmla="*/ 18 w 38"/>
                  <a:gd name="T75" fmla="*/ 24 h 66"/>
                  <a:gd name="T76" fmla="*/ 14 w 38"/>
                  <a:gd name="T77" fmla="*/ 30 h 66"/>
                  <a:gd name="T78" fmla="*/ 14 w 38"/>
                  <a:gd name="T79" fmla="*/ 30 h 66"/>
                  <a:gd name="T80" fmla="*/ 12 w 38"/>
                  <a:gd name="T81" fmla="*/ 36 h 66"/>
                  <a:gd name="T82" fmla="*/ 12 w 38"/>
                  <a:gd name="T83" fmla="*/ 36 h 66"/>
                  <a:gd name="T84" fmla="*/ 8 w 38"/>
                  <a:gd name="T85" fmla="*/ 44 h 66"/>
                  <a:gd name="T86" fmla="*/ 8 w 38"/>
                  <a:gd name="T87" fmla="*/ 44 h 66"/>
                  <a:gd name="T88" fmla="*/ 4 w 38"/>
                  <a:gd name="T89" fmla="*/ 54 h 66"/>
                  <a:gd name="T90" fmla="*/ 4 w 38"/>
                  <a:gd name="T91" fmla="*/ 54 h 66"/>
                  <a:gd name="T92" fmla="*/ 0 w 38"/>
                  <a:gd name="T93" fmla="*/ 62 h 66"/>
                  <a:gd name="T94" fmla="*/ 0 w 38"/>
                  <a:gd name="T95" fmla="*/ 62 h 66"/>
                  <a:gd name="T96" fmla="*/ 0 w 38"/>
                  <a:gd name="T9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66">
                    <a:moveTo>
                      <a:pt x="0" y="66"/>
                    </a:moveTo>
                    <a:lnTo>
                      <a:pt x="0" y="66"/>
                    </a:lnTo>
                    <a:lnTo>
                      <a:pt x="0" y="62"/>
                    </a:lnTo>
                    <a:lnTo>
                      <a:pt x="0" y="62"/>
                    </a:lnTo>
                    <a:lnTo>
                      <a:pt x="2" y="54"/>
                    </a:lnTo>
                    <a:lnTo>
                      <a:pt x="2" y="54"/>
                    </a:lnTo>
                    <a:lnTo>
                      <a:pt x="6" y="42"/>
                    </a:lnTo>
                    <a:lnTo>
                      <a:pt x="6" y="42"/>
                    </a:lnTo>
                    <a:lnTo>
                      <a:pt x="10" y="36"/>
                    </a:lnTo>
                    <a:lnTo>
                      <a:pt x="10" y="36"/>
                    </a:lnTo>
                    <a:lnTo>
                      <a:pt x="12" y="30"/>
                    </a:lnTo>
                    <a:lnTo>
                      <a:pt x="12" y="30"/>
                    </a:lnTo>
                    <a:lnTo>
                      <a:pt x="16" y="24"/>
                    </a:lnTo>
                    <a:lnTo>
                      <a:pt x="16" y="24"/>
                    </a:lnTo>
                    <a:lnTo>
                      <a:pt x="20" y="18"/>
                    </a:lnTo>
                    <a:lnTo>
                      <a:pt x="20" y="18"/>
                    </a:lnTo>
                    <a:lnTo>
                      <a:pt x="24" y="12"/>
                    </a:lnTo>
                    <a:lnTo>
                      <a:pt x="24" y="12"/>
                    </a:lnTo>
                    <a:lnTo>
                      <a:pt x="28" y="8"/>
                    </a:lnTo>
                    <a:lnTo>
                      <a:pt x="28" y="8"/>
                    </a:lnTo>
                    <a:lnTo>
                      <a:pt x="32" y="4"/>
                    </a:lnTo>
                    <a:lnTo>
                      <a:pt x="32" y="4"/>
                    </a:lnTo>
                    <a:lnTo>
                      <a:pt x="36" y="2"/>
                    </a:lnTo>
                    <a:lnTo>
                      <a:pt x="36" y="2"/>
                    </a:lnTo>
                    <a:lnTo>
                      <a:pt x="38" y="0"/>
                    </a:lnTo>
                    <a:lnTo>
                      <a:pt x="38" y="0"/>
                    </a:lnTo>
                    <a:lnTo>
                      <a:pt x="36" y="2"/>
                    </a:lnTo>
                    <a:lnTo>
                      <a:pt x="36" y="2"/>
                    </a:lnTo>
                    <a:lnTo>
                      <a:pt x="34" y="6"/>
                    </a:lnTo>
                    <a:lnTo>
                      <a:pt x="34" y="6"/>
                    </a:lnTo>
                    <a:lnTo>
                      <a:pt x="30" y="8"/>
                    </a:lnTo>
                    <a:lnTo>
                      <a:pt x="30" y="8"/>
                    </a:lnTo>
                    <a:lnTo>
                      <a:pt x="26" y="14"/>
                    </a:lnTo>
                    <a:lnTo>
                      <a:pt x="26" y="14"/>
                    </a:lnTo>
                    <a:lnTo>
                      <a:pt x="22" y="18"/>
                    </a:lnTo>
                    <a:lnTo>
                      <a:pt x="22" y="18"/>
                    </a:lnTo>
                    <a:lnTo>
                      <a:pt x="18" y="24"/>
                    </a:lnTo>
                    <a:lnTo>
                      <a:pt x="18" y="24"/>
                    </a:lnTo>
                    <a:lnTo>
                      <a:pt x="14" y="30"/>
                    </a:lnTo>
                    <a:lnTo>
                      <a:pt x="14" y="30"/>
                    </a:lnTo>
                    <a:lnTo>
                      <a:pt x="12" y="36"/>
                    </a:lnTo>
                    <a:lnTo>
                      <a:pt x="12" y="36"/>
                    </a:lnTo>
                    <a:lnTo>
                      <a:pt x="8" y="44"/>
                    </a:lnTo>
                    <a:lnTo>
                      <a:pt x="8" y="44"/>
                    </a:lnTo>
                    <a:lnTo>
                      <a:pt x="4" y="54"/>
                    </a:lnTo>
                    <a:lnTo>
                      <a:pt x="4" y="54"/>
                    </a:lnTo>
                    <a:lnTo>
                      <a:pt x="0" y="62"/>
                    </a:lnTo>
                    <a:lnTo>
                      <a:pt x="0" y="62"/>
                    </a:ln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22" name="Freeform 106"/>
              <p:cNvSpPr>
                <a:spLocks/>
              </p:cNvSpPr>
              <p:nvPr/>
            </p:nvSpPr>
            <p:spPr bwMode="auto">
              <a:xfrm>
                <a:off x="4986338" y="1430338"/>
                <a:ext cx="47625" cy="85725"/>
              </a:xfrm>
              <a:custGeom>
                <a:avLst/>
                <a:gdLst>
                  <a:gd name="T0" fmla="*/ 30 w 30"/>
                  <a:gd name="T1" fmla="*/ 0 h 54"/>
                  <a:gd name="T2" fmla="*/ 30 w 30"/>
                  <a:gd name="T3" fmla="*/ 0 h 54"/>
                  <a:gd name="T4" fmla="*/ 28 w 30"/>
                  <a:gd name="T5" fmla="*/ 2 h 54"/>
                  <a:gd name="T6" fmla="*/ 28 w 30"/>
                  <a:gd name="T7" fmla="*/ 2 h 54"/>
                  <a:gd name="T8" fmla="*/ 24 w 30"/>
                  <a:gd name="T9" fmla="*/ 8 h 54"/>
                  <a:gd name="T10" fmla="*/ 24 w 30"/>
                  <a:gd name="T11" fmla="*/ 8 h 54"/>
                  <a:gd name="T12" fmla="*/ 22 w 30"/>
                  <a:gd name="T13" fmla="*/ 12 h 54"/>
                  <a:gd name="T14" fmla="*/ 22 w 30"/>
                  <a:gd name="T15" fmla="*/ 12 h 54"/>
                  <a:gd name="T16" fmla="*/ 18 w 30"/>
                  <a:gd name="T17" fmla="*/ 16 h 54"/>
                  <a:gd name="T18" fmla="*/ 18 w 30"/>
                  <a:gd name="T19" fmla="*/ 16 h 54"/>
                  <a:gd name="T20" fmla="*/ 16 w 30"/>
                  <a:gd name="T21" fmla="*/ 22 h 54"/>
                  <a:gd name="T22" fmla="*/ 16 w 30"/>
                  <a:gd name="T23" fmla="*/ 22 h 54"/>
                  <a:gd name="T24" fmla="*/ 14 w 30"/>
                  <a:gd name="T25" fmla="*/ 24 h 54"/>
                  <a:gd name="T26" fmla="*/ 14 w 30"/>
                  <a:gd name="T27" fmla="*/ 26 h 54"/>
                  <a:gd name="T28" fmla="*/ 14 w 30"/>
                  <a:gd name="T29" fmla="*/ 26 h 54"/>
                  <a:gd name="T30" fmla="*/ 10 w 30"/>
                  <a:gd name="T31" fmla="*/ 32 h 54"/>
                  <a:gd name="T32" fmla="*/ 10 w 30"/>
                  <a:gd name="T33" fmla="*/ 32 h 54"/>
                  <a:gd name="T34" fmla="*/ 8 w 30"/>
                  <a:gd name="T35" fmla="*/ 36 h 54"/>
                  <a:gd name="T36" fmla="*/ 8 w 30"/>
                  <a:gd name="T37" fmla="*/ 36 h 54"/>
                  <a:gd name="T38" fmla="*/ 6 w 30"/>
                  <a:gd name="T39" fmla="*/ 40 h 54"/>
                  <a:gd name="T40" fmla="*/ 4 w 30"/>
                  <a:gd name="T41" fmla="*/ 42 h 54"/>
                  <a:gd name="T42" fmla="*/ 4 w 30"/>
                  <a:gd name="T43" fmla="*/ 42 h 54"/>
                  <a:gd name="T44" fmla="*/ 4 w 30"/>
                  <a:gd name="T45" fmla="*/ 44 h 54"/>
                  <a:gd name="T46" fmla="*/ 4 w 30"/>
                  <a:gd name="T47" fmla="*/ 44 h 54"/>
                  <a:gd name="T48" fmla="*/ 2 w 30"/>
                  <a:gd name="T49" fmla="*/ 52 h 54"/>
                  <a:gd name="T50" fmla="*/ 2 w 30"/>
                  <a:gd name="T51" fmla="*/ 52 h 54"/>
                  <a:gd name="T52" fmla="*/ 0 w 30"/>
                  <a:gd name="T53" fmla="*/ 54 h 54"/>
                  <a:gd name="T54" fmla="*/ 0 w 30"/>
                  <a:gd name="T55" fmla="*/ 54 h 54"/>
                  <a:gd name="T56" fmla="*/ 0 w 30"/>
                  <a:gd name="T57" fmla="*/ 52 h 54"/>
                  <a:gd name="T58" fmla="*/ 0 w 30"/>
                  <a:gd name="T59" fmla="*/ 52 h 54"/>
                  <a:gd name="T60" fmla="*/ 2 w 30"/>
                  <a:gd name="T61" fmla="*/ 44 h 54"/>
                  <a:gd name="T62" fmla="*/ 2 w 30"/>
                  <a:gd name="T63" fmla="*/ 44 h 54"/>
                  <a:gd name="T64" fmla="*/ 4 w 30"/>
                  <a:gd name="T65" fmla="*/ 42 h 54"/>
                  <a:gd name="T66" fmla="*/ 4 w 30"/>
                  <a:gd name="T67" fmla="*/ 42 h 54"/>
                  <a:gd name="T68" fmla="*/ 4 w 30"/>
                  <a:gd name="T69" fmla="*/ 40 h 54"/>
                  <a:gd name="T70" fmla="*/ 4 w 30"/>
                  <a:gd name="T71" fmla="*/ 40 h 54"/>
                  <a:gd name="T72" fmla="*/ 6 w 30"/>
                  <a:gd name="T73" fmla="*/ 36 h 54"/>
                  <a:gd name="T74" fmla="*/ 6 w 30"/>
                  <a:gd name="T75" fmla="*/ 36 h 54"/>
                  <a:gd name="T76" fmla="*/ 8 w 30"/>
                  <a:gd name="T77" fmla="*/ 30 h 54"/>
                  <a:gd name="T78" fmla="*/ 8 w 30"/>
                  <a:gd name="T79" fmla="*/ 30 h 54"/>
                  <a:gd name="T80" fmla="*/ 10 w 30"/>
                  <a:gd name="T81" fmla="*/ 24 h 54"/>
                  <a:gd name="T82" fmla="*/ 12 w 30"/>
                  <a:gd name="T83" fmla="*/ 22 h 54"/>
                  <a:gd name="T84" fmla="*/ 12 w 30"/>
                  <a:gd name="T85" fmla="*/ 22 h 54"/>
                  <a:gd name="T86" fmla="*/ 14 w 30"/>
                  <a:gd name="T87" fmla="*/ 20 h 54"/>
                  <a:gd name="T88" fmla="*/ 14 w 30"/>
                  <a:gd name="T89" fmla="*/ 20 h 54"/>
                  <a:gd name="T90" fmla="*/ 16 w 30"/>
                  <a:gd name="T91" fmla="*/ 16 h 54"/>
                  <a:gd name="T92" fmla="*/ 16 w 30"/>
                  <a:gd name="T93" fmla="*/ 16 h 54"/>
                  <a:gd name="T94" fmla="*/ 20 w 30"/>
                  <a:gd name="T95" fmla="*/ 12 h 54"/>
                  <a:gd name="T96" fmla="*/ 20 w 30"/>
                  <a:gd name="T97" fmla="*/ 12 h 54"/>
                  <a:gd name="T98" fmla="*/ 22 w 30"/>
                  <a:gd name="T99" fmla="*/ 8 h 54"/>
                  <a:gd name="T100" fmla="*/ 22 w 30"/>
                  <a:gd name="T101" fmla="*/ 8 h 54"/>
                  <a:gd name="T102" fmla="*/ 30 w 30"/>
                  <a:gd name="T10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 h="54">
                    <a:moveTo>
                      <a:pt x="30" y="0"/>
                    </a:moveTo>
                    <a:lnTo>
                      <a:pt x="30" y="0"/>
                    </a:lnTo>
                    <a:lnTo>
                      <a:pt x="28" y="2"/>
                    </a:lnTo>
                    <a:lnTo>
                      <a:pt x="28" y="2"/>
                    </a:lnTo>
                    <a:lnTo>
                      <a:pt x="24" y="8"/>
                    </a:lnTo>
                    <a:lnTo>
                      <a:pt x="24" y="8"/>
                    </a:lnTo>
                    <a:lnTo>
                      <a:pt x="22" y="12"/>
                    </a:lnTo>
                    <a:lnTo>
                      <a:pt x="22" y="12"/>
                    </a:lnTo>
                    <a:lnTo>
                      <a:pt x="18" y="16"/>
                    </a:lnTo>
                    <a:lnTo>
                      <a:pt x="18" y="16"/>
                    </a:lnTo>
                    <a:lnTo>
                      <a:pt x="16" y="22"/>
                    </a:lnTo>
                    <a:lnTo>
                      <a:pt x="16" y="22"/>
                    </a:lnTo>
                    <a:lnTo>
                      <a:pt x="14" y="24"/>
                    </a:lnTo>
                    <a:lnTo>
                      <a:pt x="14" y="26"/>
                    </a:lnTo>
                    <a:lnTo>
                      <a:pt x="14" y="26"/>
                    </a:lnTo>
                    <a:lnTo>
                      <a:pt x="10" y="32"/>
                    </a:lnTo>
                    <a:lnTo>
                      <a:pt x="10" y="32"/>
                    </a:lnTo>
                    <a:lnTo>
                      <a:pt x="8" y="36"/>
                    </a:lnTo>
                    <a:lnTo>
                      <a:pt x="8" y="36"/>
                    </a:lnTo>
                    <a:lnTo>
                      <a:pt x="6" y="40"/>
                    </a:lnTo>
                    <a:lnTo>
                      <a:pt x="4" y="42"/>
                    </a:lnTo>
                    <a:lnTo>
                      <a:pt x="4" y="42"/>
                    </a:lnTo>
                    <a:lnTo>
                      <a:pt x="4" y="44"/>
                    </a:lnTo>
                    <a:lnTo>
                      <a:pt x="4" y="44"/>
                    </a:lnTo>
                    <a:lnTo>
                      <a:pt x="2" y="52"/>
                    </a:lnTo>
                    <a:lnTo>
                      <a:pt x="2" y="52"/>
                    </a:lnTo>
                    <a:lnTo>
                      <a:pt x="0" y="54"/>
                    </a:lnTo>
                    <a:lnTo>
                      <a:pt x="0" y="54"/>
                    </a:lnTo>
                    <a:lnTo>
                      <a:pt x="0" y="52"/>
                    </a:lnTo>
                    <a:lnTo>
                      <a:pt x="0" y="52"/>
                    </a:lnTo>
                    <a:lnTo>
                      <a:pt x="2" y="44"/>
                    </a:lnTo>
                    <a:lnTo>
                      <a:pt x="2" y="44"/>
                    </a:lnTo>
                    <a:lnTo>
                      <a:pt x="4" y="42"/>
                    </a:lnTo>
                    <a:lnTo>
                      <a:pt x="4" y="42"/>
                    </a:lnTo>
                    <a:lnTo>
                      <a:pt x="4" y="40"/>
                    </a:lnTo>
                    <a:lnTo>
                      <a:pt x="4" y="40"/>
                    </a:lnTo>
                    <a:lnTo>
                      <a:pt x="6" y="36"/>
                    </a:lnTo>
                    <a:lnTo>
                      <a:pt x="6" y="36"/>
                    </a:lnTo>
                    <a:lnTo>
                      <a:pt x="8" y="30"/>
                    </a:lnTo>
                    <a:lnTo>
                      <a:pt x="8" y="30"/>
                    </a:lnTo>
                    <a:lnTo>
                      <a:pt x="10" y="24"/>
                    </a:lnTo>
                    <a:lnTo>
                      <a:pt x="12" y="22"/>
                    </a:lnTo>
                    <a:lnTo>
                      <a:pt x="12" y="22"/>
                    </a:lnTo>
                    <a:lnTo>
                      <a:pt x="14" y="20"/>
                    </a:lnTo>
                    <a:lnTo>
                      <a:pt x="14" y="20"/>
                    </a:lnTo>
                    <a:lnTo>
                      <a:pt x="16" y="16"/>
                    </a:lnTo>
                    <a:lnTo>
                      <a:pt x="16" y="16"/>
                    </a:lnTo>
                    <a:lnTo>
                      <a:pt x="20" y="12"/>
                    </a:lnTo>
                    <a:lnTo>
                      <a:pt x="20" y="12"/>
                    </a:lnTo>
                    <a:lnTo>
                      <a:pt x="22" y="8"/>
                    </a:lnTo>
                    <a:lnTo>
                      <a:pt x="22" y="8"/>
                    </a:lnTo>
                    <a:lnTo>
                      <a:pt x="3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23" name="Freeform 107"/>
              <p:cNvSpPr>
                <a:spLocks/>
              </p:cNvSpPr>
              <p:nvPr/>
            </p:nvSpPr>
            <p:spPr bwMode="auto">
              <a:xfrm>
                <a:off x="4986338" y="1430338"/>
                <a:ext cx="47625" cy="85725"/>
              </a:xfrm>
              <a:custGeom>
                <a:avLst/>
                <a:gdLst>
                  <a:gd name="T0" fmla="*/ 30 w 30"/>
                  <a:gd name="T1" fmla="*/ 0 h 54"/>
                  <a:gd name="T2" fmla="*/ 30 w 30"/>
                  <a:gd name="T3" fmla="*/ 0 h 54"/>
                  <a:gd name="T4" fmla="*/ 28 w 30"/>
                  <a:gd name="T5" fmla="*/ 2 h 54"/>
                  <a:gd name="T6" fmla="*/ 28 w 30"/>
                  <a:gd name="T7" fmla="*/ 2 h 54"/>
                  <a:gd name="T8" fmla="*/ 24 w 30"/>
                  <a:gd name="T9" fmla="*/ 8 h 54"/>
                  <a:gd name="T10" fmla="*/ 24 w 30"/>
                  <a:gd name="T11" fmla="*/ 8 h 54"/>
                  <a:gd name="T12" fmla="*/ 22 w 30"/>
                  <a:gd name="T13" fmla="*/ 12 h 54"/>
                  <a:gd name="T14" fmla="*/ 22 w 30"/>
                  <a:gd name="T15" fmla="*/ 12 h 54"/>
                  <a:gd name="T16" fmla="*/ 18 w 30"/>
                  <a:gd name="T17" fmla="*/ 16 h 54"/>
                  <a:gd name="T18" fmla="*/ 18 w 30"/>
                  <a:gd name="T19" fmla="*/ 16 h 54"/>
                  <a:gd name="T20" fmla="*/ 16 w 30"/>
                  <a:gd name="T21" fmla="*/ 22 h 54"/>
                  <a:gd name="T22" fmla="*/ 16 w 30"/>
                  <a:gd name="T23" fmla="*/ 22 h 54"/>
                  <a:gd name="T24" fmla="*/ 14 w 30"/>
                  <a:gd name="T25" fmla="*/ 24 h 54"/>
                  <a:gd name="T26" fmla="*/ 14 w 30"/>
                  <a:gd name="T27" fmla="*/ 26 h 54"/>
                  <a:gd name="T28" fmla="*/ 14 w 30"/>
                  <a:gd name="T29" fmla="*/ 26 h 54"/>
                  <a:gd name="T30" fmla="*/ 10 w 30"/>
                  <a:gd name="T31" fmla="*/ 32 h 54"/>
                  <a:gd name="T32" fmla="*/ 10 w 30"/>
                  <a:gd name="T33" fmla="*/ 32 h 54"/>
                  <a:gd name="T34" fmla="*/ 8 w 30"/>
                  <a:gd name="T35" fmla="*/ 36 h 54"/>
                  <a:gd name="T36" fmla="*/ 8 w 30"/>
                  <a:gd name="T37" fmla="*/ 36 h 54"/>
                  <a:gd name="T38" fmla="*/ 6 w 30"/>
                  <a:gd name="T39" fmla="*/ 40 h 54"/>
                  <a:gd name="T40" fmla="*/ 4 w 30"/>
                  <a:gd name="T41" fmla="*/ 42 h 54"/>
                  <a:gd name="T42" fmla="*/ 4 w 30"/>
                  <a:gd name="T43" fmla="*/ 42 h 54"/>
                  <a:gd name="T44" fmla="*/ 4 w 30"/>
                  <a:gd name="T45" fmla="*/ 44 h 54"/>
                  <a:gd name="T46" fmla="*/ 4 w 30"/>
                  <a:gd name="T47" fmla="*/ 44 h 54"/>
                  <a:gd name="T48" fmla="*/ 2 w 30"/>
                  <a:gd name="T49" fmla="*/ 52 h 54"/>
                  <a:gd name="T50" fmla="*/ 2 w 30"/>
                  <a:gd name="T51" fmla="*/ 52 h 54"/>
                  <a:gd name="T52" fmla="*/ 0 w 30"/>
                  <a:gd name="T53" fmla="*/ 54 h 54"/>
                  <a:gd name="T54" fmla="*/ 0 w 30"/>
                  <a:gd name="T55" fmla="*/ 54 h 54"/>
                  <a:gd name="T56" fmla="*/ 0 w 30"/>
                  <a:gd name="T57" fmla="*/ 52 h 54"/>
                  <a:gd name="T58" fmla="*/ 0 w 30"/>
                  <a:gd name="T59" fmla="*/ 52 h 54"/>
                  <a:gd name="T60" fmla="*/ 2 w 30"/>
                  <a:gd name="T61" fmla="*/ 44 h 54"/>
                  <a:gd name="T62" fmla="*/ 2 w 30"/>
                  <a:gd name="T63" fmla="*/ 44 h 54"/>
                  <a:gd name="T64" fmla="*/ 4 w 30"/>
                  <a:gd name="T65" fmla="*/ 42 h 54"/>
                  <a:gd name="T66" fmla="*/ 4 w 30"/>
                  <a:gd name="T67" fmla="*/ 42 h 54"/>
                  <a:gd name="T68" fmla="*/ 4 w 30"/>
                  <a:gd name="T69" fmla="*/ 40 h 54"/>
                  <a:gd name="T70" fmla="*/ 4 w 30"/>
                  <a:gd name="T71" fmla="*/ 40 h 54"/>
                  <a:gd name="T72" fmla="*/ 6 w 30"/>
                  <a:gd name="T73" fmla="*/ 36 h 54"/>
                  <a:gd name="T74" fmla="*/ 6 w 30"/>
                  <a:gd name="T75" fmla="*/ 36 h 54"/>
                  <a:gd name="T76" fmla="*/ 8 w 30"/>
                  <a:gd name="T77" fmla="*/ 30 h 54"/>
                  <a:gd name="T78" fmla="*/ 8 w 30"/>
                  <a:gd name="T79" fmla="*/ 30 h 54"/>
                  <a:gd name="T80" fmla="*/ 10 w 30"/>
                  <a:gd name="T81" fmla="*/ 24 h 54"/>
                  <a:gd name="T82" fmla="*/ 12 w 30"/>
                  <a:gd name="T83" fmla="*/ 22 h 54"/>
                  <a:gd name="T84" fmla="*/ 12 w 30"/>
                  <a:gd name="T85" fmla="*/ 22 h 54"/>
                  <a:gd name="T86" fmla="*/ 14 w 30"/>
                  <a:gd name="T87" fmla="*/ 20 h 54"/>
                  <a:gd name="T88" fmla="*/ 14 w 30"/>
                  <a:gd name="T89" fmla="*/ 20 h 54"/>
                  <a:gd name="T90" fmla="*/ 16 w 30"/>
                  <a:gd name="T91" fmla="*/ 16 h 54"/>
                  <a:gd name="T92" fmla="*/ 16 w 30"/>
                  <a:gd name="T93" fmla="*/ 16 h 54"/>
                  <a:gd name="T94" fmla="*/ 20 w 30"/>
                  <a:gd name="T95" fmla="*/ 12 h 54"/>
                  <a:gd name="T96" fmla="*/ 20 w 30"/>
                  <a:gd name="T97" fmla="*/ 12 h 54"/>
                  <a:gd name="T98" fmla="*/ 22 w 30"/>
                  <a:gd name="T99" fmla="*/ 8 h 54"/>
                  <a:gd name="T100" fmla="*/ 22 w 30"/>
                  <a:gd name="T101" fmla="*/ 8 h 54"/>
                  <a:gd name="T102" fmla="*/ 30 w 30"/>
                  <a:gd name="T10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 h="54">
                    <a:moveTo>
                      <a:pt x="30" y="0"/>
                    </a:moveTo>
                    <a:lnTo>
                      <a:pt x="30" y="0"/>
                    </a:lnTo>
                    <a:lnTo>
                      <a:pt x="28" y="2"/>
                    </a:lnTo>
                    <a:lnTo>
                      <a:pt x="28" y="2"/>
                    </a:lnTo>
                    <a:lnTo>
                      <a:pt x="24" y="8"/>
                    </a:lnTo>
                    <a:lnTo>
                      <a:pt x="24" y="8"/>
                    </a:lnTo>
                    <a:lnTo>
                      <a:pt x="22" y="12"/>
                    </a:lnTo>
                    <a:lnTo>
                      <a:pt x="22" y="12"/>
                    </a:lnTo>
                    <a:lnTo>
                      <a:pt x="18" y="16"/>
                    </a:lnTo>
                    <a:lnTo>
                      <a:pt x="18" y="16"/>
                    </a:lnTo>
                    <a:lnTo>
                      <a:pt x="16" y="22"/>
                    </a:lnTo>
                    <a:lnTo>
                      <a:pt x="16" y="22"/>
                    </a:lnTo>
                    <a:lnTo>
                      <a:pt x="14" y="24"/>
                    </a:lnTo>
                    <a:lnTo>
                      <a:pt x="14" y="26"/>
                    </a:lnTo>
                    <a:lnTo>
                      <a:pt x="14" y="26"/>
                    </a:lnTo>
                    <a:lnTo>
                      <a:pt x="10" y="32"/>
                    </a:lnTo>
                    <a:lnTo>
                      <a:pt x="10" y="32"/>
                    </a:lnTo>
                    <a:lnTo>
                      <a:pt x="8" y="36"/>
                    </a:lnTo>
                    <a:lnTo>
                      <a:pt x="8" y="36"/>
                    </a:lnTo>
                    <a:lnTo>
                      <a:pt x="6" y="40"/>
                    </a:lnTo>
                    <a:lnTo>
                      <a:pt x="4" y="42"/>
                    </a:lnTo>
                    <a:lnTo>
                      <a:pt x="4" y="42"/>
                    </a:lnTo>
                    <a:lnTo>
                      <a:pt x="4" y="44"/>
                    </a:lnTo>
                    <a:lnTo>
                      <a:pt x="4" y="44"/>
                    </a:lnTo>
                    <a:lnTo>
                      <a:pt x="2" y="52"/>
                    </a:lnTo>
                    <a:lnTo>
                      <a:pt x="2" y="52"/>
                    </a:lnTo>
                    <a:lnTo>
                      <a:pt x="0" y="54"/>
                    </a:lnTo>
                    <a:lnTo>
                      <a:pt x="0" y="54"/>
                    </a:lnTo>
                    <a:lnTo>
                      <a:pt x="0" y="52"/>
                    </a:lnTo>
                    <a:lnTo>
                      <a:pt x="0" y="52"/>
                    </a:lnTo>
                    <a:lnTo>
                      <a:pt x="2" y="44"/>
                    </a:lnTo>
                    <a:lnTo>
                      <a:pt x="2" y="44"/>
                    </a:lnTo>
                    <a:lnTo>
                      <a:pt x="4" y="42"/>
                    </a:lnTo>
                    <a:lnTo>
                      <a:pt x="4" y="42"/>
                    </a:lnTo>
                    <a:lnTo>
                      <a:pt x="4" y="40"/>
                    </a:lnTo>
                    <a:lnTo>
                      <a:pt x="4" y="40"/>
                    </a:lnTo>
                    <a:lnTo>
                      <a:pt x="6" y="36"/>
                    </a:lnTo>
                    <a:lnTo>
                      <a:pt x="6" y="36"/>
                    </a:lnTo>
                    <a:lnTo>
                      <a:pt x="8" y="30"/>
                    </a:lnTo>
                    <a:lnTo>
                      <a:pt x="8" y="30"/>
                    </a:lnTo>
                    <a:lnTo>
                      <a:pt x="10" y="24"/>
                    </a:lnTo>
                    <a:lnTo>
                      <a:pt x="12" y="22"/>
                    </a:lnTo>
                    <a:lnTo>
                      <a:pt x="12" y="22"/>
                    </a:lnTo>
                    <a:lnTo>
                      <a:pt x="14" y="20"/>
                    </a:lnTo>
                    <a:lnTo>
                      <a:pt x="14" y="20"/>
                    </a:lnTo>
                    <a:lnTo>
                      <a:pt x="16" y="16"/>
                    </a:lnTo>
                    <a:lnTo>
                      <a:pt x="16" y="16"/>
                    </a:lnTo>
                    <a:lnTo>
                      <a:pt x="20" y="12"/>
                    </a:lnTo>
                    <a:lnTo>
                      <a:pt x="20" y="12"/>
                    </a:lnTo>
                    <a:lnTo>
                      <a:pt x="22" y="8"/>
                    </a:lnTo>
                    <a:lnTo>
                      <a:pt x="22" y="8"/>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20" name="Freeform 108"/>
              <p:cNvSpPr>
                <a:spLocks/>
              </p:cNvSpPr>
              <p:nvPr/>
            </p:nvSpPr>
            <p:spPr bwMode="auto">
              <a:xfrm>
                <a:off x="5049838" y="1462088"/>
                <a:ext cx="31750" cy="79375"/>
              </a:xfrm>
              <a:custGeom>
                <a:avLst/>
                <a:gdLst>
                  <a:gd name="T0" fmla="*/ 20 w 20"/>
                  <a:gd name="T1" fmla="*/ 0 h 50"/>
                  <a:gd name="T2" fmla="*/ 20 w 20"/>
                  <a:gd name="T3" fmla="*/ 0 h 50"/>
                  <a:gd name="T4" fmla="*/ 20 w 20"/>
                  <a:gd name="T5" fmla="*/ 2 h 50"/>
                  <a:gd name="T6" fmla="*/ 20 w 20"/>
                  <a:gd name="T7" fmla="*/ 2 h 50"/>
                  <a:gd name="T8" fmla="*/ 16 w 20"/>
                  <a:gd name="T9" fmla="*/ 8 h 50"/>
                  <a:gd name="T10" fmla="*/ 16 w 20"/>
                  <a:gd name="T11" fmla="*/ 8 h 50"/>
                  <a:gd name="T12" fmla="*/ 12 w 20"/>
                  <a:gd name="T13" fmla="*/ 16 h 50"/>
                  <a:gd name="T14" fmla="*/ 12 w 20"/>
                  <a:gd name="T15" fmla="*/ 16 h 50"/>
                  <a:gd name="T16" fmla="*/ 10 w 20"/>
                  <a:gd name="T17" fmla="*/ 20 h 50"/>
                  <a:gd name="T18" fmla="*/ 10 w 20"/>
                  <a:gd name="T19" fmla="*/ 20 h 50"/>
                  <a:gd name="T20" fmla="*/ 8 w 20"/>
                  <a:gd name="T21" fmla="*/ 24 h 50"/>
                  <a:gd name="T22" fmla="*/ 8 w 20"/>
                  <a:gd name="T23" fmla="*/ 24 h 50"/>
                  <a:gd name="T24" fmla="*/ 6 w 20"/>
                  <a:gd name="T25" fmla="*/ 30 h 50"/>
                  <a:gd name="T26" fmla="*/ 6 w 20"/>
                  <a:gd name="T27" fmla="*/ 30 h 50"/>
                  <a:gd name="T28" fmla="*/ 4 w 20"/>
                  <a:gd name="T29" fmla="*/ 34 h 50"/>
                  <a:gd name="T30" fmla="*/ 4 w 20"/>
                  <a:gd name="T31" fmla="*/ 34 h 50"/>
                  <a:gd name="T32" fmla="*/ 2 w 20"/>
                  <a:gd name="T33" fmla="*/ 38 h 50"/>
                  <a:gd name="T34" fmla="*/ 2 w 20"/>
                  <a:gd name="T35" fmla="*/ 38 h 50"/>
                  <a:gd name="T36" fmla="*/ 2 w 20"/>
                  <a:gd name="T37" fmla="*/ 42 h 50"/>
                  <a:gd name="T38" fmla="*/ 2 w 20"/>
                  <a:gd name="T39" fmla="*/ 42 h 50"/>
                  <a:gd name="T40" fmla="*/ 0 w 20"/>
                  <a:gd name="T41" fmla="*/ 46 h 50"/>
                  <a:gd name="T42" fmla="*/ 0 w 20"/>
                  <a:gd name="T43" fmla="*/ 46 h 50"/>
                  <a:gd name="T44" fmla="*/ 0 w 20"/>
                  <a:gd name="T45" fmla="*/ 48 h 50"/>
                  <a:gd name="T46" fmla="*/ 0 w 20"/>
                  <a:gd name="T47" fmla="*/ 48 h 50"/>
                  <a:gd name="T48" fmla="*/ 0 w 20"/>
                  <a:gd name="T49" fmla="*/ 50 h 50"/>
                  <a:gd name="T50" fmla="*/ 0 w 20"/>
                  <a:gd name="T51" fmla="*/ 50 h 50"/>
                  <a:gd name="T52" fmla="*/ 0 w 20"/>
                  <a:gd name="T53" fmla="*/ 48 h 50"/>
                  <a:gd name="T54" fmla="*/ 0 w 20"/>
                  <a:gd name="T55" fmla="*/ 48 h 50"/>
                  <a:gd name="T56" fmla="*/ 0 w 20"/>
                  <a:gd name="T57" fmla="*/ 42 h 50"/>
                  <a:gd name="T58" fmla="*/ 0 w 20"/>
                  <a:gd name="T59" fmla="*/ 42 h 50"/>
                  <a:gd name="T60" fmla="*/ 2 w 20"/>
                  <a:gd name="T61" fmla="*/ 38 h 50"/>
                  <a:gd name="T62" fmla="*/ 2 w 20"/>
                  <a:gd name="T63" fmla="*/ 38 h 50"/>
                  <a:gd name="T64" fmla="*/ 2 w 20"/>
                  <a:gd name="T65" fmla="*/ 32 h 50"/>
                  <a:gd name="T66" fmla="*/ 2 w 20"/>
                  <a:gd name="T67" fmla="*/ 32 h 50"/>
                  <a:gd name="T68" fmla="*/ 4 w 20"/>
                  <a:gd name="T69" fmla="*/ 28 h 50"/>
                  <a:gd name="T70" fmla="*/ 4 w 20"/>
                  <a:gd name="T71" fmla="*/ 28 h 50"/>
                  <a:gd name="T72" fmla="*/ 6 w 20"/>
                  <a:gd name="T73" fmla="*/ 24 h 50"/>
                  <a:gd name="T74" fmla="*/ 6 w 20"/>
                  <a:gd name="T75" fmla="*/ 24 h 50"/>
                  <a:gd name="T76" fmla="*/ 10 w 20"/>
                  <a:gd name="T77" fmla="*/ 14 h 50"/>
                  <a:gd name="T78" fmla="*/ 10 w 20"/>
                  <a:gd name="T79" fmla="*/ 14 h 50"/>
                  <a:gd name="T80" fmla="*/ 14 w 20"/>
                  <a:gd name="T81" fmla="*/ 8 h 50"/>
                  <a:gd name="T82" fmla="*/ 14 w 20"/>
                  <a:gd name="T83" fmla="*/ 8 h 50"/>
                  <a:gd name="T84" fmla="*/ 18 w 20"/>
                  <a:gd name="T85" fmla="*/ 2 h 50"/>
                  <a:gd name="T86" fmla="*/ 18 w 20"/>
                  <a:gd name="T87" fmla="*/ 2 h 50"/>
                  <a:gd name="T88" fmla="*/ 20 w 20"/>
                  <a:gd name="T8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50">
                    <a:moveTo>
                      <a:pt x="20" y="0"/>
                    </a:moveTo>
                    <a:lnTo>
                      <a:pt x="20" y="0"/>
                    </a:lnTo>
                    <a:lnTo>
                      <a:pt x="20" y="2"/>
                    </a:lnTo>
                    <a:lnTo>
                      <a:pt x="20" y="2"/>
                    </a:lnTo>
                    <a:lnTo>
                      <a:pt x="16" y="8"/>
                    </a:lnTo>
                    <a:lnTo>
                      <a:pt x="16" y="8"/>
                    </a:lnTo>
                    <a:lnTo>
                      <a:pt x="12" y="16"/>
                    </a:lnTo>
                    <a:lnTo>
                      <a:pt x="12" y="16"/>
                    </a:lnTo>
                    <a:lnTo>
                      <a:pt x="10" y="20"/>
                    </a:lnTo>
                    <a:lnTo>
                      <a:pt x="10" y="20"/>
                    </a:lnTo>
                    <a:lnTo>
                      <a:pt x="8" y="24"/>
                    </a:lnTo>
                    <a:lnTo>
                      <a:pt x="8" y="24"/>
                    </a:lnTo>
                    <a:lnTo>
                      <a:pt x="6" y="30"/>
                    </a:lnTo>
                    <a:lnTo>
                      <a:pt x="6" y="30"/>
                    </a:lnTo>
                    <a:lnTo>
                      <a:pt x="4" y="34"/>
                    </a:lnTo>
                    <a:lnTo>
                      <a:pt x="4" y="34"/>
                    </a:lnTo>
                    <a:lnTo>
                      <a:pt x="2" y="38"/>
                    </a:lnTo>
                    <a:lnTo>
                      <a:pt x="2" y="38"/>
                    </a:lnTo>
                    <a:lnTo>
                      <a:pt x="2" y="42"/>
                    </a:lnTo>
                    <a:lnTo>
                      <a:pt x="2" y="42"/>
                    </a:lnTo>
                    <a:lnTo>
                      <a:pt x="0" y="46"/>
                    </a:lnTo>
                    <a:lnTo>
                      <a:pt x="0" y="46"/>
                    </a:lnTo>
                    <a:lnTo>
                      <a:pt x="0" y="48"/>
                    </a:lnTo>
                    <a:lnTo>
                      <a:pt x="0" y="48"/>
                    </a:lnTo>
                    <a:lnTo>
                      <a:pt x="0" y="50"/>
                    </a:lnTo>
                    <a:lnTo>
                      <a:pt x="0" y="50"/>
                    </a:lnTo>
                    <a:lnTo>
                      <a:pt x="0" y="48"/>
                    </a:lnTo>
                    <a:lnTo>
                      <a:pt x="0" y="48"/>
                    </a:lnTo>
                    <a:lnTo>
                      <a:pt x="0" y="42"/>
                    </a:lnTo>
                    <a:lnTo>
                      <a:pt x="0" y="42"/>
                    </a:lnTo>
                    <a:lnTo>
                      <a:pt x="2" y="38"/>
                    </a:lnTo>
                    <a:lnTo>
                      <a:pt x="2" y="38"/>
                    </a:lnTo>
                    <a:lnTo>
                      <a:pt x="2" y="32"/>
                    </a:lnTo>
                    <a:lnTo>
                      <a:pt x="2" y="32"/>
                    </a:lnTo>
                    <a:lnTo>
                      <a:pt x="4" y="28"/>
                    </a:lnTo>
                    <a:lnTo>
                      <a:pt x="4" y="28"/>
                    </a:lnTo>
                    <a:lnTo>
                      <a:pt x="6" y="24"/>
                    </a:lnTo>
                    <a:lnTo>
                      <a:pt x="6" y="24"/>
                    </a:lnTo>
                    <a:lnTo>
                      <a:pt x="10" y="14"/>
                    </a:lnTo>
                    <a:lnTo>
                      <a:pt x="10" y="14"/>
                    </a:lnTo>
                    <a:lnTo>
                      <a:pt x="14" y="8"/>
                    </a:lnTo>
                    <a:lnTo>
                      <a:pt x="14" y="8"/>
                    </a:lnTo>
                    <a:lnTo>
                      <a:pt x="18" y="2"/>
                    </a:lnTo>
                    <a:lnTo>
                      <a:pt x="18" y="2"/>
                    </a:lnTo>
                    <a:lnTo>
                      <a:pt x="2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21" name="Freeform 109"/>
              <p:cNvSpPr>
                <a:spLocks/>
              </p:cNvSpPr>
              <p:nvPr/>
            </p:nvSpPr>
            <p:spPr bwMode="auto">
              <a:xfrm>
                <a:off x="5049838" y="1462088"/>
                <a:ext cx="31750" cy="79375"/>
              </a:xfrm>
              <a:custGeom>
                <a:avLst/>
                <a:gdLst>
                  <a:gd name="T0" fmla="*/ 20 w 20"/>
                  <a:gd name="T1" fmla="*/ 0 h 50"/>
                  <a:gd name="T2" fmla="*/ 20 w 20"/>
                  <a:gd name="T3" fmla="*/ 0 h 50"/>
                  <a:gd name="T4" fmla="*/ 20 w 20"/>
                  <a:gd name="T5" fmla="*/ 2 h 50"/>
                  <a:gd name="T6" fmla="*/ 20 w 20"/>
                  <a:gd name="T7" fmla="*/ 2 h 50"/>
                  <a:gd name="T8" fmla="*/ 16 w 20"/>
                  <a:gd name="T9" fmla="*/ 8 h 50"/>
                  <a:gd name="T10" fmla="*/ 16 w 20"/>
                  <a:gd name="T11" fmla="*/ 8 h 50"/>
                  <a:gd name="T12" fmla="*/ 12 w 20"/>
                  <a:gd name="T13" fmla="*/ 16 h 50"/>
                  <a:gd name="T14" fmla="*/ 12 w 20"/>
                  <a:gd name="T15" fmla="*/ 16 h 50"/>
                  <a:gd name="T16" fmla="*/ 10 w 20"/>
                  <a:gd name="T17" fmla="*/ 20 h 50"/>
                  <a:gd name="T18" fmla="*/ 10 w 20"/>
                  <a:gd name="T19" fmla="*/ 20 h 50"/>
                  <a:gd name="T20" fmla="*/ 8 w 20"/>
                  <a:gd name="T21" fmla="*/ 24 h 50"/>
                  <a:gd name="T22" fmla="*/ 8 w 20"/>
                  <a:gd name="T23" fmla="*/ 24 h 50"/>
                  <a:gd name="T24" fmla="*/ 6 w 20"/>
                  <a:gd name="T25" fmla="*/ 30 h 50"/>
                  <a:gd name="T26" fmla="*/ 6 w 20"/>
                  <a:gd name="T27" fmla="*/ 30 h 50"/>
                  <a:gd name="T28" fmla="*/ 4 w 20"/>
                  <a:gd name="T29" fmla="*/ 34 h 50"/>
                  <a:gd name="T30" fmla="*/ 4 w 20"/>
                  <a:gd name="T31" fmla="*/ 34 h 50"/>
                  <a:gd name="T32" fmla="*/ 2 w 20"/>
                  <a:gd name="T33" fmla="*/ 38 h 50"/>
                  <a:gd name="T34" fmla="*/ 2 w 20"/>
                  <a:gd name="T35" fmla="*/ 38 h 50"/>
                  <a:gd name="T36" fmla="*/ 2 w 20"/>
                  <a:gd name="T37" fmla="*/ 42 h 50"/>
                  <a:gd name="T38" fmla="*/ 2 w 20"/>
                  <a:gd name="T39" fmla="*/ 42 h 50"/>
                  <a:gd name="T40" fmla="*/ 0 w 20"/>
                  <a:gd name="T41" fmla="*/ 46 h 50"/>
                  <a:gd name="T42" fmla="*/ 0 w 20"/>
                  <a:gd name="T43" fmla="*/ 46 h 50"/>
                  <a:gd name="T44" fmla="*/ 0 w 20"/>
                  <a:gd name="T45" fmla="*/ 48 h 50"/>
                  <a:gd name="T46" fmla="*/ 0 w 20"/>
                  <a:gd name="T47" fmla="*/ 48 h 50"/>
                  <a:gd name="T48" fmla="*/ 0 w 20"/>
                  <a:gd name="T49" fmla="*/ 50 h 50"/>
                  <a:gd name="T50" fmla="*/ 0 w 20"/>
                  <a:gd name="T51" fmla="*/ 50 h 50"/>
                  <a:gd name="T52" fmla="*/ 0 w 20"/>
                  <a:gd name="T53" fmla="*/ 48 h 50"/>
                  <a:gd name="T54" fmla="*/ 0 w 20"/>
                  <a:gd name="T55" fmla="*/ 48 h 50"/>
                  <a:gd name="T56" fmla="*/ 0 w 20"/>
                  <a:gd name="T57" fmla="*/ 42 h 50"/>
                  <a:gd name="T58" fmla="*/ 0 w 20"/>
                  <a:gd name="T59" fmla="*/ 42 h 50"/>
                  <a:gd name="T60" fmla="*/ 2 w 20"/>
                  <a:gd name="T61" fmla="*/ 38 h 50"/>
                  <a:gd name="T62" fmla="*/ 2 w 20"/>
                  <a:gd name="T63" fmla="*/ 38 h 50"/>
                  <a:gd name="T64" fmla="*/ 2 w 20"/>
                  <a:gd name="T65" fmla="*/ 32 h 50"/>
                  <a:gd name="T66" fmla="*/ 2 w 20"/>
                  <a:gd name="T67" fmla="*/ 32 h 50"/>
                  <a:gd name="T68" fmla="*/ 4 w 20"/>
                  <a:gd name="T69" fmla="*/ 28 h 50"/>
                  <a:gd name="T70" fmla="*/ 4 w 20"/>
                  <a:gd name="T71" fmla="*/ 28 h 50"/>
                  <a:gd name="T72" fmla="*/ 6 w 20"/>
                  <a:gd name="T73" fmla="*/ 24 h 50"/>
                  <a:gd name="T74" fmla="*/ 6 w 20"/>
                  <a:gd name="T75" fmla="*/ 24 h 50"/>
                  <a:gd name="T76" fmla="*/ 10 w 20"/>
                  <a:gd name="T77" fmla="*/ 14 h 50"/>
                  <a:gd name="T78" fmla="*/ 10 w 20"/>
                  <a:gd name="T79" fmla="*/ 14 h 50"/>
                  <a:gd name="T80" fmla="*/ 14 w 20"/>
                  <a:gd name="T81" fmla="*/ 8 h 50"/>
                  <a:gd name="T82" fmla="*/ 14 w 20"/>
                  <a:gd name="T83" fmla="*/ 8 h 50"/>
                  <a:gd name="T84" fmla="*/ 18 w 20"/>
                  <a:gd name="T85" fmla="*/ 2 h 50"/>
                  <a:gd name="T86" fmla="*/ 18 w 20"/>
                  <a:gd name="T87" fmla="*/ 2 h 50"/>
                  <a:gd name="T88" fmla="*/ 20 w 20"/>
                  <a:gd name="T8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50">
                    <a:moveTo>
                      <a:pt x="20" y="0"/>
                    </a:moveTo>
                    <a:lnTo>
                      <a:pt x="20" y="0"/>
                    </a:lnTo>
                    <a:lnTo>
                      <a:pt x="20" y="2"/>
                    </a:lnTo>
                    <a:lnTo>
                      <a:pt x="20" y="2"/>
                    </a:lnTo>
                    <a:lnTo>
                      <a:pt x="16" y="8"/>
                    </a:lnTo>
                    <a:lnTo>
                      <a:pt x="16" y="8"/>
                    </a:lnTo>
                    <a:lnTo>
                      <a:pt x="12" y="16"/>
                    </a:lnTo>
                    <a:lnTo>
                      <a:pt x="12" y="16"/>
                    </a:lnTo>
                    <a:lnTo>
                      <a:pt x="10" y="20"/>
                    </a:lnTo>
                    <a:lnTo>
                      <a:pt x="10" y="20"/>
                    </a:lnTo>
                    <a:lnTo>
                      <a:pt x="8" y="24"/>
                    </a:lnTo>
                    <a:lnTo>
                      <a:pt x="8" y="24"/>
                    </a:lnTo>
                    <a:lnTo>
                      <a:pt x="6" y="30"/>
                    </a:lnTo>
                    <a:lnTo>
                      <a:pt x="6" y="30"/>
                    </a:lnTo>
                    <a:lnTo>
                      <a:pt x="4" y="34"/>
                    </a:lnTo>
                    <a:lnTo>
                      <a:pt x="4" y="34"/>
                    </a:lnTo>
                    <a:lnTo>
                      <a:pt x="2" y="38"/>
                    </a:lnTo>
                    <a:lnTo>
                      <a:pt x="2" y="38"/>
                    </a:lnTo>
                    <a:lnTo>
                      <a:pt x="2" y="42"/>
                    </a:lnTo>
                    <a:lnTo>
                      <a:pt x="2" y="42"/>
                    </a:lnTo>
                    <a:lnTo>
                      <a:pt x="0" y="46"/>
                    </a:lnTo>
                    <a:lnTo>
                      <a:pt x="0" y="46"/>
                    </a:lnTo>
                    <a:lnTo>
                      <a:pt x="0" y="48"/>
                    </a:lnTo>
                    <a:lnTo>
                      <a:pt x="0" y="48"/>
                    </a:lnTo>
                    <a:lnTo>
                      <a:pt x="0" y="50"/>
                    </a:lnTo>
                    <a:lnTo>
                      <a:pt x="0" y="50"/>
                    </a:lnTo>
                    <a:lnTo>
                      <a:pt x="0" y="48"/>
                    </a:lnTo>
                    <a:lnTo>
                      <a:pt x="0" y="48"/>
                    </a:lnTo>
                    <a:lnTo>
                      <a:pt x="0" y="42"/>
                    </a:lnTo>
                    <a:lnTo>
                      <a:pt x="0" y="42"/>
                    </a:lnTo>
                    <a:lnTo>
                      <a:pt x="2" y="38"/>
                    </a:lnTo>
                    <a:lnTo>
                      <a:pt x="2" y="38"/>
                    </a:lnTo>
                    <a:lnTo>
                      <a:pt x="2" y="32"/>
                    </a:lnTo>
                    <a:lnTo>
                      <a:pt x="2" y="32"/>
                    </a:lnTo>
                    <a:lnTo>
                      <a:pt x="4" y="28"/>
                    </a:lnTo>
                    <a:lnTo>
                      <a:pt x="4" y="28"/>
                    </a:lnTo>
                    <a:lnTo>
                      <a:pt x="6" y="24"/>
                    </a:lnTo>
                    <a:lnTo>
                      <a:pt x="6" y="24"/>
                    </a:lnTo>
                    <a:lnTo>
                      <a:pt x="10" y="14"/>
                    </a:lnTo>
                    <a:lnTo>
                      <a:pt x="10" y="14"/>
                    </a:lnTo>
                    <a:lnTo>
                      <a:pt x="14" y="8"/>
                    </a:lnTo>
                    <a:lnTo>
                      <a:pt x="14" y="8"/>
                    </a:lnTo>
                    <a:lnTo>
                      <a:pt x="18" y="2"/>
                    </a:lnTo>
                    <a:lnTo>
                      <a:pt x="18"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134" name="Picture 1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13313" y="1462088"/>
                <a:ext cx="952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5" name="Picture 1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49838" y="1462088"/>
                <a:ext cx="1238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2" name="Freeform 112"/>
              <p:cNvSpPr>
                <a:spLocks noEditPoints="1"/>
              </p:cNvSpPr>
              <p:nvPr/>
            </p:nvSpPr>
            <p:spPr bwMode="auto">
              <a:xfrm>
                <a:off x="5135563" y="1474788"/>
                <a:ext cx="28575" cy="50800"/>
              </a:xfrm>
              <a:custGeom>
                <a:avLst/>
                <a:gdLst>
                  <a:gd name="T0" fmla="*/ 18 w 18"/>
                  <a:gd name="T1" fmla="*/ 18 h 32"/>
                  <a:gd name="T2" fmla="*/ 18 w 18"/>
                  <a:gd name="T3" fmla="*/ 18 h 32"/>
                  <a:gd name="T4" fmla="*/ 0 w 18"/>
                  <a:gd name="T5" fmla="*/ 0 h 32"/>
                  <a:gd name="T6" fmla="*/ 0 w 18"/>
                  <a:gd name="T7" fmla="*/ 0 h 32"/>
                  <a:gd name="T8" fmla="*/ 0 w 18"/>
                  <a:gd name="T9" fmla="*/ 0 h 32"/>
                  <a:gd name="T10" fmla="*/ 0 w 18"/>
                  <a:gd name="T11" fmla="*/ 0 h 32"/>
                  <a:gd name="T12" fmla="*/ 2 w 18"/>
                  <a:gd name="T13" fmla="*/ 0 h 32"/>
                  <a:gd name="T14" fmla="*/ 2 w 18"/>
                  <a:gd name="T15" fmla="*/ 0 h 32"/>
                  <a:gd name="T16" fmla="*/ 6 w 18"/>
                  <a:gd name="T17" fmla="*/ 6 h 32"/>
                  <a:gd name="T18" fmla="*/ 6 w 18"/>
                  <a:gd name="T19" fmla="*/ 6 h 32"/>
                  <a:gd name="T20" fmla="*/ 10 w 18"/>
                  <a:gd name="T21" fmla="*/ 10 h 32"/>
                  <a:gd name="T22" fmla="*/ 10 w 18"/>
                  <a:gd name="T23" fmla="*/ 10 h 32"/>
                  <a:gd name="T24" fmla="*/ 14 w 18"/>
                  <a:gd name="T25" fmla="*/ 14 h 32"/>
                  <a:gd name="T26" fmla="*/ 14 w 18"/>
                  <a:gd name="T27" fmla="*/ 14 h 32"/>
                  <a:gd name="T28" fmla="*/ 16 w 18"/>
                  <a:gd name="T29" fmla="*/ 18 h 32"/>
                  <a:gd name="T30" fmla="*/ 16 w 18"/>
                  <a:gd name="T31" fmla="*/ 20 h 32"/>
                  <a:gd name="T32" fmla="*/ 14 w 18"/>
                  <a:gd name="T33" fmla="*/ 20 h 32"/>
                  <a:gd name="T34" fmla="*/ 12 w 18"/>
                  <a:gd name="T35" fmla="*/ 24 h 32"/>
                  <a:gd name="T36" fmla="*/ 12 w 18"/>
                  <a:gd name="T37" fmla="*/ 24 h 32"/>
                  <a:gd name="T38" fmla="*/ 8 w 18"/>
                  <a:gd name="T39" fmla="*/ 28 h 32"/>
                  <a:gd name="T40" fmla="*/ 8 w 18"/>
                  <a:gd name="T41" fmla="*/ 28 h 32"/>
                  <a:gd name="T42" fmla="*/ 6 w 18"/>
                  <a:gd name="T43" fmla="*/ 30 h 32"/>
                  <a:gd name="T44" fmla="*/ 6 w 18"/>
                  <a:gd name="T45" fmla="*/ 30 h 32"/>
                  <a:gd name="T46" fmla="*/ 6 w 18"/>
                  <a:gd name="T47" fmla="*/ 32 h 32"/>
                  <a:gd name="T48" fmla="*/ 6 w 18"/>
                  <a:gd name="T49" fmla="*/ 32 h 32"/>
                  <a:gd name="T50" fmla="*/ 16 w 18"/>
                  <a:gd name="T51" fmla="*/ 20 h 32"/>
                  <a:gd name="T52" fmla="*/ 18 w 18"/>
                  <a:gd name="T53" fmla="*/ 18 h 32"/>
                  <a:gd name="T54" fmla="*/ 18 w 18"/>
                  <a:gd name="T55" fmla="*/ 18 h 32"/>
                  <a:gd name="T56" fmla="*/ 10 w 18"/>
                  <a:gd name="T57" fmla="*/ 10 h 32"/>
                  <a:gd name="T58" fmla="*/ 0 w 18"/>
                  <a:gd name="T5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32">
                    <a:moveTo>
                      <a:pt x="18" y="18"/>
                    </a:moveTo>
                    <a:lnTo>
                      <a:pt x="18" y="18"/>
                    </a:lnTo>
                    <a:close/>
                    <a:moveTo>
                      <a:pt x="0" y="0"/>
                    </a:moveTo>
                    <a:lnTo>
                      <a:pt x="0" y="0"/>
                    </a:lnTo>
                    <a:lnTo>
                      <a:pt x="0" y="0"/>
                    </a:lnTo>
                    <a:lnTo>
                      <a:pt x="0" y="0"/>
                    </a:lnTo>
                    <a:lnTo>
                      <a:pt x="2" y="0"/>
                    </a:lnTo>
                    <a:lnTo>
                      <a:pt x="2" y="0"/>
                    </a:lnTo>
                    <a:lnTo>
                      <a:pt x="6" y="6"/>
                    </a:lnTo>
                    <a:lnTo>
                      <a:pt x="6" y="6"/>
                    </a:lnTo>
                    <a:lnTo>
                      <a:pt x="10" y="10"/>
                    </a:lnTo>
                    <a:lnTo>
                      <a:pt x="10" y="10"/>
                    </a:lnTo>
                    <a:lnTo>
                      <a:pt x="14" y="14"/>
                    </a:lnTo>
                    <a:lnTo>
                      <a:pt x="14" y="14"/>
                    </a:lnTo>
                    <a:lnTo>
                      <a:pt x="16" y="18"/>
                    </a:lnTo>
                    <a:lnTo>
                      <a:pt x="16" y="20"/>
                    </a:lnTo>
                    <a:lnTo>
                      <a:pt x="14" y="20"/>
                    </a:lnTo>
                    <a:lnTo>
                      <a:pt x="12" y="24"/>
                    </a:lnTo>
                    <a:lnTo>
                      <a:pt x="12" y="24"/>
                    </a:lnTo>
                    <a:lnTo>
                      <a:pt x="8" y="28"/>
                    </a:lnTo>
                    <a:lnTo>
                      <a:pt x="8" y="28"/>
                    </a:lnTo>
                    <a:lnTo>
                      <a:pt x="6" y="30"/>
                    </a:lnTo>
                    <a:lnTo>
                      <a:pt x="6" y="30"/>
                    </a:lnTo>
                    <a:lnTo>
                      <a:pt x="6" y="32"/>
                    </a:lnTo>
                    <a:lnTo>
                      <a:pt x="6" y="32"/>
                    </a:lnTo>
                    <a:lnTo>
                      <a:pt x="16" y="20"/>
                    </a:lnTo>
                    <a:lnTo>
                      <a:pt x="18" y="18"/>
                    </a:lnTo>
                    <a:lnTo>
                      <a:pt x="18" y="18"/>
                    </a:lnTo>
                    <a:lnTo>
                      <a:pt x="10" y="10"/>
                    </a:lnTo>
                    <a:lnTo>
                      <a:pt x="0" y="0"/>
                    </a:lnTo>
                    <a:close/>
                  </a:path>
                </a:pathLst>
              </a:custGeom>
              <a:solidFill>
                <a:srgbClr val="912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23" name="Line 113"/>
              <p:cNvSpPr>
                <a:spLocks noChangeShapeType="1"/>
              </p:cNvSpPr>
              <p:nvPr/>
            </p:nvSpPr>
            <p:spPr bwMode="auto">
              <a:xfrm>
                <a:off x="5164138" y="15033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25" name="Freeform 114"/>
              <p:cNvSpPr>
                <a:spLocks/>
              </p:cNvSpPr>
              <p:nvPr/>
            </p:nvSpPr>
            <p:spPr bwMode="auto">
              <a:xfrm>
                <a:off x="5135563" y="1474788"/>
                <a:ext cx="28575" cy="50800"/>
              </a:xfrm>
              <a:custGeom>
                <a:avLst/>
                <a:gdLst>
                  <a:gd name="T0" fmla="*/ 0 w 18"/>
                  <a:gd name="T1" fmla="*/ 0 h 32"/>
                  <a:gd name="T2" fmla="*/ 0 w 18"/>
                  <a:gd name="T3" fmla="*/ 0 h 32"/>
                  <a:gd name="T4" fmla="*/ 0 w 18"/>
                  <a:gd name="T5" fmla="*/ 0 h 32"/>
                  <a:gd name="T6" fmla="*/ 0 w 18"/>
                  <a:gd name="T7" fmla="*/ 0 h 32"/>
                  <a:gd name="T8" fmla="*/ 2 w 18"/>
                  <a:gd name="T9" fmla="*/ 0 h 32"/>
                  <a:gd name="T10" fmla="*/ 2 w 18"/>
                  <a:gd name="T11" fmla="*/ 0 h 32"/>
                  <a:gd name="T12" fmla="*/ 6 w 18"/>
                  <a:gd name="T13" fmla="*/ 6 h 32"/>
                  <a:gd name="T14" fmla="*/ 6 w 18"/>
                  <a:gd name="T15" fmla="*/ 6 h 32"/>
                  <a:gd name="T16" fmla="*/ 10 w 18"/>
                  <a:gd name="T17" fmla="*/ 10 h 32"/>
                  <a:gd name="T18" fmla="*/ 10 w 18"/>
                  <a:gd name="T19" fmla="*/ 10 h 32"/>
                  <a:gd name="T20" fmla="*/ 14 w 18"/>
                  <a:gd name="T21" fmla="*/ 14 h 32"/>
                  <a:gd name="T22" fmla="*/ 14 w 18"/>
                  <a:gd name="T23" fmla="*/ 14 h 32"/>
                  <a:gd name="T24" fmla="*/ 16 w 18"/>
                  <a:gd name="T25" fmla="*/ 18 h 32"/>
                  <a:gd name="T26" fmla="*/ 16 w 18"/>
                  <a:gd name="T27" fmla="*/ 20 h 32"/>
                  <a:gd name="T28" fmla="*/ 14 w 18"/>
                  <a:gd name="T29" fmla="*/ 20 h 32"/>
                  <a:gd name="T30" fmla="*/ 12 w 18"/>
                  <a:gd name="T31" fmla="*/ 24 h 32"/>
                  <a:gd name="T32" fmla="*/ 12 w 18"/>
                  <a:gd name="T33" fmla="*/ 24 h 32"/>
                  <a:gd name="T34" fmla="*/ 8 w 18"/>
                  <a:gd name="T35" fmla="*/ 28 h 32"/>
                  <a:gd name="T36" fmla="*/ 8 w 18"/>
                  <a:gd name="T37" fmla="*/ 28 h 32"/>
                  <a:gd name="T38" fmla="*/ 6 w 18"/>
                  <a:gd name="T39" fmla="*/ 30 h 32"/>
                  <a:gd name="T40" fmla="*/ 6 w 18"/>
                  <a:gd name="T41" fmla="*/ 30 h 32"/>
                  <a:gd name="T42" fmla="*/ 6 w 18"/>
                  <a:gd name="T43" fmla="*/ 32 h 32"/>
                  <a:gd name="T44" fmla="*/ 6 w 18"/>
                  <a:gd name="T45" fmla="*/ 32 h 32"/>
                  <a:gd name="T46" fmla="*/ 16 w 18"/>
                  <a:gd name="T47" fmla="*/ 20 h 32"/>
                  <a:gd name="T48" fmla="*/ 18 w 18"/>
                  <a:gd name="T49" fmla="*/ 18 h 32"/>
                  <a:gd name="T50" fmla="*/ 18 w 18"/>
                  <a:gd name="T51" fmla="*/ 18 h 32"/>
                  <a:gd name="T52" fmla="*/ 10 w 18"/>
                  <a:gd name="T53" fmla="*/ 10 h 32"/>
                  <a:gd name="T54" fmla="*/ 0 w 18"/>
                  <a:gd name="T5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32">
                    <a:moveTo>
                      <a:pt x="0" y="0"/>
                    </a:moveTo>
                    <a:lnTo>
                      <a:pt x="0" y="0"/>
                    </a:lnTo>
                    <a:lnTo>
                      <a:pt x="0" y="0"/>
                    </a:lnTo>
                    <a:lnTo>
                      <a:pt x="0" y="0"/>
                    </a:lnTo>
                    <a:lnTo>
                      <a:pt x="2" y="0"/>
                    </a:lnTo>
                    <a:lnTo>
                      <a:pt x="2" y="0"/>
                    </a:lnTo>
                    <a:lnTo>
                      <a:pt x="6" y="6"/>
                    </a:lnTo>
                    <a:lnTo>
                      <a:pt x="6" y="6"/>
                    </a:lnTo>
                    <a:lnTo>
                      <a:pt x="10" y="10"/>
                    </a:lnTo>
                    <a:lnTo>
                      <a:pt x="10" y="10"/>
                    </a:lnTo>
                    <a:lnTo>
                      <a:pt x="14" y="14"/>
                    </a:lnTo>
                    <a:lnTo>
                      <a:pt x="14" y="14"/>
                    </a:lnTo>
                    <a:lnTo>
                      <a:pt x="16" y="18"/>
                    </a:lnTo>
                    <a:lnTo>
                      <a:pt x="16" y="20"/>
                    </a:lnTo>
                    <a:lnTo>
                      <a:pt x="14" y="20"/>
                    </a:lnTo>
                    <a:lnTo>
                      <a:pt x="12" y="24"/>
                    </a:lnTo>
                    <a:lnTo>
                      <a:pt x="12" y="24"/>
                    </a:lnTo>
                    <a:lnTo>
                      <a:pt x="8" y="28"/>
                    </a:lnTo>
                    <a:lnTo>
                      <a:pt x="8" y="28"/>
                    </a:lnTo>
                    <a:lnTo>
                      <a:pt x="6" y="30"/>
                    </a:lnTo>
                    <a:lnTo>
                      <a:pt x="6" y="30"/>
                    </a:lnTo>
                    <a:lnTo>
                      <a:pt x="6" y="32"/>
                    </a:lnTo>
                    <a:lnTo>
                      <a:pt x="6" y="32"/>
                    </a:lnTo>
                    <a:lnTo>
                      <a:pt x="16" y="20"/>
                    </a:lnTo>
                    <a:lnTo>
                      <a:pt x="18" y="18"/>
                    </a:lnTo>
                    <a:lnTo>
                      <a:pt x="18" y="18"/>
                    </a:lnTo>
                    <a:lnTo>
                      <a:pt x="10"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139" name="Picture 1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83163" y="1462088"/>
                <a:ext cx="952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0" name="Picture 1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75213" y="1468438"/>
                <a:ext cx="66675"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 name="Freeform 117"/>
              <p:cNvSpPr>
                <a:spLocks/>
              </p:cNvSpPr>
              <p:nvPr/>
            </p:nvSpPr>
            <p:spPr bwMode="auto">
              <a:xfrm>
                <a:off x="4884738" y="1484313"/>
                <a:ext cx="6350" cy="6350"/>
              </a:xfrm>
              <a:custGeom>
                <a:avLst/>
                <a:gdLst>
                  <a:gd name="T0" fmla="*/ 4 w 4"/>
                  <a:gd name="T1" fmla="*/ 0 h 4"/>
                  <a:gd name="T2" fmla="*/ 4 w 4"/>
                  <a:gd name="T3" fmla="*/ 0 h 4"/>
                  <a:gd name="T4" fmla="*/ 2 w 4"/>
                  <a:gd name="T5" fmla="*/ 0 h 4"/>
                  <a:gd name="T6" fmla="*/ 2 w 4"/>
                  <a:gd name="T7" fmla="*/ 0 h 4"/>
                  <a:gd name="T8" fmla="*/ 2 w 4"/>
                  <a:gd name="T9" fmla="*/ 0 h 4"/>
                  <a:gd name="T10" fmla="*/ 2 w 4"/>
                  <a:gd name="T11" fmla="*/ 0 h 4"/>
                  <a:gd name="T12" fmla="*/ 0 w 4"/>
                  <a:gd name="T13" fmla="*/ 4 h 4"/>
                  <a:gd name="T14" fmla="*/ 2 w 4"/>
                  <a:gd name="T15" fmla="*/ 4 h 4"/>
                  <a:gd name="T16" fmla="*/ 2 w 4"/>
                  <a:gd name="T17" fmla="*/ 4 h 4"/>
                  <a:gd name="T18" fmla="*/ 2 w 4"/>
                  <a:gd name="T19" fmla="*/ 4 h 4"/>
                  <a:gd name="T20" fmla="*/ 2 w 4"/>
                  <a:gd name="T21" fmla="*/ 4 h 4"/>
                  <a:gd name="T22" fmla="*/ 2 w 4"/>
                  <a:gd name="T23" fmla="*/ 4 h 4"/>
                  <a:gd name="T24" fmla="*/ 2 w 4"/>
                  <a:gd name="T25" fmla="*/ 4 h 4"/>
                  <a:gd name="T26" fmla="*/ 4 w 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4" y="0"/>
                    </a:moveTo>
                    <a:lnTo>
                      <a:pt x="4" y="0"/>
                    </a:lnTo>
                    <a:lnTo>
                      <a:pt x="2" y="0"/>
                    </a:lnTo>
                    <a:lnTo>
                      <a:pt x="2" y="0"/>
                    </a:lnTo>
                    <a:lnTo>
                      <a:pt x="2" y="0"/>
                    </a:lnTo>
                    <a:lnTo>
                      <a:pt x="2" y="0"/>
                    </a:lnTo>
                    <a:lnTo>
                      <a:pt x="0" y="4"/>
                    </a:lnTo>
                    <a:lnTo>
                      <a:pt x="2" y="4"/>
                    </a:lnTo>
                    <a:lnTo>
                      <a:pt x="2" y="4"/>
                    </a:lnTo>
                    <a:lnTo>
                      <a:pt x="2" y="4"/>
                    </a:lnTo>
                    <a:lnTo>
                      <a:pt x="2" y="4"/>
                    </a:lnTo>
                    <a:lnTo>
                      <a:pt x="2" y="4"/>
                    </a:lnTo>
                    <a:lnTo>
                      <a:pt x="2" y="4"/>
                    </a:lnTo>
                    <a:lnTo>
                      <a:pt x="4" y="0"/>
                    </a:lnTo>
                    <a:close/>
                  </a:path>
                </a:pathLst>
              </a:custGeom>
              <a:solidFill>
                <a:srgbClr val="912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27" name="Freeform 118"/>
              <p:cNvSpPr>
                <a:spLocks/>
              </p:cNvSpPr>
              <p:nvPr/>
            </p:nvSpPr>
            <p:spPr bwMode="auto">
              <a:xfrm>
                <a:off x="4884738" y="1484313"/>
                <a:ext cx="6350" cy="6350"/>
              </a:xfrm>
              <a:custGeom>
                <a:avLst/>
                <a:gdLst>
                  <a:gd name="T0" fmla="*/ 4 w 4"/>
                  <a:gd name="T1" fmla="*/ 0 h 4"/>
                  <a:gd name="T2" fmla="*/ 4 w 4"/>
                  <a:gd name="T3" fmla="*/ 0 h 4"/>
                  <a:gd name="T4" fmla="*/ 2 w 4"/>
                  <a:gd name="T5" fmla="*/ 0 h 4"/>
                  <a:gd name="T6" fmla="*/ 2 w 4"/>
                  <a:gd name="T7" fmla="*/ 0 h 4"/>
                  <a:gd name="T8" fmla="*/ 2 w 4"/>
                  <a:gd name="T9" fmla="*/ 0 h 4"/>
                  <a:gd name="T10" fmla="*/ 2 w 4"/>
                  <a:gd name="T11" fmla="*/ 0 h 4"/>
                  <a:gd name="T12" fmla="*/ 0 w 4"/>
                  <a:gd name="T13" fmla="*/ 4 h 4"/>
                  <a:gd name="T14" fmla="*/ 2 w 4"/>
                  <a:gd name="T15" fmla="*/ 4 h 4"/>
                  <a:gd name="T16" fmla="*/ 2 w 4"/>
                  <a:gd name="T17" fmla="*/ 4 h 4"/>
                  <a:gd name="T18" fmla="*/ 2 w 4"/>
                  <a:gd name="T19" fmla="*/ 4 h 4"/>
                  <a:gd name="T20" fmla="*/ 2 w 4"/>
                  <a:gd name="T21" fmla="*/ 4 h 4"/>
                  <a:gd name="T22" fmla="*/ 2 w 4"/>
                  <a:gd name="T23" fmla="*/ 4 h 4"/>
                  <a:gd name="T24" fmla="*/ 2 w 4"/>
                  <a:gd name="T25" fmla="*/ 4 h 4"/>
                  <a:gd name="T26" fmla="*/ 4 w 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4" y="0"/>
                    </a:moveTo>
                    <a:lnTo>
                      <a:pt x="4" y="0"/>
                    </a:lnTo>
                    <a:lnTo>
                      <a:pt x="2" y="0"/>
                    </a:lnTo>
                    <a:lnTo>
                      <a:pt x="2" y="0"/>
                    </a:lnTo>
                    <a:lnTo>
                      <a:pt x="2" y="0"/>
                    </a:lnTo>
                    <a:lnTo>
                      <a:pt x="2" y="0"/>
                    </a:lnTo>
                    <a:lnTo>
                      <a:pt x="0" y="4"/>
                    </a:lnTo>
                    <a:lnTo>
                      <a:pt x="2" y="4"/>
                    </a:lnTo>
                    <a:lnTo>
                      <a:pt x="2" y="4"/>
                    </a:lnTo>
                    <a:lnTo>
                      <a:pt x="2" y="4"/>
                    </a:lnTo>
                    <a:lnTo>
                      <a:pt x="2" y="4"/>
                    </a:lnTo>
                    <a:lnTo>
                      <a:pt x="2" y="4"/>
                    </a:lnTo>
                    <a:lnTo>
                      <a:pt x="2" y="4"/>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28" name="Freeform 119"/>
              <p:cNvSpPr>
                <a:spLocks/>
              </p:cNvSpPr>
              <p:nvPr/>
            </p:nvSpPr>
            <p:spPr bwMode="auto">
              <a:xfrm>
                <a:off x="4926013" y="1474788"/>
                <a:ext cx="6350" cy="12700"/>
              </a:xfrm>
              <a:custGeom>
                <a:avLst/>
                <a:gdLst>
                  <a:gd name="T0" fmla="*/ 4 w 4"/>
                  <a:gd name="T1" fmla="*/ 0 h 8"/>
                  <a:gd name="T2" fmla="*/ 4 w 4"/>
                  <a:gd name="T3" fmla="*/ 0 h 8"/>
                  <a:gd name="T4" fmla="*/ 2 w 4"/>
                  <a:gd name="T5" fmla="*/ 0 h 8"/>
                  <a:gd name="T6" fmla="*/ 2 w 4"/>
                  <a:gd name="T7" fmla="*/ 0 h 8"/>
                  <a:gd name="T8" fmla="*/ 2 w 4"/>
                  <a:gd name="T9" fmla="*/ 0 h 8"/>
                  <a:gd name="T10" fmla="*/ 0 w 4"/>
                  <a:gd name="T11" fmla="*/ 8 h 8"/>
                  <a:gd name="T12" fmla="*/ 0 w 4"/>
                  <a:gd name="T13" fmla="*/ 8 h 8"/>
                  <a:gd name="T14" fmla="*/ 2 w 4"/>
                  <a:gd name="T15" fmla="*/ 8 h 8"/>
                  <a:gd name="T16" fmla="*/ 2 w 4"/>
                  <a:gd name="T17" fmla="*/ 8 h 8"/>
                  <a:gd name="T18" fmla="*/ 4 w 4"/>
                  <a:gd name="T19" fmla="*/ 2 h 8"/>
                  <a:gd name="T20" fmla="*/ 4 w 4"/>
                  <a:gd name="T21" fmla="*/ 2 h 8"/>
                  <a:gd name="T22" fmla="*/ 4 w 4"/>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4" y="0"/>
                    </a:moveTo>
                    <a:lnTo>
                      <a:pt x="4" y="0"/>
                    </a:lnTo>
                    <a:lnTo>
                      <a:pt x="2" y="0"/>
                    </a:lnTo>
                    <a:lnTo>
                      <a:pt x="2" y="0"/>
                    </a:lnTo>
                    <a:lnTo>
                      <a:pt x="2" y="0"/>
                    </a:lnTo>
                    <a:lnTo>
                      <a:pt x="0" y="8"/>
                    </a:lnTo>
                    <a:lnTo>
                      <a:pt x="0" y="8"/>
                    </a:lnTo>
                    <a:lnTo>
                      <a:pt x="2" y="8"/>
                    </a:lnTo>
                    <a:lnTo>
                      <a:pt x="2" y="8"/>
                    </a:lnTo>
                    <a:lnTo>
                      <a:pt x="4" y="2"/>
                    </a:lnTo>
                    <a:lnTo>
                      <a:pt x="4" y="2"/>
                    </a:lnTo>
                    <a:lnTo>
                      <a:pt x="4"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29" name="Freeform 120"/>
              <p:cNvSpPr>
                <a:spLocks/>
              </p:cNvSpPr>
              <p:nvPr/>
            </p:nvSpPr>
            <p:spPr bwMode="auto">
              <a:xfrm>
                <a:off x="4926013" y="1474788"/>
                <a:ext cx="6350" cy="12700"/>
              </a:xfrm>
              <a:custGeom>
                <a:avLst/>
                <a:gdLst>
                  <a:gd name="T0" fmla="*/ 4 w 4"/>
                  <a:gd name="T1" fmla="*/ 0 h 8"/>
                  <a:gd name="T2" fmla="*/ 4 w 4"/>
                  <a:gd name="T3" fmla="*/ 0 h 8"/>
                  <a:gd name="T4" fmla="*/ 2 w 4"/>
                  <a:gd name="T5" fmla="*/ 0 h 8"/>
                  <a:gd name="T6" fmla="*/ 2 w 4"/>
                  <a:gd name="T7" fmla="*/ 0 h 8"/>
                  <a:gd name="T8" fmla="*/ 2 w 4"/>
                  <a:gd name="T9" fmla="*/ 0 h 8"/>
                  <a:gd name="T10" fmla="*/ 0 w 4"/>
                  <a:gd name="T11" fmla="*/ 8 h 8"/>
                  <a:gd name="T12" fmla="*/ 0 w 4"/>
                  <a:gd name="T13" fmla="*/ 8 h 8"/>
                  <a:gd name="T14" fmla="*/ 2 w 4"/>
                  <a:gd name="T15" fmla="*/ 8 h 8"/>
                  <a:gd name="T16" fmla="*/ 2 w 4"/>
                  <a:gd name="T17" fmla="*/ 8 h 8"/>
                  <a:gd name="T18" fmla="*/ 4 w 4"/>
                  <a:gd name="T19" fmla="*/ 2 h 8"/>
                  <a:gd name="T20" fmla="*/ 4 w 4"/>
                  <a:gd name="T21" fmla="*/ 2 h 8"/>
                  <a:gd name="T22" fmla="*/ 4 w 4"/>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4" y="0"/>
                    </a:moveTo>
                    <a:lnTo>
                      <a:pt x="4" y="0"/>
                    </a:lnTo>
                    <a:lnTo>
                      <a:pt x="2" y="0"/>
                    </a:lnTo>
                    <a:lnTo>
                      <a:pt x="2" y="0"/>
                    </a:lnTo>
                    <a:lnTo>
                      <a:pt x="2" y="0"/>
                    </a:lnTo>
                    <a:lnTo>
                      <a:pt x="0" y="8"/>
                    </a:lnTo>
                    <a:lnTo>
                      <a:pt x="0" y="8"/>
                    </a:lnTo>
                    <a:lnTo>
                      <a:pt x="2" y="8"/>
                    </a:lnTo>
                    <a:lnTo>
                      <a:pt x="2" y="8"/>
                    </a:lnTo>
                    <a:lnTo>
                      <a:pt x="4" y="2"/>
                    </a:lnTo>
                    <a:lnTo>
                      <a:pt x="4"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30" name="Freeform 121"/>
              <p:cNvSpPr>
                <a:spLocks/>
              </p:cNvSpPr>
              <p:nvPr/>
            </p:nvSpPr>
            <p:spPr bwMode="auto">
              <a:xfrm>
                <a:off x="4995863" y="1474788"/>
                <a:ext cx="9525" cy="12700"/>
              </a:xfrm>
              <a:custGeom>
                <a:avLst/>
                <a:gdLst>
                  <a:gd name="T0" fmla="*/ 4 w 6"/>
                  <a:gd name="T1" fmla="*/ 0 h 8"/>
                  <a:gd name="T2" fmla="*/ 4 w 6"/>
                  <a:gd name="T3" fmla="*/ 0 h 8"/>
                  <a:gd name="T4" fmla="*/ 2 w 6"/>
                  <a:gd name="T5" fmla="*/ 2 h 8"/>
                  <a:gd name="T6" fmla="*/ 2 w 6"/>
                  <a:gd name="T7" fmla="*/ 2 h 8"/>
                  <a:gd name="T8" fmla="*/ 0 w 6"/>
                  <a:gd name="T9" fmla="*/ 8 h 8"/>
                  <a:gd name="T10" fmla="*/ 0 w 6"/>
                  <a:gd name="T11" fmla="*/ 8 h 8"/>
                  <a:gd name="T12" fmla="*/ 0 w 6"/>
                  <a:gd name="T13" fmla="*/ 8 h 8"/>
                  <a:gd name="T14" fmla="*/ 0 w 6"/>
                  <a:gd name="T15" fmla="*/ 8 h 8"/>
                  <a:gd name="T16" fmla="*/ 0 w 6"/>
                  <a:gd name="T17" fmla="*/ 8 h 8"/>
                  <a:gd name="T18" fmla="*/ 0 w 6"/>
                  <a:gd name="T19" fmla="*/ 8 h 8"/>
                  <a:gd name="T20" fmla="*/ 2 w 6"/>
                  <a:gd name="T21" fmla="*/ 8 h 8"/>
                  <a:gd name="T22" fmla="*/ 2 w 6"/>
                  <a:gd name="T23" fmla="*/ 8 h 8"/>
                  <a:gd name="T24" fmla="*/ 2 w 6"/>
                  <a:gd name="T25" fmla="*/ 8 h 8"/>
                  <a:gd name="T26" fmla="*/ 2 w 6"/>
                  <a:gd name="T27" fmla="*/ 8 h 8"/>
                  <a:gd name="T28" fmla="*/ 4 w 6"/>
                  <a:gd name="T29" fmla="*/ 4 h 8"/>
                  <a:gd name="T30" fmla="*/ 4 w 6"/>
                  <a:gd name="T31" fmla="*/ 4 h 8"/>
                  <a:gd name="T32" fmla="*/ 6 w 6"/>
                  <a:gd name="T33" fmla="*/ 0 h 8"/>
                  <a:gd name="T34" fmla="*/ 6 w 6"/>
                  <a:gd name="T35" fmla="*/ 0 h 8"/>
                  <a:gd name="T36" fmla="*/ 4 w 6"/>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4" y="0"/>
                    </a:moveTo>
                    <a:lnTo>
                      <a:pt x="4" y="0"/>
                    </a:lnTo>
                    <a:lnTo>
                      <a:pt x="2" y="2"/>
                    </a:lnTo>
                    <a:lnTo>
                      <a:pt x="2" y="2"/>
                    </a:lnTo>
                    <a:lnTo>
                      <a:pt x="0" y="8"/>
                    </a:lnTo>
                    <a:lnTo>
                      <a:pt x="0" y="8"/>
                    </a:lnTo>
                    <a:lnTo>
                      <a:pt x="0" y="8"/>
                    </a:lnTo>
                    <a:lnTo>
                      <a:pt x="0" y="8"/>
                    </a:lnTo>
                    <a:lnTo>
                      <a:pt x="0" y="8"/>
                    </a:lnTo>
                    <a:lnTo>
                      <a:pt x="0" y="8"/>
                    </a:lnTo>
                    <a:lnTo>
                      <a:pt x="2" y="8"/>
                    </a:lnTo>
                    <a:lnTo>
                      <a:pt x="2" y="8"/>
                    </a:lnTo>
                    <a:lnTo>
                      <a:pt x="2" y="8"/>
                    </a:lnTo>
                    <a:lnTo>
                      <a:pt x="2" y="8"/>
                    </a:lnTo>
                    <a:lnTo>
                      <a:pt x="4" y="4"/>
                    </a:lnTo>
                    <a:lnTo>
                      <a:pt x="4" y="4"/>
                    </a:lnTo>
                    <a:lnTo>
                      <a:pt x="6" y="0"/>
                    </a:lnTo>
                    <a:lnTo>
                      <a:pt x="6" y="0"/>
                    </a:lnTo>
                    <a:lnTo>
                      <a:pt x="4"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31" name="Freeform 122"/>
              <p:cNvSpPr>
                <a:spLocks/>
              </p:cNvSpPr>
              <p:nvPr/>
            </p:nvSpPr>
            <p:spPr bwMode="auto">
              <a:xfrm>
                <a:off x="4995863" y="1474788"/>
                <a:ext cx="9525" cy="12700"/>
              </a:xfrm>
              <a:custGeom>
                <a:avLst/>
                <a:gdLst>
                  <a:gd name="T0" fmla="*/ 4 w 6"/>
                  <a:gd name="T1" fmla="*/ 0 h 8"/>
                  <a:gd name="T2" fmla="*/ 4 w 6"/>
                  <a:gd name="T3" fmla="*/ 0 h 8"/>
                  <a:gd name="T4" fmla="*/ 2 w 6"/>
                  <a:gd name="T5" fmla="*/ 2 h 8"/>
                  <a:gd name="T6" fmla="*/ 2 w 6"/>
                  <a:gd name="T7" fmla="*/ 2 h 8"/>
                  <a:gd name="T8" fmla="*/ 0 w 6"/>
                  <a:gd name="T9" fmla="*/ 8 h 8"/>
                  <a:gd name="T10" fmla="*/ 0 w 6"/>
                  <a:gd name="T11" fmla="*/ 8 h 8"/>
                  <a:gd name="T12" fmla="*/ 0 w 6"/>
                  <a:gd name="T13" fmla="*/ 8 h 8"/>
                  <a:gd name="T14" fmla="*/ 0 w 6"/>
                  <a:gd name="T15" fmla="*/ 8 h 8"/>
                  <a:gd name="T16" fmla="*/ 0 w 6"/>
                  <a:gd name="T17" fmla="*/ 8 h 8"/>
                  <a:gd name="T18" fmla="*/ 0 w 6"/>
                  <a:gd name="T19" fmla="*/ 8 h 8"/>
                  <a:gd name="T20" fmla="*/ 2 w 6"/>
                  <a:gd name="T21" fmla="*/ 8 h 8"/>
                  <a:gd name="T22" fmla="*/ 2 w 6"/>
                  <a:gd name="T23" fmla="*/ 8 h 8"/>
                  <a:gd name="T24" fmla="*/ 2 w 6"/>
                  <a:gd name="T25" fmla="*/ 8 h 8"/>
                  <a:gd name="T26" fmla="*/ 2 w 6"/>
                  <a:gd name="T27" fmla="*/ 8 h 8"/>
                  <a:gd name="T28" fmla="*/ 4 w 6"/>
                  <a:gd name="T29" fmla="*/ 4 h 8"/>
                  <a:gd name="T30" fmla="*/ 4 w 6"/>
                  <a:gd name="T31" fmla="*/ 4 h 8"/>
                  <a:gd name="T32" fmla="*/ 6 w 6"/>
                  <a:gd name="T33" fmla="*/ 0 h 8"/>
                  <a:gd name="T34" fmla="*/ 6 w 6"/>
                  <a:gd name="T35" fmla="*/ 0 h 8"/>
                  <a:gd name="T36" fmla="*/ 4 w 6"/>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4" y="0"/>
                    </a:moveTo>
                    <a:lnTo>
                      <a:pt x="4" y="0"/>
                    </a:lnTo>
                    <a:lnTo>
                      <a:pt x="2" y="2"/>
                    </a:lnTo>
                    <a:lnTo>
                      <a:pt x="2" y="2"/>
                    </a:lnTo>
                    <a:lnTo>
                      <a:pt x="0" y="8"/>
                    </a:lnTo>
                    <a:lnTo>
                      <a:pt x="0" y="8"/>
                    </a:lnTo>
                    <a:lnTo>
                      <a:pt x="0" y="8"/>
                    </a:lnTo>
                    <a:lnTo>
                      <a:pt x="0" y="8"/>
                    </a:lnTo>
                    <a:lnTo>
                      <a:pt x="0" y="8"/>
                    </a:lnTo>
                    <a:lnTo>
                      <a:pt x="0" y="8"/>
                    </a:lnTo>
                    <a:lnTo>
                      <a:pt x="2" y="8"/>
                    </a:lnTo>
                    <a:lnTo>
                      <a:pt x="2" y="8"/>
                    </a:lnTo>
                    <a:lnTo>
                      <a:pt x="2" y="8"/>
                    </a:lnTo>
                    <a:lnTo>
                      <a:pt x="2" y="8"/>
                    </a:lnTo>
                    <a:lnTo>
                      <a:pt x="4" y="4"/>
                    </a:lnTo>
                    <a:lnTo>
                      <a:pt x="4" y="4"/>
                    </a:lnTo>
                    <a:lnTo>
                      <a:pt x="6" y="0"/>
                    </a:lnTo>
                    <a:lnTo>
                      <a:pt x="6"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32" name="Freeform 123"/>
              <p:cNvSpPr>
                <a:spLocks/>
              </p:cNvSpPr>
              <p:nvPr/>
            </p:nvSpPr>
            <p:spPr bwMode="auto">
              <a:xfrm>
                <a:off x="5059363" y="1477963"/>
                <a:ext cx="12700" cy="19050"/>
              </a:xfrm>
              <a:custGeom>
                <a:avLst/>
                <a:gdLst>
                  <a:gd name="T0" fmla="*/ 6 w 8"/>
                  <a:gd name="T1" fmla="*/ 0 h 12"/>
                  <a:gd name="T2" fmla="*/ 6 w 8"/>
                  <a:gd name="T3" fmla="*/ 0 h 12"/>
                  <a:gd name="T4" fmla="*/ 4 w 8"/>
                  <a:gd name="T5" fmla="*/ 4 h 12"/>
                  <a:gd name="T6" fmla="*/ 4 w 8"/>
                  <a:gd name="T7" fmla="*/ 4 h 12"/>
                  <a:gd name="T8" fmla="*/ 0 w 8"/>
                  <a:gd name="T9" fmla="*/ 12 h 12"/>
                  <a:gd name="T10" fmla="*/ 0 w 8"/>
                  <a:gd name="T11" fmla="*/ 12 h 12"/>
                  <a:gd name="T12" fmla="*/ 2 w 8"/>
                  <a:gd name="T13" fmla="*/ 12 h 12"/>
                  <a:gd name="T14" fmla="*/ 2 w 8"/>
                  <a:gd name="T15" fmla="*/ 12 h 12"/>
                  <a:gd name="T16" fmla="*/ 4 w 8"/>
                  <a:gd name="T17" fmla="*/ 12 h 12"/>
                  <a:gd name="T18" fmla="*/ 4 w 8"/>
                  <a:gd name="T19" fmla="*/ 12 h 12"/>
                  <a:gd name="T20" fmla="*/ 4 w 8"/>
                  <a:gd name="T21" fmla="*/ 10 h 12"/>
                  <a:gd name="T22" fmla="*/ 4 w 8"/>
                  <a:gd name="T23" fmla="*/ 10 h 12"/>
                  <a:gd name="T24" fmla="*/ 6 w 8"/>
                  <a:gd name="T25" fmla="*/ 6 h 12"/>
                  <a:gd name="T26" fmla="*/ 6 w 8"/>
                  <a:gd name="T27" fmla="*/ 6 h 12"/>
                  <a:gd name="T28" fmla="*/ 8 w 8"/>
                  <a:gd name="T29" fmla="*/ 0 h 12"/>
                  <a:gd name="T30" fmla="*/ 8 w 8"/>
                  <a:gd name="T31" fmla="*/ 0 h 12"/>
                  <a:gd name="T32" fmla="*/ 6 w 8"/>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2">
                    <a:moveTo>
                      <a:pt x="6" y="0"/>
                    </a:moveTo>
                    <a:lnTo>
                      <a:pt x="6" y="0"/>
                    </a:lnTo>
                    <a:lnTo>
                      <a:pt x="4" y="4"/>
                    </a:lnTo>
                    <a:lnTo>
                      <a:pt x="4" y="4"/>
                    </a:lnTo>
                    <a:lnTo>
                      <a:pt x="0" y="12"/>
                    </a:lnTo>
                    <a:lnTo>
                      <a:pt x="0" y="12"/>
                    </a:lnTo>
                    <a:lnTo>
                      <a:pt x="2" y="12"/>
                    </a:lnTo>
                    <a:lnTo>
                      <a:pt x="2" y="12"/>
                    </a:lnTo>
                    <a:lnTo>
                      <a:pt x="4" y="12"/>
                    </a:lnTo>
                    <a:lnTo>
                      <a:pt x="4" y="12"/>
                    </a:lnTo>
                    <a:lnTo>
                      <a:pt x="4" y="10"/>
                    </a:lnTo>
                    <a:lnTo>
                      <a:pt x="4" y="10"/>
                    </a:lnTo>
                    <a:lnTo>
                      <a:pt x="6" y="6"/>
                    </a:lnTo>
                    <a:lnTo>
                      <a:pt x="6" y="6"/>
                    </a:lnTo>
                    <a:lnTo>
                      <a:pt x="8" y="0"/>
                    </a:lnTo>
                    <a:lnTo>
                      <a:pt x="8" y="0"/>
                    </a:lnTo>
                    <a:lnTo>
                      <a:pt x="6"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33" name="Freeform 124"/>
              <p:cNvSpPr>
                <a:spLocks/>
              </p:cNvSpPr>
              <p:nvPr/>
            </p:nvSpPr>
            <p:spPr bwMode="auto">
              <a:xfrm>
                <a:off x="5059363" y="1477963"/>
                <a:ext cx="12700" cy="19050"/>
              </a:xfrm>
              <a:custGeom>
                <a:avLst/>
                <a:gdLst>
                  <a:gd name="T0" fmla="*/ 6 w 8"/>
                  <a:gd name="T1" fmla="*/ 0 h 12"/>
                  <a:gd name="T2" fmla="*/ 6 w 8"/>
                  <a:gd name="T3" fmla="*/ 0 h 12"/>
                  <a:gd name="T4" fmla="*/ 4 w 8"/>
                  <a:gd name="T5" fmla="*/ 4 h 12"/>
                  <a:gd name="T6" fmla="*/ 4 w 8"/>
                  <a:gd name="T7" fmla="*/ 4 h 12"/>
                  <a:gd name="T8" fmla="*/ 0 w 8"/>
                  <a:gd name="T9" fmla="*/ 12 h 12"/>
                  <a:gd name="T10" fmla="*/ 0 w 8"/>
                  <a:gd name="T11" fmla="*/ 12 h 12"/>
                  <a:gd name="T12" fmla="*/ 2 w 8"/>
                  <a:gd name="T13" fmla="*/ 12 h 12"/>
                  <a:gd name="T14" fmla="*/ 2 w 8"/>
                  <a:gd name="T15" fmla="*/ 12 h 12"/>
                  <a:gd name="T16" fmla="*/ 4 w 8"/>
                  <a:gd name="T17" fmla="*/ 12 h 12"/>
                  <a:gd name="T18" fmla="*/ 4 w 8"/>
                  <a:gd name="T19" fmla="*/ 12 h 12"/>
                  <a:gd name="T20" fmla="*/ 4 w 8"/>
                  <a:gd name="T21" fmla="*/ 10 h 12"/>
                  <a:gd name="T22" fmla="*/ 4 w 8"/>
                  <a:gd name="T23" fmla="*/ 10 h 12"/>
                  <a:gd name="T24" fmla="*/ 6 w 8"/>
                  <a:gd name="T25" fmla="*/ 6 h 12"/>
                  <a:gd name="T26" fmla="*/ 6 w 8"/>
                  <a:gd name="T27" fmla="*/ 6 h 12"/>
                  <a:gd name="T28" fmla="*/ 8 w 8"/>
                  <a:gd name="T29" fmla="*/ 0 h 12"/>
                  <a:gd name="T30" fmla="*/ 8 w 8"/>
                  <a:gd name="T31" fmla="*/ 0 h 12"/>
                  <a:gd name="T32" fmla="*/ 6 w 8"/>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2">
                    <a:moveTo>
                      <a:pt x="6" y="0"/>
                    </a:moveTo>
                    <a:lnTo>
                      <a:pt x="6" y="0"/>
                    </a:lnTo>
                    <a:lnTo>
                      <a:pt x="4" y="4"/>
                    </a:lnTo>
                    <a:lnTo>
                      <a:pt x="4" y="4"/>
                    </a:lnTo>
                    <a:lnTo>
                      <a:pt x="0" y="12"/>
                    </a:lnTo>
                    <a:lnTo>
                      <a:pt x="0" y="12"/>
                    </a:lnTo>
                    <a:lnTo>
                      <a:pt x="2" y="12"/>
                    </a:lnTo>
                    <a:lnTo>
                      <a:pt x="2" y="12"/>
                    </a:lnTo>
                    <a:lnTo>
                      <a:pt x="4" y="12"/>
                    </a:lnTo>
                    <a:lnTo>
                      <a:pt x="4" y="12"/>
                    </a:lnTo>
                    <a:lnTo>
                      <a:pt x="4" y="10"/>
                    </a:lnTo>
                    <a:lnTo>
                      <a:pt x="4" y="10"/>
                    </a:lnTo>
                    <a:lnTo>
                      <a:pt x="6" y="6"/>
                    </a:lnTo>
                    <a:lnTo>
                      <a:pt x="6" y="6"/>
                    </a:lnTo>
                    <a:lnTo>
                      <a:pt x="8" y="0"/>
                    </a:lnTo>
                    <a:lnTo>
                      <a:pt x="8"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36" name="Freeform 125"/>
              <p:cNvSpPr>
                <a:spLocks/>
              </p:cNvSpPr>
              <p:nvPr/>
            </p:nvSpPr>
            <p:spPr bwMode="auto">
              <a:xfrm>
                <a:off x="5233988" y="1563688"/>
                <a:ext cx="34925" cy="76200"/>
              </a:xfrm>
              <a:custGeom>
                <a:avLst/>
                <a:gdLst>
                  <a:gd name="T0" fmla="*/ 0 w 22"/>
                  <a:gd name="T1" fmla="*/ 48 h 48"/>
                  <a:gd name="T2" fmla="*/ 0 w 22"/>
                  <a:gd name="T3" fmla="*/ 48 h 48"/>
                  <a:gd name="T4" fmla="*/ 2 w 22"/>
                  <a:gd name="T5" fmla="*/ 40 h 48"/>
                  <a:gd name="T6" fmla="*/ 2 w 22"/>
                  <a:gd name="T7" fmla="*/ 40 h 48"/>
                  <a:gd name="T8" fmla="*/ 2 w 22"/>
                  <a:gd name="T9" fmla="*/ 36 h 48"/>
                  <a:gd name="T10" fmla="*/ 2 w 22"/>
                  <a:gd name="T11" fmla="*/ 36 h 48"/>
                  <a:gd name="T12" fmla="*/ 4 w 22"/>
                  <a:gd name="T13" fmla="*/ 30 h 48"/>
                  <a:gd name="T14" fmla="*/ 4 w 22"/>
                  <a:gd name="T15" fmla="*/ 30 h 48"/>
                  <a:gd name="T16" fmla="*/ 6 w 22"/>
                  <a:gd name="T17" fmla="*/ 26 h 48"/>
                  <a:gd name="T18" fmla="*/ 6 w 22"/>
                  <a:gd name="T19" fmla="*/ 26 h 48"/>
                  <a:gd name="T20" fmla="*/ 8 w 22"/>
                  <a:gd name="T21" fmla="*/ 22 h 48"/>
                  <a:gd name="T22" fmla="*/ 8 w 22"/>
                  <a:gd name="T23" fmla="*/ 22 h 48"/>
                  <a:gd name="T24" fmla="*/ 10 w 22"/>
                  <a:gd name="T25" fmla="*/ 18 h 48"/>
                  <a:gd name="T26" fmla="*/ 10 w 22"/>
                  <a:gd name="T27" fmla="*/ 18 h 48"/>
                  <a:gd name="T28" fmla="*/ 12 w 22"/>
                  <a:gd name="T29" fmla="*/ 14 h 48"/>
                  <a:gd name="T30" fmla="*/ 12 w 22"/>
                  <a:gd name="T31" fmla="*/ 14 h 48"/>
                  <a:gd name="T32" fmla="*/ 14 w 22"/>
                  <a:gd name="T33" fmla="*/ 10 h 48"/>
                  <a:gd name="T34" fmla="*/ 14 w 22"/>
                  <a:gd name="T35" fmla="*/ 10 h 48"/>
                  <a:gd name="T36" fmla="*/ 16 w 22"/>
                  <a:gd name="T37" fmla="*/ 6 h 48"/>
                  <a:gd name="T38" fmla="*/ 16 w 22"/>
                  <a:gd name="T39" fmla="*/ 6 h 48"/>
                  <a:gd name="T40" fmla="*/ 22 w 22"/>
                  <a:gd name="T41" fmla="*/ 0 h 48"/>
                  <a:gd name="T42" fmla="*/ 22 w 22"/>
                  <a:gd name="T43" fmla="*/ 0 h 48"/>
                  <a:gd name="T44" fmla="*/ 18 w 22"/>
                  <a:gd name="T45" fmla="*/ 8 h 48"/>
                  <a:gd name="T46" fmla="*/ 18 w 22"/>
                  <a:gd name="T47" fmla="*/ 8 h 48"/>
                  <a:gd name="T48" fmla="*/ 16 w 22"/>
                  <a:gd name="T49" fmla="*/ 10 h 48"/>
                  <a:gd name="T50" fmla="*/ 16 w 22"/>
                  <a:gd name="T51" fmla="*/ 10 h 48"/>
                  <a:gd name="T52" fmla="*/ 14 w 22"/>
                  <a:gd name="T53" fmla="*/ 14 h 48"/>
                  <a:gd name="T54" fmla="*/ 14 w 22"/>
                  <a:gd name="T55" fmla="*/ 14 h 48"/>
                  <a:gd name="T56" fmla="*/ 12 w 22"/>
                  <a:gd name="T57" fmla="*/ 18 h 48"/>
                  <a:gd name="T58" fmla="*/ 12 w 22"/>
                  <a:gd name="T59" fmla="*/ 18 h 48"/>
                  <a:gd name="T60" fmla="*/ 10 w 22"/>
                  <a:gd name="T61" fmla="*/ 22 h 48"/>
                  <a:gd name="T62" fmla="*/ 10 w 22"/>
                  <a:gd name="T63" fmla="*/ 22 h 48"/>
                  <a:gd name="T64" fmla="*/ 8 w 22"/>
                  <a:gd name="T65" fmla="*/ 28 h 48"/>
                  <a:gd name="T66" fmla="*/ 8 w 22"/>
                  <a:gd name="T67" fmla="*/ 28 h 48"/>
                  <a:gd name="T68" fmla="*/ 6 w 22"/>
                  <a:gd name="T69" fmla="*/ 32 h 48"/>
                  <a:gd name="T70" fmla="*/ 6 w 22"/>
                  <a:gd name="T71" fmla="*/ 32 h 48"/>
                  <a:gd name="T72" fmla="*/ 4 w 22"/>
                  <a:gd name="T73" fmla="*/ 36 h 48"/>
                  <a:gd name="T74" fmla="*/ 4 w 22"/>
                  <a:gd name="T75" fmla="*/ 36 h 48"/>
                  <a:gd name="T76" fmla="*/ 2 w 22"/>
                  <a:gd name="T77" fmla="*/ 40 h 48"/>
                  <a:gd name="T78" fmla="*/ 2 w 22"/>
                  <a:gd name="T79" fmla="*/ 40 h 48"/>
                  <a:gd name="T80" fmla="*/ 0 w 22"/>
                  <a:gd name="T81" fmla="*/ 44 h 48"/>
                  <a:gd name="T82" fmla="*/ 0 w 22"/>
                  <a:gd name="T83" fmla="*/ 44 h 48"/>
                  <a:gd name="T84" fmla="*/ 0 w 22"/>
                  <a:gd name="T8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8">
                    <a:moveTo>
                      <a:pt x="0" y="48"/>
                    </a:moveTo>
                    <a:lnTo>
                      <a:pt x="0" y="48"/>
                    </a:lnTo>
                    <a:lnTo>
                      <a:pt x="2" y="40"/>
                    </a:lnTo>
                    <a:lnTo>
                      <a:pt x="2" y="40"/>
                    </a:lnTo>
                    <a:lnTo>
                      <a:pt x="2" y="36"/>
                    </a:lnTo>
                    <a:lnTo>
                      <a:pt x="2" y="36"/>
                    </a:lnTo>
                    <a:lnTo>
                      <a:pt x="4" y="30"/>
                    </a:lnTo>
                    <a:lnTo>
                      <a:pt x="4" y="30"/>
                    </a:lnTo>
                    <a:lnTo>
                      <a:pt x="6" y="26"/>
                    </a:lnTo>
                    <a:lnTo>
                      <a:pt x="6" y="26"/>
                    </a:lnTo>
                    <a:lnTo>
                      <a:pt x="8" y="22"/>
                    </a:lnTo>
                    <a:lnTo>
                      <a:pt x="8" y="22"/>
                    </a:lnTo>
                    <a:lnTo>
                      <a:pt x="10" y="18"/>
                    </a:lnTo>
                    <a:lnTo>
                      <a:pt x="10" y="18"/>
                    </a:lnTo>
                    <a:lnTo>
                      <a:pt x="12" y="14"/>
                    </a:lnTo>
                    <a:lnTo>
                      <a:pt x="12" y="14"/>
                    </a:lnTo>
                    <a:lnTo>
                      <a:pt x="14" y="10"/>
                    </a:lnTo>
                    <a:lnTo>
                      <a:pt x="14" y="10"/>
                    </a:lnTo>
                    <a:lnTo>
                      <a:pt x="16" y="6"/>
                    </a:lnTo>
                    <a:lnTo>
                      <a:pt x="16" y="6"/>
                    </a:lnTo>
                    <a:lnTo>
                      <a:pt x="22" y="0"/>
                    </a:lnTo>
                    <a:lnTo>
                      <a:pt x="22" y="0"/>
                    </a:lnTo>
                    <a:lnTo>
                      <a:pt x="18" y="8"/>
                    </a:lnTo>
                    <a:lnTo>
                      <a:pt x="18" y="8"/>
                    </a:lnTo>
                    <a:lnTo>
                      <a:pt x="16" y="10"/>
                    </a:lnTo>
                    <a:lnTo>
                      <a:pt x="16" y="10"/>
                    </a:lnTo>
                    <a:lnTo>
                      <a:pt x="14" y="14"/>
                    </a:lnTo>
                    <a:lnTo>
                      <a:pt x="14" y="14"/>
                    </a:lnTo>
                    <a:lnTo>
                      <a:pt x="12" y="18"/>
                    </a:lnTo>
                    <a:lnTo>
                      <a:pt x="12" y="18"/>
                    </a:lnTo>
                    <a:lnTo>
                      <a:pt x="10" y="22"/>
                    </a:lnTo>
                    <a:lnTo>
                      <a:pt x="10" y="22"/>
                    </a:lnTo>
                    <a:lnTo>
                      <a:pt x="8" y="28"/>
                    </a:lnTo>
                    <a:lnTo>
                      <a:pt x="8" y="28"/>
                    </a:lnTo>
                    <a:lnTo>
                      <a:pt x="6" y="32"/>
                    </a:lnTo>
                    <a:lnTo>
                      <a:pt x="6" y="32"/>
                    </a:lnTo>
                    <a:lnTo>
                      <a:pt x="4" y="36"/>
                    </a:lnTo>
                    <a:lnTo>
                      <a:pt x="4" y="36"/>
                    </a:lnTo>
                    <a:lnTo>
                      <a:pt x="2" y="40"/>
                    </a:lnTo>
                    <a:lnTo>
                      <a:pt x="2" y="40"/>
                    </a:lnTo>
                    <a:lnTo>
                      <a:pt x="0" y="44"/>
                    </a:lnTo>
                    <a:lnTo>
                      <a:pt x="0" y="44"/>
                    </a:lnTo>
                    <a:lnTo>
                      <a:pt x="0" y="48"/>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37" name="Freeform 126"/>
              <p:cNvSpPr>
                <a:spLocks/>
              </p:cNvSpPr>
              <p:nvPr/>
            </p:nvSpPr>
            <p:spPr bwMode="auto">
              <a:xfrm>
                <a:off x="5233988" y="1563688"/>
                <a:ext cx="34925" cy="76200"/>
              </a:xfrm>
              <a:custGeom>
                <a:avLst/>
                <a:gdLst>
                  <a:gd name="T0" fmla="*/ 0 w 22"/>
                  <a:gd name="T1" fmla="*/ 48 h 48"/>
                  <a:gd name="T2" fmla="*/ 0 w 22"/>
                  <a:gd name="T3" fmla="*/ 48 h 48"/>
                  <a:gd name="T4" fmla="*/ 2 w 22"/>
                  <a:gd name="T5" fmla="*/ 40 h 48"/>
                  <a:gd name="T6" fmla="*/ 2 w 22"/>
                  <a:gd name="T7" fmla="*/ 40 h 48"/>
                  <a:gd name="T8" fmla="*/ 2 w 22"/>
                  <a:gd name="T9" fmla="*/ 36 h 48"/>
                  <a:gd name="T10" fmla="*/ 2 w 22"/>
                  <a:gd name="T11" fmla="*/ 36 h 48"/>
                  <a:gd name="T12" fmla="*/ 4 w 22"/>
                  <a:gd name="T13" fmla="*/ 30 h 48"/>
                  <a:gd name="T14" fmla="*/ 4 w 22"/>
                  <a:gd name="T15" fmla="*/ 30 h 48"/>
                  <a:gd name="T16" fmla="*/ 6 w 22"/>
                  <a:gd name="T17" fmla="*/ 26 h 48"/>
                  <a:gd name="T18" fmla="*/ 6 w 22"/>
                  <a:gd name="T19" fmla="*/ 26 h 48"/>
                  <a:gd name="T20" fmla="*/ 8 w 22"/>
                  <a:gd name="T21" fmla="*/ 22 h 48"/>
                  <a:gd name="T22" fmla="*/ 8 w 22"/>
                  <a:gd name="T23" fmla="*/ 22 h 48"/>
                  <a:gd name="T24" fmla="*/ 10 w 22"/>
                  <a:gd name="T25" fmla="*/ 18 h 48"/>
                  <a:gd name="T26" fmla="*/ 10 w 22"/>
                  <a:gd name="T27" fmla="*/ 18 h 48"/>
                  <a:gd name="T28" fmla="*/ 12 w 22"/>
                  <a:gd name="T29" fmla="*/ 14 h 48"/>
                  <a:gd name="T30" fmla="*/ 12 w 22"/>
                  <a:gd name="T31" fmla="*/ 14 h 48"/>
                  <a:gd name="T32" fmla="*/ 14 w 22"/>
                  <a:gd name="T33" fmla="*/ 10 h 48"/>
                  <a:gd name="T34" fmla="*/ 14 w 22"/>
                  <a:gd name="T35" fmla="*/ 10 h 48"/>
                  <a:gd name="T36" fmla="*/ 16 w 22"/>
                  <a:gd name="T37" fmla="*/ 6 h 48"/>
                  <a:gd name="T38" fmla="*/ 16 w 22"/>
                  <a:gd name="T39" fmla="*/ 6 h 48"/>
                  <a:gd name="T40" fmla="*/ 22 w 22"/>
                  <a:gd name="T41" fmla="*/ 0 h 48"/>
                  <a:gd name="T42" fmla="*/ 22 w 22"/>
                  <a:gd name="T43" fmla="*/ 0 h 48"/>
                  <a:gd name="T44" fmla="*/ 18 w 22"/>
                  <a:gd name="T45" fmla="*/ 8 h 48"/>
                  <a:gd name="T46" fmla="*/ 18 w 22"/>
                  <a:gd name="T47" fmla="*/ 8 h 48"/>
                  <a:gd name="T48" fmla="*/ 16 w 22"/>
                  <a:gd name="T49" fmla="*/ 10 h 48"/>
                  <a:gd name="T50" fmla="*/ 16 w 22"/>
                  <a:gd name="T51" fmla="*/ 10 h 48"/>
                  <a:gd name="T52" fmla="*/ 14 w 22"/>
                  <a:gd name="T53" fmla="*/ 14 h 48"/>
                  <a:gd name="T54" fmla="*/ 14 w 22"/>
                  <a:gd name="T55" fmla="*/ 14 h 48"/>
                  <a:gd name="T56" fmla="*/ 12 w 22"/>
                  <a:gd name="T57" fmla="*/ 18 h 48"/>
                  <a:gd name="T58" fmla="*/ 12 w 22"/>
                  <a:gd name="T59" fmla="*/ 18 h 48"/>
                  <a:gd name="T60" fmla="*/ 10 w 22"/>
                  <a:gd name="T61" fmla="*/ 22 h 48"/>
                  <a:gd name="T62" fmla="*/ 10 w 22"/>
                  <a:gd name="T63" fmla="*/ 22 h 48"/>
                  <a:gd name="T64" fmla="*/ 8 w 22"/>
                  <a:gd name="T65" fmla="*/ 28 h 48"/>
                  <a:gd name="T66" fmla="*/ 8 w 22"/>
                  <a:gd name="T67" fmla="*/ 28 h 48"/>
                  <a:gd name="T68" fmla="*/ 6 w 22"/>
                  <a:gd name="T69" fmla="*/ 32 h 48"/>
                  <a:gd name="T70" fmla="*/ 6 w 22"/>
                  <a:gd name="T71" fmla="*/ 32 h 48"/>
                  <a:gd name="T72" fmla="*/ 4 w 22"/>
                  <a:gd name="T73" fmla="*/ 36 h 48"/>
                  <a:gd name="T74" fmla="*/ 4 w 22"/>
                  <a:gd name="T75" fmla="*/ 36 h 48"/>
                  <a:gd name="T76" fmla="*/ 2 w 22"/>
                  <a:gd name="T77" fmla="*/ 40 h 48"/>
                  <a:gd name="T78" fmla="*/ 2 w 22"/>
                  <a:gd name="T79" fmla="*/ 40 h 48"/>
                  <a:gd name="T80" fmla="*/ 0 w 22"/>
                  <a:gd name="T81" fmla="*/ 44 h 48"/>
                  <a:gd name="T82" fmla="*/ 0 w 22"/>
                  <a:gd name="T83" fmla="*/ 44 h 48"/>
                  <a:gd name="T84" fmla="*/ 0 w 22"/>
                  <a:gd name="T8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8">
                    <a:moveTo>
                      <a:pt x="0" y="48"/>
                    </a:moveTo>
                    <a:lnTo>
                      <a:pt x="0" y="48"/>
                    </a:lnTo>
                    <a:lnTo>
                      <a:pt x="2" y="40"/>
                    </a:lnTo>
                    <a:lnTo>
                      <a:pt x="2" y="40"/>
                    </a:lnTo>
                    <a:lnTo>
                      <a:pt x="2" y="36"/>
                    </a:lnTo>
                    <a:lnTo>
                      <a:pt x="2" y="36"/>
                    </a:lnTo>
                    <a:lnTo>
                      <a:pt x="4" y="30"/>
                    </a:lnTo>
                    <a:lnTo>
                      <a:pt x="4" y="30"/>
                    </a:lnTo>
                    <a:lnTo>
                      <a:pt x="6" y="26"/>
                    </a:lnTo>
                    <a:lnTo>
                      <a:pt x="6" y="26"/>
                    </a:lnTo>
                    <a:lnTo>
                      <a:pt x="8" y="22"/>
                    </a:lnTo>
                    <a:lnTo>
                      <a:pt x="8" y="22"/>
                    </a:lnTo>
                    <a:lnTo>
                      <a:pt x="10" y="18"/>
                    </a:lnTo>
                    <a:lnTo>
                      <a:pt x="10" y="18"/>
                    </a:lnTo>
                    <a:lnTo>
                      <a:pt x="12" y="14"/>
                    </a:lnTo>
                    <a:lnTo>
                      <a:pt x="12" y="14"/>
                    </a:lnTo>
                    <a:lnTo>
                      <a:pt x="14" y="10"/>
                    </a:lnTo>
                    <a:lnTo>
                      <a:pt x="14" y="10"/>
                    </a:lnTo>
                    <a:lnTo>
                      <a:pt x="16" y="6"/>
                    </a:lnTo>
                    <a:lnTo>
                      <a:pt x="16" y="6"/>
                    </a:lnTo>
                    <a:lnTo>
                      <a:pt x="22" y="0"/>
                    </a:lnTo>
                    <a:lnTo>
                      <a:pt x="22" y="0"/>
                    </a:lnTo>
                    <a:lnTo>
                      <a:pt x="18" y="8"/>
                    </a:lnTo>
                    <a:lnTo>
                      <a:pt x="18" y="8"/>
                    </a:lnTo>
                    <a:lnTo>
                      <a:pt x="16" y="10"/>
                    </a:lnTo>
                    <a:lnTo>
                      <a:pt x="16" y="10"/>
                    </a:lnTo>
                    <a:lnTo>
                      <a:pt x="14" y="14"/>
                    </a:lnTo>
                    <a:lnTo>
                      <a:pt x="14" y="14"/>
                    </a:lnTo>
                    <a:lnTo>
                      <a:pt x="12" y="18"/>
                    </a:lnTo>
                    <a:lnTo>
                      <a:pt x="12" y="18"/>
                    </a:lnTo>
                    <a:lnTo>
                      <a:pt x="10" y="22"/>
                    </a:lnTo>
                    <a:lnTo>
                      <a:pt x="10" y="22"/>
                    </a:lnTo>
                    <a:lnTo>
                      <a:pt x="8" y="28"/>
                    </a:lnTo>
                    <a:lnTo>
                      <a:pt x="8" y="28"/>
                    </a:lnTo>
                    <a:lnTo>
                      <a:pt x="6" y="32"/>
                    </a:lnTo>
                    <a:lnTo>
                      <a:pt x="6" y="32"/>
                    </a:lnTo>
                    <a:lnTo>
                      <a:pt x="4" y="36"/>
                    </a:lnTo>
                    <a:lnTo>
                      <a:pt x="4" y="36"/>
                    </a:lnTo>
                    <a:lnTo>
                      <a:pt x="2" y="40"/>
                    </a:lnTo>
                    <a:lnTo>
                      <a:pt x="2" y="40"/>
                    </a:lnTo>
                    <a:lnTo>
                      <a:pt x="0" y="44"/>
                    </a:lnTo>
                    <a:lnTo>
                      <a:pt x="0" y="44"/>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38" name="Freeform 127"/>
              <p:cNvSpPr>
                <a:spLocks/>
              </p:cNvSpPr>
              <p:nvPr/>
            </p:nvSpPr>
            <p:spPr bwMode="auto">
              <a:xfrm>
                <a:off x="5284788" y="1633538"/>
                <a:ext cx="69850" cy="28575"/>
              </a:xfrm>
              <a:custGeom>
                <a:avLst/>
                <a:gdLst>
                  <a:gd name="T0" fmla="*/ 0 w 44"/>
                  <a:gd name="T1" fmla="*/ 18 h 18"/>
                  <a:gd name="T2" fmla="*/ 0 w 44"/>
                  <a:gd name="T3" fmla="*/ 16 h 18"/>
                  <a:gd name="T4" fmla="*/ 2 w 44"/>
                  <a:gd name="T5" fmla="*/ 16 h 18"/>
                  <a:gd name="T6" fmla="*/ 2 w 44"/>
                  <a:gd name="T7" fmla="*/ 16 h 18"/>
                  <a:gd name="T8" fmla="*/ 6 w 44"/>
                  <a:gd name="T9" fmla="*/ 14 h 18"/>
                  <a:gd name="T10" fmla="*/ 6 w 44"/>
                  <a:gd name="T11" fmla="*/ 14 h 18"/>
                  <a:gd name="T12" fmla="*/ 14 w 44"/>
                  <a:gd name="T13" fmla="*/ 10 h 18"/>
                  <a:gd name="T14" fmla="*/ 14 w 44"/>
                  <a:gd name="T15" fmla="*/ 10 h 18"/>
                  <a:gd name="T16" fmla="*/ 20 w 44"/>
                  <a:gd name="T17" fmla="*/ 6 h 18"/>
                  <a:gd name="T18" fmla="*/ 20 w 44"/>
                  <a:gd name="T19" fmla="*/ 6 h 18"/>
                  <a:gd name="T20" fmla="*/ 28 w 44"/>
                  <a:gd name="T21" fmla="*/ 2 h 18"/>
                  <a:gd name="T22" fmla="*/ 28 w 44"/>
                  <a:gd name="T23" fmla="*/ 2 h 18"/>
                  <a:gd name="T24" fmla="*/ 32 w 44"/>
                  <a:gd name="T25" fmla="*/ 2 h 18"/>
                  <a:gd name="T26" fmla="*/ 32 w 44"/>
                  <a:gd name="T27" fmla="*/ 2 h 18"/>
                  <a:gd name="T28" fmla="*/ 36 w 44"/>
                  <a:gd name="T29" fmla="*/ 0 h 18"/>
                  <a:gd name="T30" fmla="*/ 36 w 44"/>
                  <a:gd name="T31" fmla="*/ 0 h 18"/>
                  <a:gd name="T32" fmla="*/ 42 w 44"/>
                  <a:gd name="T33" fmla="*/ 0 h 18"/>
                  <a:gd name="T34" fmla="*/ 42 w 44"/>
                  <a:gd name="T35" fmla="*/ 0 h 18"/>
                  <a:gd name="T36" fmla="*/ 44 w 44"/>
                  <a:gd name="T37" fmla="*/ 0 h 18"/>
                  <a:gd name="T38" fmla="*/ 44 w 44"/>
                  <a:gd name="T39" fmla="*/ 0 h 18"/>
                  <a:gd name="T40" fmla="*/ 36 w 44"/>
                  <a:gd name="T41" fmla="*/ 2 h 18"/>
                  <a:gd name="T42" fmla="*/ 36 w 44"/>
                  <a:gd name="T43" fmla="*/ 2 h 18"/>
                  <a:gd name="T44" fmla="*/ 30 w 44"/>
                  <a:gd name="T45" fmla="*/ 4 h 18"/>
                  <a:gd name="T46" fmla="*/ 30 w 44"/>
                  <a:gd name="T47" fmla="*/ 4 h 18"/>
                  <a:gd name="T48" fmla="*/ 22 w 44"/>
                  <a:gd name="T49" fmla="*/ 8 h 18"/>
                  <a:gd name="T50" fmla="*/ 22 w 44"/>
                  <a:gd name="T51" fmla="*/ 8 h 18"/>
                  <a:gd name="T52" fmla="*/ 14 w 44"/>
                  <a:gd name="T53" fmla="*/ 12 h 18"/>
                  <a:gd name="T54" fmla="*/ 14 w 44"/>
                  <a:gd name="T55" fmla="*/ 12 h 18"/>
                  <a:gd name="T56" fmla="*/ 6 w 44"/>
                  <a:gd name="T57" fmla="*/ 14 h 18"/>
                  <a:gd name="T58" fmla="*/ 6 w 44"/>
                  <a:gd name="T59" fmla="*/ 14 h 18"/>
                  <a:gd name="T60" fmla="*/ 2 w 44"/>
                  <a:gd name="T61" fmla="*/ 16 h 18"/>
                  <a:gd name="T62" fmla="*/ 0 w 44"/>
                  <a:gd name="T63" fmla="*/ 18 h 18"/>
                  <a:gd name="T64" fmla="*/ 0 w 44"/>
                  <a:gd name="T6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18">
                    <a:moveTo>
                      <a:pt x="0" y="18"/>
                    </a:moveTo>
                    <a:lnTo>
                      <a:pt x="0" y="16"/>
                    </a:lnTo>
                    <a:lnTo>
                      <a:pt x="2" y="16"/>
                    </a:lnTo>
                    <a:lnTo>
                      <a:pt x="2" y="16"/>
                    </a:lnTo>
                    <a:lnTo>
                      <a:pt x="6" y="14"/>
                    </a:lnTo>
                    <a:lnTo>
                      <a:pt x="6" y="14"/>
                    </a:lnTo>
                    <a:lnTo>
                      <a:pt x="14" y="10"/>
                    </a:lnTo>
                    <a:lnTo>
                      <a:pt x="14" y="10"/>
                    </a:lnTo>
                    <a:lnTo>
                      <a:pt x="20" y="6"/>
                    </a:lnTo>
                    <a:lnTo>
                      <a:pt x="20" y="6"/>
                    </a:lnTo>
                    <a:lnTo>
                      <a:pt x="28" y="2"/>
                    </a:lnTo>
                    <a:lnTo>
                      <a:pt x="28" y="2"/>
                    </a:lnTo>
                    <a:lnTo>
                      <a:pt x="32" y="2"/>
                    </a:lnTo>
                    <a:lnTo>
                      <a:pt x="32" y="2"/>
                    </a:lnTo>
                    <a:lnTo>
                      <a:pt x="36" y="0"/>
                    </a:lnTo>
                    <a:lnTo>
                      <a:pt x="36" y="0"/>
                    </a:lnTo>
                    <a:lnTo>
                      <a:pt x="42" y="0"/>
                    </a:lnTo>
                    <a:lnTo>
                      <a:pt x="42" y="0"/>
                    </a:lnTo>
                    <a:lnTo>
                      <a:pt x="44" y="0"/>
                    </a:lnTo>
                    <a:lnTo>
                      <a:pt x="44" y="0"/>
                    </a:lnTo>
                    <a:lnTo>
                      <a:pt x="36" y="2"/>
                    </a:lnTo>
                    <a:lnTo>
                      <a:pt x="36" y="2"/>
                    </a:lnTo>
                    <a:lnTo>
                      <a:pt x="30" y="4"/>
                    </a:lnTo>
                    <a:lnTo>
                      <a:pt x="30" y="4"/>
                    </a:lnTo>
                    <a:lnTo>
                      <a:pt x="22" y="8"/>
                    </a:lnTo>
                    <a:lnTo>
                      <a:pt x="22" y="8"/>
                    </a:lnTo>
                    <a:lnTo>
                      <a:pt x="14" y="12"/>
                    </a:lnTo>
                    <a:lnTo>
                      <a:pt x="14" y="12"/>
                    </a:lnTo>
                    <a:lnTo>
                      <a:pt x="6" y="14"/>
                    </a:lnTo>
                    <a:lnTo>
                      <a:pt x="6" y="14"/>
                    </a:lnTo>
                    <a:lnTo>
                      <a:pt x="2" y="16"/>
                    </a:lnTo>
                    <a:lnTo>
                      <a:pt x="0" y="18"/>
                    </a:lnTo>
                    <a:lnTo>
                      <a:pt x="0" y="18"/>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1" name="Freeform 128"/>
              <p:cNvSpPr>
                <a:spLocks/>
              </p:cNvSpPr>
              <p:nvPr/>
            </p:nvSpPr>
            <p:spPr bwMode="auto">
              <a:xfrm>
                <a:off x="5284788" y="1633538"/>
                <a:ext cx="69850" cy="28575"/>
              </a:xfrm>
              <a:custGeom>
                <a:avLst/>
                <a:gdLst>
                  <a:gd name="T0" fmla="*/ 0 w 44"/>
                  <a:gd name="T1" fmla="*/ 18 h 18"/>
                  <a:gd name="T2" fmla="*/ 0 w 44"/>
                  <a:gd name="T3" fmla="*/ 16 h 18"/>
                  <a:gd name="T4" fmla="*/ 2 w 44"/>
                  <a:gd name="T5" fmla="*/ 16 h 18"/>
                  <a:gd name="T6" fmla="*/ 2 w 44"/>
                  <a:gd name="T7" fmla="*/ 16 h 18"/>
                  <a:gd name="T8" fmla="*/ 6 w 44"/>
                  <a:gd name="T9" fmla="*/ 14 h 18"/>
                  <a:gd name="T10" fmla="*/ 6 w 44"/>
                  <a:gd name="T11" fmla="*/ 14 h 18"/>
                  <a:gd name="T12" fmla="*/ 14 w 44"/>
                  <a:gd name="T13" fmla="*/ 10 h 18"/>
                  <a:gd name="T14" fmla="*/ 14 w 44"/>
                  <a:gd name="T15" fmla="*/ 10 h 18"/>
                  <a:gd name="T16" fmla="*/ 20 w 44"/>
                  <a:gd name="T17" fmla="*/ 6 h 18"/>
                  <a:gd name="T18" fmla="*/ 20 w 44"/>
                  <a:gd name="T19" fmla="*/ 6 h 18"/>
                  <a:gd name="T20" fmla="*/ 28 w 44"/>
                  <a:gd name="T21" fmla="*/ 2 h 18"/>
                  <a:gd name="T22" fmla="*/ 28 w 44"/>
                  <a:gd name="T23" fmla="*/ 2 h 18"/>
                  <a:gd name="T24" fmla="*/ 32 w 44"/>
                  <a:gd name="T25" fmla="*/ 2 h 18"/>
                  <a:gd name="T26" fmla="*/ 32 w 44"/>
                  <a:gd name="T27" fmla="*/ 2 h 18"/>
                  <a:gd name="T28" fmla="*/ 36 w 44"/>
                  <a:gd name="T29" fmla="*/ 0 h 18"/>
                  <a:gd name="T30" fmla="*/ 36 w 44"/>
                  <a:gd name="T31" fmla="*/ 0 h 18"/>
                  <a:gd name="T32" fmla="*/ 42 w 44"/>
                  <a:gd name="T33" fmla="*/ 0 h 18"/>
                  <a:gd name="T34" fmla="*/ 42 w 44"/>
                  <a:gd name="T35" fmla="*/ 0 h 18"/>
                  <a:gd name="T36" fmla="*/ 44 w 44"/>
                  <a:gd name="T37" fmla="*/ 0 h 18"/>
                  <a:gd name="T38" fmla="*/ 44 w 44"/>
                  <a:gd name="T39" fmla="*/ 0 h 18"/>
                  <a:gd name="T40" fmla="*/ 36 w 44"/>
                  <a:gd name="T41" fmla="*/ 2 h 18"/>
                  <a:gd name="T42" fmla="*/ 36 w 44"/>
                  <a:gd name="T43" fmla="*/ 2 h 18"/>
                  <a:gd name="T44" fmla="*/ 30 w 44"/>
                  <a:gd name="T45" fmla="*/ 4 h 18"/>
                  <a:gd name="T46" fmla="*/ 30 w 44"/>
                  <a:gd name="T47" fmla="*/ 4 h 18"/>
                  <a:gd name="T48" fmla="*/ 22 w 44"/>
                  <a:gd name="T49" fmla="*/ 8 h 18"/>
                  <a:gd name="T50" fmla="*/ 22 w 44"/>
                  <a:gd name="T51" fmla="*/ 8 h 18"/>
                  <a:gd name="T52" fmla="*/ 14 w 44"/>
                  <a:gd name="T53" fmla="*/ 12 h 18"/>
                  <a:gd name="T54" fmla="*/ 14 w 44"/>
                  <a:gd name="T55" fmla="*/ 12 h 18"/>
                  <a:gd name="T56" fmla="*/ 6 w 44"/>
                  <a:gd name="T57" fmla="*/ 14 h 18"/>
                  <a:gd name="T58" fmla="*/ 6 w 44"/>
                  <a:gd name="T59" fmla="*/ 14 h 18"/>
                  <a:gd name="T60" fmla="*/ 2 w 44"/>
                  <a:gd name="T61" fmla="*/ 16 h 18"/>
                  <a:gd name="T62" fmla="*/ 0 w 44"/>
                  <a:gd name="T63" fmla="*/ 18 h 18"/>
                  <a:gd name="T64" fmla="*/ 0 w 44"/>
                  <a:gd name="T6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18">
                    <a:moveTo>
                      <a:pt x="0" y="18"/>
                    </a:moveTo>
                    <a:lnTo>
                      <a:pt x="0" y="16"/>
                    </a:lnTo>
                    <a:lnTo>
                      <a:pt x="2" y="16"/>
                    </a:lnTo>
                    <a:lnTo>
                      <a:pt x="2" y="16"/>
                    </a:lnTo>
                    <a:lnTo>
                      <a:pt x="6" y="14"/>
                    </a:lnTo>
                    <a:lnTo>
                      <a:pt x="6" y="14"/>
                    </a:lnTo>
                    <a:lnTo>
                      <a:pt x="14" y="10"/>
                    </a:lnTo>
                    <a:lnTo>
                      <a:pt x="14" y="10"/>
                    </a:lnTo>
                    <a:lnTo>
                      <a:pt x="20" y="6"/>
                    </a:lnTo>
                    <a:lnTo>
                      <a:pt x="20" y="6"/>
                    </a:lnTo>
                    <a:lnTo>
                      <a:pt x="28" y="2"/>
                    </a:lnTo>
                    <a:lnTo>
                      <a:pt x="28" y="2"/>
                    </a:lnTo>
                    <a:lnTo>
                      <a:pt x="32" y="2"/>
                    </a:lnTo>
                    <a:lnTo>
                      <a:pt x="32" y="2"/>
                    </a:lnTo>
                    <a:lnTo>
                      <a:pt x="36" y="0"/>
                    </a:lnTo>
                    <a:lnTo>
                      <a:pt x="36" y="0"/>
                    </a:lnTo>
                    <a:lnTo>
                      <a:pt x="42" y="0"/>
                    </a:lnTo>
                    <a:lnTo>
                      <a:pt x="42" y="0"/>
                    </a:lnTo>
                    <a:lnTo>
                      <a:pt x="44" y="0"/>
                    </a:lnTo>
                    <a:lnTo>
                      <a:pt x="44" y="0"/>
                    </a:lnTo>
                    <a:lnTo>
                      <a:pt x="36" y="2"/>
                    </a:lnTo>
                    <a:lnTo>
                      <a:pt x="36" y="2"/>
                    </a:lnTo>
                    <a:lnTo>
                      <a:pt x="30" y="4"/>
                    </a:lnTo>
                    <a:lnTo>
                      <a:pt x="30" y="4"/>
                    </a:lnTo>
                    <a:lnTo>
                      <a:pt x="22" y="8"/>
                    </a:lnTo>
                    <a:lnTo>
                      <a:pt x="22" y="8"/>
                    </a:lnTo>
                    <a:lnTo>
                      <a:pt x="14" y="12"/>
                    </a:lnTo>
                    <a:lnTo>
                      <a:pt x="14" y="12"/>
                    </a:lnTo>
                    <a:lnTo>
                      <a:pt x="6" y="14"/>
                    </a:lnTo>
                    <a:lnTo>
                      <a:pt x="6" y="14"/>
                    </a:lnTo>
                    <a:lnTo>
                      <a:pt x="2" y="16"/>
                    </a:lnTo>
                    <a:lnTo>
                      <a:pt x="0" y="18"/>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153" name="Picture 12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14938" y="1855788"/>
                <a:ext cx="1524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 name="Freeform 130"/>
              <p:cNvSpPr>
                <a:spLocks noEditPoints="1"/>
              </p:cNvSpPr>
              <p:nvPr/>
            </p:nvSpPr>
            <p:spPr bwMode="auto">
              <a:xfrm>
                <a:off x="5211763" y="1858963"/>
                <a:ext cx="142875" cy="88900"/>
              </a:xfrm>
              <a:custGeom>
                <a:avLst/>
                <a:gdLst>
                  <a:gd name="T0" fmla="*/ 90 w 90"/>
                  <a:gd name="T1" fmla="*/ 32 h 56"/>
                  <a:gd name="T2" fmla="*/ 90 w 90"/>
                  <a:gd name="T3" fmla="*/ 28 h 56"/>
                  <a:gd name="T4" fmla="*/ 90 w 90"/>
                  <a:gd name="T5" fmla="*/ 24 h 56"/>
                  <a:gd name="T6" fmla="*/ 88 w 90"/>
                  <a:gd name="T7" fmla="*/ 20 h 56"/>
                  <a:gd name="T8" fmla="*/ 86 w 90"/>
                  <a:gd name="T9" fmla="*/ 18 h 56"/>
                  <a:gd name="T10" fmla="*/ 82 w 90"/>
                  <a:gd name="T11" fmla="*/ 10 h 56"/>
                  <a:gd name="T12" fmla="*/ 78 w 90"/>
                  <a:gd name="T13" fmla="*/ 8 h 56"/>
                  <a:gd name="T14" fmla="*/ 68 w 90"/>
                  <a:gd name="T15" fmla="*/ 2 h 56"/>
                  <a:gd name="T16" fmla="*/ 66 w 90"/>
                  <a:gd name="T17" fmla="*/ 2 h 56"/>
                  <a:gd name="T18" fmla="*/ 64 w 90"/>
                  <a:gd name="T19" fmla="*/ 4 h 56"/>
                  <a:gd name="T20" fmla="*/ 60 w 90"/>
                  <a:gd name="T21" fmla="*/ 8 h 56"/>
                  <a:gd name="T22" fmla="*/ 36 w 90"/>
                  <a:gd name="T23" fmla="*/ 28 h 56"/>
                  <a:gd name="T24" fmla="*/ 20 w 90"/>
                  <a:gd name="T25" fmla="*/ 38 h 56"/>
                  <a:gd name="T26" fmla="*/ 2 w 90"/>
                  <a:gd name="T27" fmla="*/ 46 h 56"/>
                  <a:gd name="T28" fmla="*/ 26 w 90"/>
                  <a:gd name="T29" fmla="*/ 52 h 56"/>
                  <a:gd name="T30" fmla="*/ 50 w 90"/>
                  <a:gd name="T31" fmla="*/ 54 h 56"/>
                  <a:gd name="T32" fmla="*/ 62 w 90"/>
                  <a:gd name="T33" fmla="*/ 54 h 56"/>
                  <a:gd name="T34" fmla="*/ 66 w 90"/>
                  <a:gd name="T35" fmla="*/ 52 h 56"/>
                  <a:gd name="T36" fmla="*/ 78 w 90"/>
                  <a:gd name="T37" fmla="*/ 48 h 56"/>
                  <a:gd name="T38" fmla="*/ 82 w 90"/>
                  <a:gd name="T39" fmla="*/ 44 h 56"/>
                  <a:gd name="T40" fmla="*/ 88 w 90"/>
                  <a:gd name="T41" fmla="*/ 34 h 56"/>
                  <a:gd name="T42" fmla="*/ 86 w 90"/>
                  <a:gd name="T43" fmla="*/ 40 h 56"/>
                  <a:gd name="T44" fmla="*/ 82 w 90"/>
                  <a:gd name="T45" fmla="*/ 46 h 56"/>
                  <a:gd name="T46" fmla="*/ 72 w 90"/>
                  <a:gd name="T47" fmla="*/ 52 h 56"/>
                  <a:gd name="T48" fmla="*/ 68 w 90"/>
                  <a:gd name="T49" fmla="*/ 54 h 56"/>
                  <a:gd name="T50" fmla="*/ 56 w 90"/>
                  <a:gd name="T51" fmla="*/ 56 h 56"/>
                  <a:gd name="T52" fmla="*/ 50 w 90"/>
                  <a:gd name="T53" fmla="*/ 56 h 56"/>
                  <a:gd name="T54" fmla="*/ 14 w 90"/>
                  <a:gd name="T55" fmla="*/ 52 h 56"/>
                  <a:gd name="T56" fmla="*/ 0 w 90"/>
                  <a:gd name="T57" fmla="*/ 48 h 56"/>
                  <a:gd name="T58" fmla="*/ 18 w 90"/>
                  <a:gd name="T59" fmla="*/ 36 h 56"/>
                  <a:gd name="T60" fmla="*/ 36 w 90"/>
                  <a:gd name="T61" fmla="*/ 26 h 56"/>
                  <a:gd name="T62" fmla="*/ 60 w 90"/>
                  <a:gd name="T63" fmla="*/ 8 h 56"/>
                  <a:gd name="T64" fmla="*/ 66 w 90"/>
                  <a:gd name="T65" fmla="*/ 2 h 56"/>
                  <a:gd name="T66" fmla="*/ 66 w 90"/>
                  <a:gd name="T67" fmla="*/ 0 h 56"/>
                  <a:gd name="T68" fmla="*/ 70 w 90"/>
                  <a:gd name="T69" fmla="*/ 0 h 56"/>
                  <a:gd name="T70" fmla="*/ 78 w 90"/>
                  <a:gd name="T71" fmla="*/ 6 h 56"/>
                  <a:gd name="T72" fmla="*/ 84 w 90"/>
                  <a:gd name="T73" fmla="*/ 12 h 56"/>
                  <a:gd name="T74" fmla="*/ 86 w 90"/>
                  <a:gd name="T75" fmla="*/ 14 h 56"/>
                  <a:gd name="T76" fmla="*/ 88 w 90"/>
                  <a:gd name="T77" fmla="*/ 20 h 56"/>
                  <a:gd name="T78" fmla="*/ 88 w 90"/>
                  <a:gd name="T79" fmla="*/ 22 h 56"/>
                  <a:gd name="T80" fmla="*/ 90 w 90"/>
                  <a:gd name="T81" fmla="*/ 28 h 56"/>
                  <a:gd name="T82" fmla="*/ 90 w 90"/>
                  <a:gd name="T83" fmla="*/ 3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56">
                    <a:moveTo>
                      <a:pt x="88" y="34"/>
                    </a:moveTo>
                    <a:lnTo>
                      <a:pt x="90" y="32"/>
                    </a:lnTo>
                    <a:lnTo>
                      <a:pt x="90" y="32"/>
                    </a:lnTo>
                    <a:lnTo>
                      <a:pt x="90" y="30"/>
                    </a:lnTo>
                    <a:lnTo>
                      <a:pt x="90" y="30"/>
                    </a:lnTo>
                    <a:lnTo>
                      <a:pt x="90" y="28"/>
                    </a:lnTo>
                    <a:lnTo>
                      <a:pt x="90" y="28"/>
                    </a:lnTo>
                    <a:lnTo>
                      <a:pt x="90" y="24"/>
                    </a:lnTo>
                    <a:lnTo>
                      <a:pt x="90" y="24"/>
                    </a:lnTo>
                    <a:lnTo>
                      <a:pt x="88" y="22"/>
                    </a:lnTo>
                    <a:lnTo>
                      <a:pt x="88" y="22"/>
                    </a:lnTo>
                    <a:lnTo>
                      <a:pt x="88" y="20"/>
                    </a:lnTo>
                    <a:lnTo>
                      <a:pt x="88" y="20"/>
                    </a:lnTo>
                    <a:lnTo>
                      <a:pt x="86" y="18"/>
                    </a:lnTo>
                    <a:lnTo>
                      <a:pt x="86" y="18"/>
                    </a:lnTo>
                    <a:lnTo>
                      <a:pt x="86" y="14"/>
                    </a:lnTo>
                    <a:lnTo>
                      <a:pt x="84" y="12"/>
                    </a:lnTo>
                    <a:lnTo>
                      <a:pt x="82" y="10"/>
                    </a:lnTo>
                    <a:lnTo>
                      <a:pt x="82" y="10"/>
                    </a:lnTo>
                    <a:lnTo>
                      <a:pt x="78" y="8"/>
                    </a:lnTo>
                    <a:lnTo>
                      <a:pt x="78" y="8"/>
                    </a:lnTo>
                    <a:lnTo>
                      <a:pt x="70" y="2"/>
                    </a:lnTo>
                    <a:lnTo>
                      <a:pt x="70" y="2"/>
                    </a:lnTo>
                    <a:lnTo>
                      <a:pt x="68" y="2"/>
                    </a:lnTo>
                    <a:lnTo>
                      <a:pt x="66" y="0"/>
                    </a:lnTo>
                    <a:lnTo>
                      <a:pt x="66" y="0"/>
                    </a:lnTo>
                    <a:lnTo>
                      <a:pt x="66" y="2"/>
                    </a:lnTo>
                    <a:lnTo>
                      <a:pt x="66" y="2"/>
                    </a:lnTo>
                    <a:lnTo>
                      <a:pt x="66" y="2"/>
                    </a:lnTo>
                    <a:lnTo>
                      <a:pt x="64" y="4"/>
                    </a:lnTo>
                    <a:lnTo>
                      <a:pt x="64" y="4"/>
                    </a:lnTo>
                    <a:lnTo>
                      <a:pt x="60" y="8"/>
                    </a:lnTo>
                    <a:lnTo>
                      <a:pt x="60" y="8"/>
                    </a:lnTo>
                    <a:lnTo>
                      <a:pt x="54" y="14"/>
                    </a:lnTo>
                    <a:lnTo>
                      <a:pt x="54" y="14"/>
                    </a:lnTo>
                    <a:lnTo>
                      <a:pt x="36" y="28"/>
                    </a:lnTo>
                    <a:lnTo>
                      <a:pt x="36" y="28"/>
                    </a:lnTo>
                    <a:lnTo>
                      <a:pt x="20" y="38"/>
                    </a:lnTo>
                    <a:lnTo>
                      <a:pt x="20" y="38"/>
                    </a:lnTo>
                    <a:lnTo>
                      <a:pt x="2" y="48"/>
                    </a:lnTo>
                    <a:lnTo>
                      <a:pt x="2" y="46"/>
                    </a:lnTo>
                    <a:lnTo>
                      <a:pt x="2" y="46"/>
                    </a:lnTo>
                    <a:lnTo>
                      <a:pt x="14" y="50"/>
                    </a:lnTo>
                    <a:lnTo>
                      <a:pt x="14" y="50"/>
                    </a:lnTo>
                    <a:lnTo>
                      <a:pt x="26" y="52"/>
                    </a:lnTo>
                    <a:lnTo>
                      <a:pt x="26" y="52"/>
                    </a:lnTo>
                    <a:lnTo>
                      <a:pt x="50" y="54"/>
                    </a:lnTo>
                    <a:lnTo>
                      <a:pt x="50" y="54"/>
                    </a:lnTo>
                    <a:lnTo>
                      <a:pt x="56" y="54"/>
                    </a:lnTo>
                    <a:lnTo>
                      <a:pt x="56" y="54"/>
                    </a:lnTo>
                    <a:lnTo>
                      <a:pt x="62" y="54"/>
                    </a:lnTo>
                    <a:lnTo>
                      <a:pt x="62" y="54"/>
                    </a:lnTo>
                    <a:lnTo>
                      <a:pt x="66" y="52"/>
                    </a:lnTo>
                    <a:lnTo>
                      <a:pt x="66" y="52"/>
                    </a:lnTo>
                    <a:lnTo>
                      <a:pt x="72" y="50"/>
                    </a:lnTo>
                    <a:lnTo>
                      <a:pt x="72" y="50"/>
                    </a:lnTo>
                    <a:lnTo>
                      <a:pt x="78" y="48"/>
                    </a:lnTo>
                    <a:lnTo>
                      <a:pt x="78" y="48"/>
                    </a:lnTo>
                    <a:lnTo>
                      <a:pt x="82" y="44"/>
                    </a:lnTo>
                    <a:lnTo>
                      <a:pt x="82" y="44"/>
                    </a:lnTo>
                    <a:lnTo>
                      <a:pt x="86" y="40"/>
                    </a:lnTo>
                    <a:lnTo>
                      <a:pt x="86" y="40"/>
                    </a:lnTo>
                    <a:lnTo>
                      <a:pt x="88" y="34"/>
                    </a:lnTo>
                    <a:close/>
                    <a:moveTo>
                      <a:pt x="88" y="34"/>
                    </a:moveTo>
                    <a:lnTo>
                      <a:pt x="88" y="34"/>
                    </a:lnTo>
                    <a:lnTo>
                      <a:pt x="86" y="40"/>
                    </a:lnTo>
                    <a:lnTo>
                      <a:pt x="86" y="40"/>
                    </a:lnTo>
                    <a:lnTo>
                      <a:pt x="82" y="46"/>
                    </a:lnTo>
                    <a:lnTo>
                      <a:pt x="82" y="46"/>
                    </a:lnTo>
                    <a:lnTo>
                      <a:pt x="78" y="48"/>
                    </a:lnTo>
                    <a:lnTo>
                      <a:pt x="78" y="48"/>
                    </a:lnTo>
                    <a:lnTo>
                      <a:pt x="72" y="52"/>
                    </a:lnTo>
                    <a:lnTo>
                      <a:pt x="72" y="52"/>
                    </a:lnTo>
                    <a:lnTo>
                      <a:pt x="68" y="54"/>
                    </a:lnTo>
                    <a:lnTo>
                      <a:pt x="68" y="54"/>
                    </a:lnTo>
                    <a:lnTo>
                      <a:pt x="62" y="54"/>
                    </a:lnTo>
                    <a:lnTo>
                      <a:pt x="62" y="54"/>
                    </a:lnTo>
                    <a:lnTo>
                      <a:pt x="56" y="56"/>
                    </a:lnTo>
                    <a:lnTo>
                      <a:pt x="56" y="56"/>
                    </a:lnTo>
                    <a:lnTo>
                      <a:pt x="50" y="56"/>
                    </a:lnTo>
                    <a:lnTo>
                      <a:pt x="50" y="56"/>
                    </a:lnTo>
                    <a:lnTo>
                      <a:pt x="26" y="54"/>
                    </a:lnTo>
                    <a:lnTo>
                      <a:pt x="26" y="54"/>
                    </a:lnTo>
                    <a:lnTo>
                      <a:pt x="14" y="52"/>
                    </a:lnTo>
                    <a:lnTo>
                      <a:pt x="14" y="52"/>
                    </a:lnTo>
                    <a:lnTo>
                      <a:pt x="2" y="48"/>
                    </a:lnTo>
                    <a:lnTo>
                      <a:pt x="0" y="48"/>
                    </a:lnTo>
                    <a:lnTo>
                      <a:pt x="2" y="46"/>
                    </a:lnTo>
                    <a:lnTo>
                      <a:pt x="2" y="46"/>
                    </a:lnTo>
                    <a:lnTo>
                      <a:pt x="18" y="36"/>
                    </a:lnTo>
                    <a:lnTo>
                      <a:pt x="18" y="36"/>
                    </a:lnTo>
                    <a:lnTo>
                      <a:pt x="36" y="26"/>
                    </a:lnTo>
                    <a:lnTo>
                      <a:pt x="36" y="26"/>
                    </a:lnTo>
                    <a:lnTo>
                      <a:pt x="52" y="14"/>
                    </a:lnTo>
                    <a:lnTo>
                      <a:pt x="52" y="14"/>
                    </a:lnTo>
                    <a:lnTo>
                      <a:pt x="60" y="8"/>
                    </a:lnTo>
                    <a:lnTo>
                      <a:pt x="60" y="8"/>
                    </a:lnTo>
                    <a:lnTo>
                      <a:pt x="64" y="4"/>
                    </a:lnTo>
                    <a:lnTo>
                      <a:pt x="66" y="2"/>
                    </a:lnTo>
                    <a:lnTo>
                      <a:pt x="66" y="0"/>
                    </a:lnTo>
                    <a:lnTo>
                      <a:pt x="66" y="0"/>
                    </a:lnTo>
                    <a:lnTo>
                      <a:pt x="66" y="0"/>
                    </a:lnTo>
                    <a:lnTo>
                      <a:pt x="68" y="0"/>
                    </a:lnTo>
                    <a:lnTo>
                      <a:pt x="70" y="0"/>
                    </a:lnTo>
                    <a:lnTo>
                      <a:pt x="70" y="0"/>
                    </a:lnTo>
                    <a:lnTo>
                      <a:pt x="70" y="0"/>
                    </a:lnTo>
                    <a:lnTo>
                      <a:pt x="70" y="0"/>
                    </a:lnTo>
                    <a:lnTo>
                      <a:pt x="78" y="6"/>
                    </a:lnTo>
                    <a:lnTo>
                      <a:pt x="78" y="6"/>
                    </a:lnTo>
                    <a:lnTo>
                      <a:pt x="82" y="10"/>
                    </a:lnTo>
                    <a:lnTo>
                      <a:pt x="84" y="12"/>
                    </a:lnTo>
                    <a:lnTo>
                      <a:pt x="84" y="12"/>
                    </a:lnTo>
                    <a:lnTo>
                      <a:pt x="86" y="14"/>
                    </a:lnTo>
                    <a:lnTo>
                      <a:pt x="86" y="14"/>
                    </a:lnTo>
                    <a:lnTo>
                      <a:pt x="88" y="16"/>
                    </a:lnTo>
                    <a:lnTo>
                      <a:pt x="88" y="16"/>
                    </a:lnTo>
                    <a:lnTo>
                      <a:pt x="88" y="20"/>
                    </a:lnTo>
                    <a:lnTo>
                      <a:pt x="88" y="20"/>
                    </a:lnTo>
                    <a:lnTo>
                      <a:pt x="88" y="22"/>
                    </a:lnTo>
                    <a:lnTo>
                      <a:pt x="88" y="22"/>
                    </a:lnTo>
                    <a:lnTo>
                      <a:pt x="90" y="24"/>
                    </a:lnTo>
                    <a:lnTo>
                      <a:pt x="90" y="24"/>
                    </a:lnTo>
                    <a:lnTo>
                      <a:pt x="90" y="28"/>
                    </a:lnTo>
                    <a:lnTo>
                      <a:pt x="90" y="28"/>
                    </a:lnTo>
                    <a:lnTo>
                      <a:pt x="90" y="30"/>
                    </a:lnTo>
                    <a:lnTo>
                      <a:pt x="90" y="30"/>
                    </a:lnTo>
                    <a:lnTo>
                      <a:pt x="90" y="32"/>
                    </a:lnTo>
                    <a:lnTo>
                      <a:pt x="88" y="34"/>
                    </a:lnTo>
                    <a:close/>
                  </a:path>
                </a:pathLst>
              </a:custGeom>
              <a:solidFill>
                <a:srgbClr val="9F4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3" name="Freeform 131"/>
              <p:cNvSpPr>
                <a:spLocks/>
              </p:cNvSpPr>
              <p:nvPr/>
            </p:nvSpPr>
            <p:spPr bwMode="auto">
              <a:xfrm>
                <a:off x="5214938" y="1858963"/>
                <a:ext cx="139700" cy="85725"/>
              </a:xfrm>
              <a:custGeom>
                <a:avLst/>
                <a:gdLst>
                  <a:gd name="T0" fmla="*/ 86 w 88"/>
                  <a:gd name="T1" fmla="*/ 34 h 54"/>
                  <a:gd name="T2" fmla="*/ 88 w 88"/>
                  <a:gd name="T3" fmla="*/ 32 h 54"/>
                  <a:gd name="T4" fmla="*/ 88 w 88"/>
                  <a:gd name="T5" fmla="*/ 32 h 54"/>
                  <a:gd name="T6" fmla="*/ 88 w 88"/>
                  <a:gd name="T7" fmla="*/ 30 h 54"/>
                  <a:gd name="T8" fmla="*/ 88 w 88"/>
                  <a:gd name="T9" fmla="*/ 30 h 54"/>
                  <a:gd name="T10" fmla="*/ 88 w 88"/>
                  <a:gd name="T11" fmla="*/ 28 h 54"/>
                  <a:gd name="T12" fmla="*/ 88 w 88"/>
                  <a:gd name="T13" fmla="*/ 28 h 54"/>
                  <a:gd name="T14" fmla="*/ 88 w 88"/>
                  <a:gd name="T15" fmla="*/ 24 h 54"/>
                  <a:gd name="T16" fmla="*/ 88 w 88"/>
                  <a:gd name="T17" fmla="*/ 24 h 54"/>
                  <a:gd name="T18" fmla="*/ 86 w 88"/>
                  <a:gd name="T19" fmla="*/ 22 h 54"/>
                  <a:gd name="T20" fmla="*/ 86 w 88"/>
                  <a:gd name="T21" fmla="*/ 22 h 54"/>
                  <a:gd name="T22" fmla="*/ 86 w 88"/>
                  <a:gd name="T23" fmla="*/ 20 h 54"/>
                  <a:gd name="T24" fmla="*/ 86 w 88"/>
                  <a:gd name="T25" fmla="*/ 20 h 54"/>
                  <a:gd name="T26" fmla="*/ 84 w 88"/>
                  <a:gd name="T27" fmla="*/ 18 h 54"/>
                  <a:gd name="T28" fmla="*/ 84 w 88"/>
                  <a:gd name="T29" fmla="*/ 18 h 54"/>
                  <a:gd name="T30" fmla="*/ 84 w 88"/>
                  <a:gd name="T31" fmla="*/ 14 h 54"/>
                  <a:gd name="T32" fmla="*/ 82 w 88"/>
                  <a:gd name="T33" fmla="*/ 12 h 54"/>
                  <a:gd name="T34" fmla="*/ 80 w 88"/>
                  <a:gd name="T35" fmla="*/ 10 h 54"/>
                  <a:gd name="T36" fmla="*/ 80 w 88"/>
                  <a:gd name="T37" fmla="*/ 10 h 54"/>
                  <a:gd name="T38" fmla="*/ 76 w 88"/>
                  <a:gd name="T39" fmla="*/ 8 h 54"/>
                  <a:gd name="T40" fmla="*/ 76 w 88"/>
                  <a:gd name="T41" fmla="*/ 8 h 54"/>
                  <a:gd name="T42" fmla="*/ 68 w 88"/>
                  <a:gd name="T43" fmla="*/ 2 h 54"/>
                  <a:gd name="T44" fmla="*/ 68 w 88"/>
                  <a:gd name="T45" fmla="*/ 2 h 54"/>
                  <a:gd name="T46" fmla="*/ 66 w 88"/>
                  <a:gd name="T47" fmla="*/ 2 h 54"/>
                  <a:gd name="T48" fmla="*/ 64 w 88"/>
                  <a:gd name="T49" fmla="*/ 0 h 54"/>
                  <a:gd name="T50" fmla="*/ 64 w 88"/>
                  <a:gd name="T51" fmla="*/ 0 h 54"/>
                  <a:gd name="T52" fmla="*/ 64 w 88"/>
                  <a:gd name="T53" fmla="*/ 2 h 54"/>
                  <a:gd name="T54" fmla="*/ 64 w 88"/>
                  <a:gd name="T55" fmla="*/ 2 h 54"/>
                  <a:gd name="T56" fmla="*/ 64 w 88"/>
                  <a:gd name="T57" fmla="*/ 2 h 54"/>
                  <a:gd name="T58" fmla="*/ 62 w 88"/>
                  <a:gd name="T59" fmla="*/ 4 h 54"/>
                  <a:gd name="T60" fmla="*/ 62 w 88"/>
                  <a:gd name="T61" fmla="*/ 4 h 54"/>
                  <a:gd name="T62" fmla="*/ 58 w 88"/>
                  <a:gd name="T63" fmla="*/ 8 h 54"/>
                  <a:gd name="T64" fmla="*/ 58 w 88"/>
                  <a:gd name="T65" fmla="*/ 8 h 54"/>
                  <a:gd name="T66" fmla="*/ 52 w 88"/>
                  <a:gd name="T67" fmla="*/ 14 h 54"/>
                  <a:gd name="T68" fmla="*/ 52 w 88"/>
                  <a:gd name="T69" fmla="*/ 14 h 54"/>
                  <a:gd name="T70" fmla="*/ 34 w 88"/>
                  <a:gd name="T71" fmla="*/ 28 h 54"/>
                  <a:gd name="T72" fmla="*/ 34 w 88"/>
                  <a:gd name="T73" fmla="*/ 28 h 54"/>
                  <a:gd name="T74" fmla="*/ 18 w 88"/>
                  <a:gd name="T75" fmla="*/ 38 h 54"/>
                  <a:gd name="T76" fmla="*/ 18 w 88"/>
                  <a:gd name="T77" fmla="*/ 38 h 54"/>
                  <a:gd name="T78" fmla="*/ 0 w 88"/>
                  <a:gd name="T79" fmla="*/ 48 h 54"/>
                  <a:gd name="T80" fmla="*/ 0 w 88"/>
                  <a:gd name="T81" fmla="*/ 46 h 54"/>
                  <a:gd name="T82" fmla="*/ 0 w 88"/>
                  <a:gd name="T83" fmla="*/ 46 h 54"/>
                  <a:gd name="T84" fmla="*/ 12 w 88"/>
                  <a:gd name="T85" fmla="*/ 50 h 54"/>
                  <a:gd name="T86" fmla="*/ 12 w 88"/>
                  <a:gd name="T87" fmla="*/ 50 h 54"/>
                  <a:gd name="T88" fmla="*/ 24 w 88"/>
                  <a:gd name="T89" fmla="*/ 52 h 54"/>
                  <a:gd name="T90" fmla="*/ 24 w 88"/>
                  <a:gd name="T91" fmla="*/ 52 h 54"/>
                  <a:gd name="T92" fmla="*/ 48 w 88"/>
                  <a:gd name="T93" fmla="*/ 54 h 54"/>
                  <a:gd name="T94" fmla="*/ 48 w 88"/>
                  <a:gd name="T95" fmla="*/ 54 h 54"/>
                  <a:gd name="T96" fmla="*/ 54 w 88"/>
                  <a:gd name="T97" fmla="*/ 54 h 54"/>
                  <a:gd name="T98" fmla="*/ 54 w 88"/>
                  <a:gd name="T99" fmla="*/ 54 h 54"/>
                  <a:gd name="T100" fmla="*/ 60 w 88"/>
                  <a:gd name="T101" fmla="*/ 54 h 54"/>
                  <a:gd name="T102" fmla="*/ 60 w 88"/>
                  <a:gd name="T103" fmla="*/ 54 h 54"/>
                  <a:gd name="T104" fmla="*/ 64 w 88"/>
                  <a:gd name="T105" fmla="*/ 52 h 54"/>
                  <a:gd name="T106" fmla="*/ 64 w 88"/>
                  <a:gd name="T107" fmla="*/ 52 h 54"/>
                  <a:gd name="T108" fmla="*/ 70 w 88"/>
                  <a:gd name="T109" fmla="*/ 50 h 54"/>
                  <a:gd name="T110" fmla="*/ 70 w 88"/>
                  <a:gd name="T111" fmla="*/ 50 h 54"/>
                  <a:gd name="T112" fmla="*/ 76 w 88"/>
                  <a:gd name="T113" fmla="*/ 48 h 54"/>
                  <a:gd name="T114" fmla="*/ 76 w 88"/>
                  <a:gd name="T115" fmla="*/ 48 h 54"/>
                  <a:gd name="T116" fmla="*/ 80 w 88"/>
                  <a:gd name="T117" fmla="*/ 44 h 54"/>
                  <a:gd name="T118" fmla="*/ 80 w 88"/>
                  <a:gd name="T119" fmla="*/ 44 h 54"/>
                  <a:gd name="T120" fmla="*/ 84 w 88"/>
                  <a:gd name="T121" fmla="*/ 40 h 54"/>
                  <a:gd name="T122" fmla="*/ 84 w 88"/>
                  <a:gd name="T123" fmla="*/ 40 h 54"/>
                  <a:gd name="T124" fmla="*/ 86 w 88"/>
                  <a:gd name="T125"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 h="54">
                    <a:moveTo>
                      <a:pt x="86" y="34"/>
                    </a:moveTo>
                    <a:lnTo>
                      <a:pt x="88" y="32"/>
                    </a:lnTo>
                    <a:lnTo>
                      <a:pt x="88" y="32"/>
                    </a:lnTo>
                    <a:lnTo>
                      <a:pt x="88" y="30"/>
                    </a:lnTo>
                    <a:lnTo>
                      <a:pt x="88" y="30"/>
                    </a:lnTo>
                    <a:lnTo>
                      <a:pt x="88" y="28"/>
                    </a:lnTo>
                    <a:lnTo>
                      <a:pt x="88" y="28"/>
                    </a:lnTo>
                    <a:lnTo>
                      <a:pt x="88" y="24"/>
                    </a:lnTo>
                    <a:lnTo>
                      <a:pt x="88" y="24"/>
                    </a:lnTo>
                    <a:lnTo>
                      <a:pt x="86" y="22"/>
                    </a:lnTo>
                    <a:lnTo>
                      <a:pt x="86" y="22"/>
                    </a:lnTo>
                    <a:lnTo>
                      <a:pt x="86" y="20"/>
                    </a:lnTo>
                    <a:lnTo>
                      <a:pt x="86" y="20"/>
                    </a:lnTo>
                    <a:lnTo>
                      <a:pt x="84" y="18"/>
                    </a:lnTo>
                    <a:lnTo>
                      <a:pt x="84" y="18"/>
                    </a:lnTo>
                    <a:lnTo>
                      <a:pt x="84" y="14"/>
                    </a:lnTo>
                    <a:lnTo>
                      <a:pt x="82" y="12"/>
                    </a:lnTo>
                    <a:lnTo>
                      <a:pt x="80" y="10"/>
                    </a:lnTo>
                    <a:lnTo>
                      <a:pt x="80" y="10"/>
                    </a:lnTo>
                    <a:lnTo>
                      <a:pt x="76" y="8"/>
                    </a:lnTo>
                    <a:lnTo>
                      <a:pt x="76" y="8"/>
                    </a:lnTo>
                    <a:lnTo>
                      <a:pt x="68" y="2"/>
                    </a:lnTo>
                    <a:lnTo>
                      <a:pt x="68" y="2"/>
                    </a:lnTo>
                    <a:lnTo>
                      <a:pt x="66" y="2"/>
                    </a:lnTo>
                    <a:lnTo>
                      <a:pt x="64" y="0"/>
                    </a:lnTo>
                    <a:lnTo>
                      <a:pt x="64" y="0"/>
                    </a:lnTo>
                    <a:lnTo>
                      <a:pt x="64" y="2"/>
                    </a:lnTo>
                    <a:lnTo>
                      <a:pt x="64" y="2"/>
                    </a:lnTo>
                    <a:lnTo>
                      <a:pt x="64" y="2"/>
                    </a:lnTo>
                    <a:lnTo>
                      <a:pt x="62" y="4"/>
                    </a:lnTo>
                    <a:lnTo>
                      <a:pt x="62" y="4"/>
                    </a:lnTo>
                    <a:lnTo>
                      <a:pt x="58" y="8"/>
                    </a:lnTo>
                    <a:lnTo>
                      <a:pt x="58" y="8"/>
                    </a:lnTo>
                    <a:lnTo>
                      <a:pt x="52" y="14"/>
                    </a:lnTo>
                    <a:lnTo>
                      <a:pt x="52" y="14"/>
                    </a:lnTo>
                    <a:lnTo>
                      <a:pt x="34" y="28"/>
                    </a:lnTo>
                    <a:lnTo>
                      <a:pt x="34" y="28"/>
                    </a:lnTo>
                    <a:lnTo>
                      <a:pt x="18" y="38"/>
                    </a:lnTo>
                    <a:lnTo>
                      <a:pt x="18" y="38"/>
                    </a:lnTo>
                    <a:lnTo>
                      <a:pt x="0" y="48"/>
                    </a:lnTo>
                    <a:lnTo>
                      <a:pt x="0" y="46"/>
                    </a:lnTo>
                    <a:lnTo>
                      <a:pt x="0" y="46"/>
                    </a:lnTo>
                    <a:lnTo>
                      <a:pt x="12" y="50"/>
                    </a:lnTo>
                    <a:lnTo>
                      <a:pt x="12" y="50"/>
                    </a:lnTo>
                    <a:lnTo>
                      <a:pt x="24" y="52"/>
                    </a:lnTo>
                    <a:lnTo>
                      <a:pt x="24" y="52"/>
                    </a:lnTo>
                    <a:lnTo>
                      <a:pt x="48" y="54"/>
                    </a:lnTo>
                    <a:lnTo>
                      <a:pt x="48" y="54"/>
                    </a:lnTo>
                    <a:lnTo>
                      <a:pt x="54" y="54"/>
                    </a:lnTo>
                    <a:lnTo>
                      <a:pt x="54" y="54"/>
                    </a:lnTo>
                    <a:lnTo>
                      <a:pt x="60" y="54"/>
                    </a:lnTo>
                    <a:lnTo>
                      <a:pt x="60" y="54"/>
                    </a:lnTo>
                    <a:lnTo>
                      <a:pt x="64" y="52"/>
                    </a:lnTo>
                    <a:lnTo>
                      <a:pt x="64" y="52"/>
                    </a:lnTo>
                    <a:lnTo>
                      <a:pt x="70" y="50"/>
                    </a:lnTo>
                    <a:lnTo>
                      <a:pt x="70" y="50"/>
                    </a:lnTo>
                    <a:lnTo>
                      <a:pt x="76" y="48"/>
                    </a:lnTo>
                    <a:lnTo>
                      <a:pt x="76" y="48"/>
                    </a:lnTo>
                    <a:lnTo>
                      <a:pt x="80" y="44"/>
                    </a:lnTo>
                    <a:lnTo>
                      <a:pt x="80" y="44"/>
                    </a:lnTo>
                    <a:lnTo>
                      <a:pt x="84" y="40"/>
                    </a:lnTo>
                    <a:lnTo>
                      <a:pt x="84" y="40"/>
                    </a:lnTo>
                    <a:lnTo>
                      <a:pt x="86"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4" name="Freeform 132"/>
              <p:cNvSpPr>
                <a:spLocks/>
              </p:cNvSpPr>
              <p:nvPr/>
            </p:nvSpPr>
            <p:spPr bwMode="auto">
              <a:xfrm>
                <a:off x="5211763" y="1858963"/>
                <a:ext cx="142875" cy="88900"/>
              </a:xfrm>
              <a:custGeom>
                <a:avLst/>
                <a:gdLst>
                  <a:gd name="T0" fmla="*/ 88 w 90"/>
                  <a:gd name="T1" fmla="*/ 34 h 56"/>
                  <a:gd name="T2" fmla="*/ 86 w 90"/>
                  <a:gd name="T3" fmla="*/ 40 h 56"/>
                  <a:gd name="T4" fmla="*/ 82 w 90"/>
                  <a:gd name="T5" fmla="*/ 46 h 56"/>
                  <a:gd name="T6" fmla="*/ 78 w 90"/>
                  <a:gd name="T7" fmla="*/ 48 h 56"/>
                  <a:gd name="T8" fmla="*/ 72 w 90"/>
                  <a:gd name="T9" fmla="*/ 52 h 56"/>
                  <a:gd name="T10" fmla="*/ 68 w 90"/>
                  <a:gd name="T11" fmla="*/ 54 h 56"/>
                  <a:gd name="T12" fmla="*/ 62 w 90"/>
                  <a:gd name="T13" fmla="*/ 54 h 56"/>
                  <a:gd name="T14" fmla="*/ 56 w 90"/>
                  <a:gd name="T15" fmla="*/ 56 h 56"/>
                  <a:gd name="T16" fmla="*/ 50 w 90"/>
                  <a:gd name="T17" fmla="*/ 56 h 56"/>
                  <a:gd name="T18" fmla="*/ 26 w 90"/>
                  <a:gd name="T19" fmla="*/ 54 h 56"/>
                  <a:gd name="T20" fmla="*/ 14 w 90"/>
                  <a:gd name="T21" fmla="*/ 52 h 56"/>
                  <a:gd name="T22" fmla="*/ 0 w 90"/>
                  <a:gd name="T23" fmla="*/ 48 h 56"/>
                  <a:gd name="T24" fmla="*/ 2 w 90"/>
                  <a:gd name="T25" fmla="*/ 46 h 56"/>
                  <a:gd name="T26" fmla="*/ 18 w 90"/>
                  <a:gd name="T27" fmla="*/ 36 h 56"/>
                  <a:gd name="T28" fmla="*/ 36 w 90"/>
                  <a:gd name="T29" fmla="*/ 26 h 56"/>
                  <a:gd name="T30" fmla="*/ 52 w 90"/>
                  <a:gd name="T31" fmla="*/ 14 h 56"/>
                  <a:gd name="T32" fmla="*/ 60 w 90"/>
                  <a:gd name="T33" fmla="*/ 8 h 56"/>
                  <a:gd name="T34" fmla="*/ 66 w 90"/>
                  <a:gd name="T35" fmla="*/ 2 h 56"/>
                  <a:gd name="T36" fmla="*/ 66 w 90"/>
                  <a:gd name="T37" fmla="*/ 0 h 56"/>
                  <a:gd name="T38" fmla="*/ 68 w 90"/>
                  <a:gd name="T39" fmla="*/ 0 h 56"/>
                  <a:gd name="T40" fmla="*/ 70 w 90"/>
                  <a:gd name="T41" fmla="*/ 0 h 56"/>
                  <a:gd name="T42" fmla="*/ 70 w 90"/>
                  <a:gd name="T43" fmla="*/ 0 h 56"/>
                  <a:gd name="T44" fmla="*/ 78 w 90"/>
                  <a:gd name="T45" fmla="*/ 6 h 56"/>
                  <a:gd name="T46" fmla="*/ 84 w 90"/>
                  <a:gd name="T47" fmla="*/ 12 h 56"/>
                  <a:gd name="T48" fmla="*/ 86 w 90"/>
                  <a:gd name="T49" fmla="*/ 14 h 56"/>
                  <a:gd name="T50" fmla="*/ 88 w 90"/>
                  <a:gd name="T51" fmla="*/ 16 h 56"/>
                  <a:gd name="T52" fmla="*/ 88 w 90"/>
                  <a:gd name="T53" fmla="*/ 20 h 56"/>
                  <a:gd name="T54" fmla="*/ 88 w 90"/>
                  <a:gd name="T55" fmla="*/ 22 h 56"/>
                  <a:gd name="T56" fmla="*/ 90 w 90"/>
                  <a:gd name="T57" fmla="*/ 24 h 56"/>
                  <a:gd name="T58" fmla="*/ 90 w 90"/>
                  <a:gd name="T59" fmla="*/ 28 h 56"/>
                  <a:gd name="T60" fmla="*/ 90 w 90"/>
                  <a:gd name="T61" fmla="*/ 30 h 56"/>
                  <a:gd name="T62" fmla="*/ 90 w 90"/>
                  <a:gd name="T63"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56">
                    <a:moveTo>
                      <a:pt x="88" y="34"/>
                    </a:moveTo>
                    <a:lnTo>
                      <a:pt x="88" y="34"/>
                    </a:lnTo>
                    <a:lnTo>
                      <a:pt x="86" y="40"/>
                    </a:lnTo>
                    <a:lnTo>
                      <a:pt x="86" y="40"/>
                    </a:lnTo>
                    <a:lnTo>
                      <a:pt x="82" y="46"/>
                    </a:lnTo>
                    <a:lnTo>
                      <a:pt x="82" y="46"/>
                    </a:lnTo>
                    <a:lnTo>
                      <a:pt x="78" y="48"/>
                    </a:lnTo>
                    <a:lnTo>
                      <a:pt x="78" y="48"/>
                    </a:lnTo>
                    <a:lnTo>
                      <a:pt x="72" y="52"/>
                    </a:lnTo>
                    <a:lnTo>
                      <a:pt x="72" y="52"/>
                    </a:lnTo>
                    <a:lnTo>
                      <a:pt x="68" y="54"/>
                    </a:lnTo>
                    <a:lnTo>
                      <a:pt x="68" y="54"/>
                    </a:lnTo>
                    <a:lnTo>
                      <a:pt x="62" y="54"/>
                    </a:lnTo>
                    <a:lnTo>
                      <a:pt x="62" y="54"/>
                    </a:lnTo>
                    <a:lnTo>
                      <a:pt x="56" y="56"/>
                    </a:lnTo>
                    <a:lnTo>
                      <a:pt x="56" y="56"/>
                    </a:lnTo>
                    <a:lnTo>
                      <a:pt x="50" y="56"/>
                    </a:lnTo>
                    <a:lnTo>
                      <a:pt x="50" y="56"/>
                    </a:lnTo>
                    <a:lnTo>
                      <a:pt x="26" y="54"/>
                    </a:lnTo>
                    <a:lnTo>
                      <a:pt x="26" y="54"/>
                    </a:lnTo>
                    <a:lnTo>
                      <a:pt x="14" y="52"/>
                    </a:lnTo>
                    <a:lnTo>
                      <a:pt x="14" y="52"/>
                    </a:lnTo>
                    <a:lnTo>
                      <a:pt x="2" y="48"/>
                    </a:lnTo>
                    <a:lnTo>
                      <a:pt x="0" y="48"/>
                    </a:lnTo>
                    <a:lnTo>
                      <a:pt x="2" y="46"/>
                    </a:lnTo>
                    <a:lnTo>
                      <a:pt x="2" y="46"/>
                    </a:lnTo>
                    <a:lnTo>
                      <a:pt x="18" y="36"/>
                    </a:lnTo>
                    <a:lnTo>
                      <a:pt x="18" y="36"/>
                    </a:lnTo>
                    <a:lnTo>
                      <a:pt x="36" y="26"/>
                    </a:lnTo>
                    <a:lnTo>
                      <a:pt x="36" y="26"/>
                    </a:lnTo>
                    <a:lnTo>
                      <a:pt x="52" y="14"/>
                    </a:lnTo>
                    <a:lnTo>
                      <a:pt x="52" y="14"/>
                    </a:lnTo>
                    <a:lnTo>
                      <a:pt x="60" y="8"/>
                    </a:lnTo>
                    <a:lnTo>
                      <a:pt x="60" y="8"/>
                    </a:lnTo>
                    <a:lnTo>
                      <a:pt x="64" y="4"/>
                    </a:lnTo>
                    <a:lnTo>
                      <a:pt x="66" y="2"/>
                    </a:lnTo>
                    <a:lnTo>
                      <a:pt x="66" y="0"/>
                    </a:lnTo>
                    <a:lnTo>
                      <a:pt x="66" y="0"/>
                    </a:lnTo>
                    <a:lnTo>
                      <a:pt x="66" y="0"/>
                    </a:lnTo>
                    <a:lnTo>
                      <a:pt x="68" y="0"/>
                    </a:lnTo>
                    <a:lnTo>
                      <a:pt x="70" y="0"/>
                    </a:lnTo>
                    <a:lnTo>
                      <a:pt x="70" y="0"/>
                    </a:lnTo>
                    <a:lnTo>
                      <a:pt x="70" y="0"/>
                    </a:lnTo>
                    <a:lnTo>
                      <a:pt x="70" y="0"/>
                    </a:lnTo>
                    <a:lnTo>
                      <a:pt x="78" y="6"/>
                    </a:lnTo>
                    <a:lnTo>
                      <a:pt x="78" y="6"/>
                    </a:lnTo>
                    <a:lnTo>
                      <a:pt x="82" y="10"/>
                    </a:lnTo>
                    <a:lnTo>
                      <a:pt x="84" y="12"/>
                    </a:lnTo>
                    <a:lnTo>
                      <a:pt x="84" y="12"/>
                    </a:lnTo>
                    <a:lnTo>
                      <a:pt x="86" y="14"/>
                    </a:lnTo>
                    <a:lnTo>
                      <a:pt x="86" y="14"/>
                    </a:lnTo>
                    <a:lnTo>
                      <a:pt x="88" y="16"/>
                    </a:lnTo>
                    <a:lnTo>
                      <a:pt x="88" y="16"/>
                    </a:lnTo>
                    <a:lnTo>
                      <a:pt x="88" y="20"/>
                    </a:lnTo>
                    <a:lnTo>
                      <a:pt x="88" y="20"/>
                    </a:lnTo>
                    <a:lnTo>
                      <a:pt x="88" y="22"/>
                    </a:lnTo>
                    <a:lnTo>
                      <a:pt x="88" y="22"/>
                    </a:lnTo>
                    <a:lnTo>
                      <a:pt x="90" y="24"/>
                    </a:lnTo>
                    <a:lnTo>
                      <a:pt x="90" y="24"/>
                    </a:lnTo>
                    <a:lnTo>
                      <a:pt x="90" y="28"/>
                    </a:lnTo>
                    <a:lnTo>
                      <a:pt x="90" y="28"/>
                    </a:lnTo>
                    <a:lnTo>
                      <a:pt x="90" y="30"/>
                    </a:lnTo>
                    <a:lnTo>
                      <a:pt x="90" y="30"/>
                    </a:lnTo>
                    <a:lnTo>
                      <a:pt x="90" y="32"/>
                    </a:lnTo>
                    <a:lnTo>
                      <a:pt x="88"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5" name="Freeform 133"/>
              <p:cNvSpPr>
                <a:spLocks/>
              </p:cNvSpPr>
              <p:nvPr/>
            </p:nvSpPr>
            <p:spPr bwMode="auto">
              <a:xfrm>
                <a:off x="5205413" y="1862138"/>
                <a:ext cx="196850" cy="104775"/>
              </a:xfrm>
              <a:custGeom>
                <a:avLst/>
                <a:gdLst>
                  <a:gd name="T0" fmla="*/ 74 w 124"/>
                  <a:gd name="T1" fmla="*/ 0 h 66"/>
                  <a:gd name="T2" fmla="*/ 74 w 124"/>
                  <a:gd name="T3" fmla="*/ 0 h 66"/>
                  <a:gd name="T4" fmla="*/ 82 w 124"/>
                  <a:gd name="T5" fmla="*/ 4 h 66"/>
                  <a:gd name="T6" fmla="*/ 88 w 124"/>
                  <a:gd name="T7" fmla="*/ 12 h 66"/>
                  <a:gd name="T8" fmla="*/ 94 w 124"/>
                  <a:gd name="T9" fmla="*/ 20 h 66"/>
                  <a:gd name="T10" fmla="*/ 94 w 124"/>
                  <a:gd name="T11" fmla="*/ 26 h 66"/>
                  <a:gd name="T12" fmla="*/ 92 w 124"/>
                  <a:gd name="T13" fmla="*/ 32 h 66"/>
                  <a:gd name="T14" fmla="*/ 92 w 124"/>
                  <a:gd name="T15" fmla="*/ 32 h 66"/>
                  <a:gd name="T16" fmla="*/ 88 w 124"/>
                  <a:gd name="T17" fmla="*/ 40 h 66"/>
                  <a:gd name="T18" fmla="*/ 82 w 124"/>
                  <a:gd name="T19" fmla="*/ 46 h 66"/>
                  <a:gd name="T20" fmla="*/ 72 w 124"/>
                  <a:gd name="T21" fmla="*/ 50 h 66"/>
                  <a:gd name="T22" fmla="*/ 60 w 124"/>
                  <a:gd name="T23" fmla="*/ 52 h 66"/>
                  <a:gd name="T24" fmla="*/ 48 w 124"/>
                  <a:gd name="T25" fmla="*/ 54 h 66"/>
                  <a:gd name="T26" fmla="*/ 34 w 124"/>
                  <a:gd name="T27" fmla="*/ 52 h 66"/>
                  <a:gd name="T28" fmla="*/ 20 w 124"/>
                  <a:gd name="T29" fmla="*/ 50 h 66"/>
                  <a:gd name="T30" fmla="*/ 6 w 124"/>
                  <a:gd name="T31" fmla="*/ 46 h 66"/>
                  <a:gd name="T32" fmla="*/ 6 w 124"/>
                  <a:gd name="T33" fmla="*/ 46 h 66"/>
                  <a:gd name="T34" fmla="*/ 0 w 124"/>
                  <a:gd name="T35" fmla="*/ 48 h 66"/>
                  <a:gd name="T36" fmla="*/ 0 w 124"/>
                  <a:gd name="T37" fmla="*/ 48 h 66"/>
                  <a:gd name="T38" fmla="*/ 12 w 124"/>
                  <a:gd name="T39" fmla="*/ 54 h 66"/>
                  <a:gd name="T40" fmla="*/ 24 w 124"/>
                  <a:gd name="T41" fmla="*/ 58 h 66"/>
                  <a:gd name="T42" fmla="*/ 38 w 124"/>
                  <a:gd name="T43" fmla="*/ 62 h 66"/>
                  <a:gd name="T44" fmla="*/ 56 w 124"/>
                  <a:gd name="T45" fmla="*/ 66 h 66"/>
                  <a:gd name="T46" fmla="*/ 74 w 124"/>
                  <a:gd name="T47" fmla="*/ 66 h 66"/>
                  <a:gd name="T48" fmla="*/ 94 w 124"/>
                  <a:gd name="T49" fmla="*/ 62 h 66"/>
                  <a:gd name="T50" fmla="*/ 102 w 124"/>
                  <a:gd name="T51" fmla="*/ 58 h 66"/>
                  <a:gd name="T52" fmla="*/ 110 w 124"/>
                  <a:gd name="T53" fmla="*/ 52 h 66"/>
                  <a:gd name="T54" fmla="*/ 110 w 124"/>
                  <a:gd name="T55" fmla="*/ 52 h 66"/>
                  <a:gd name="T56" fmla="*/ 116 w 124"/>
                  <a:gd name="T57" fmla="*/ 48 h 66"/>
                  <a:gd name="T58" fmla="*/ 122 w 124"/>
                  <a:gd name="T59" fmla="*/ 42 h 66"/>
                  <a:gd name="T60" fmla="*/ 124 w 124"/>
                  <a:gd name="T61" fmla="*/ 38 h 66"/>
                  <a:gd name="T62" fmla="*/ 124 w 124"/>
                  <a:gd name="T63" fmla="*/ 32 h 66"/>
                  <a:gd name="T64" fmla="*/ 122 w 124"/>
                  <a:gd name="T65" fmla="*/ 28 h 66"/>
                  <a:gd name="T66" fmla="*/ 120 w 124"/>
                  <a:gd name="T67" fmla="*/ 24 h 66"/>
                  <a:gd name="T68" fmla="*/ 112 w 124"/>
                  <a:gd name="T69" fmla="*/ 18 h 66"/>
                  <a:gd name="T70" fmla="*/ 102 w 124"/>
                  <a:gd name="T71" fmla="*/ 10 h 66"/>
                  <a:gd name="T72" fmla="*/ 92 w 124"/>
                  <a:gd name="T73" fmla="*/ 6 h 66"/>
                  <a:gd name="T74" fmla="*/ 74 w 124"/>
                  <a:gd name="T7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66">
                    <a:moveTo>
                      <a:pt x="74" y="0"/>
                    </a:moveTo>
                    <a:lnTo>
                      <a:pt x="74" y="0"/>
                    </a:lnTo>
                    <a:lnTo>
                      <a:pt x="82" y="4"/>
                    </a:lnTo>
                    <a:lnTo>
                      <a:pt x="88" y="12"/>
                    </a:lnTo>
                    <a:lnTo>
                      <a:pt x="94" y="20"/>
                    </a:lnTo>
                    <a:lnTo>
                      <a:pt x="94" y="26"/>
                    </a:lnTo>
                    <a:lnTo>
                      <a:pt x="92" y="32"/>
                    </a:lnTo>
                    <a:lnTo>
                      <a:pt x="92" y="32"/>
                    </a:lnTo>
                    <a:lnTo>
                      <a:pt x="88" y="40"/>
                    </a:lnTo>
                    <a:lnTo>
                      <a:pt x="82" y="46"/>
                    </a:lnTo>
                    <a:lnTo>
                      <a:pt x="72" y="50"/>
                    </a:lnTo>
                    <a:lnTo>
                      <a:pt x="60" y="52"/>
                    </a:lnTo>
                    <a:lnTo>
                      <a:pt x="48" y="54"/>
                    </a:lnTo>
                    <a:lnTo>
                      <a:pt x="34" y="52"/>
                    </a:lnTo>
                    <a:lnTo>
                      <a:pt x="20" y="50"/>
                    </a:lnTo>
                    <a:lnTo>
                      <a:pt x="6" y="46"/>
                    </a:lnTo>
                    <a:lnTo>
                      <a:pt x="6" y="46"/>
                    </a:lnTo>
                    <a:lnTo>
                      <a:pt x="0" y="48"/>
                    </a:lnTo>
                    <a:lnTo>
                      <a:pt x="0" y="48"/>
                    </a:lnTo>
                    <a:lnTo>
                      <a:pt x="12" y="54"/>
                    </a:lnTo>
                    <a:lnTo>
                      <a:pt x="24" y="58"/>
                    </a:lnTo>
                    <a:lnTo>
                      <a:pt x="38" y="62"/>
                    </a:lnTo>
                    <a:lnTo>
                      <a:pt x="56" y="66"/>
                    </a:lnTo>
                    <a:lnTo>
                      <a:pt x="74" y="66"/>
                    </a:lnTo>
                    <a:lnTo>
                      <a:pt x="94" y="62"/>
                    </a:lnTo>
                    <a:lnTo>
                      <a:pt x="102" y="58"/>
                    </a:lnTo>
                    <a:lnTo>
                      <a:pt x="110" y="52"/>
                    </a:lnTo>
                    <a:lnTo>
                      <a:pt x="110" y="52"/>
                    </a:lnTo>
                    <a:lnTo>
                      <a:pt x="116" y="48"/>
                    </a:lnTo>
                    <a:lnTo>
                      <a:pt x="122" y="42"/>
                    </a:lnTo>
                    <a:lnTo>
                      <a:pt x="124" y="38"/>
                    </a:lnTo>
                    <a:lnTo>
                      <a:pt x="124" y="32"/>
                    </a:lnTo>
                    <a:lnTo>
                      <a:pt x="122" y="28"/>
                    </a:lnTo>
                    <a:lnTo>
                      <a:pt x="120" y="24"/>
                    </a:lnTo>
                    <a:lnTo>
                      <a:pt x="112" y="18"/>
                    </a:lnTo>
                    <a:lnTo>
                      <a:pt x="102" y="10"/>
                    </a:lnTo>
                    <a:lnTo>
                      <a:pt x="92" y="6"/>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6" name="Freeform 134"/>
              <p:cNvSpPr>
                <a:spLocks/>
              </p:cNvSpPr>
              <p:nvPr/>
            </p:nvSpPr>
            <p:spPr bwMode="auto">
              <a:xfrm>
                <a:off x="5205413" y="1862138"/>
                <a:ext cx="196850" cy="104775"/>
              </a:xfrm>
              <a:custGeom>
                <a:avLst/>
                <a:gdLst>
                  <a:gd name="T0" fmla="*/ 74 w 124"/>
                  <a:gd name="T1" fmla="*/ 0 h 66"/>
                  <a:gd name="T2" fmla="*/ 74 w 124"/>
                  <a:gd name="T3" fmla="*/ 0 h 66"/>
                  <a:gd name="T4" fmla="*/ 82 w 124"/>
                  <a:gd name="T5" fmla="*/ 4 h 66"/>
                  <a:gd name="T6" fmla="*/ 88 w 124"/>
                  <a:gd name="T7" fmla="*/ 12 h 66"/>
                  <a:gd name="T8" fmla="*/ 94 w 124"/>
                  <a:gd name="T9" fmla="*/ 20 h 66"/>
                  <a:gd name="T10" fmla="*/ 94 w 124"/>
                  <a:gd name="T11" fmla="*/ 26 h 66"/>
                  <a:gd name="T12" fmla="*/ 92 w 124"/>
                  <a:gd name="T13" fmla="*/ 32 h 66"/>
                  <a:gd name="T14" fmla="*/ 92 w 124"/>
                  <a:gd name="T15" fmla="*/ 32 h 66"/>
                  <a:gd name="T16" fmla="*/ 88 w 124"/>
                  <a:gd name="T17" fmla="*/ 40 h 66"/>
                  <a:gd name="T18" fmla="*/ 82 w 124"/>
                  <a:gd name="T19" fmla="*/ 46 h 66"/>
                  <a:gd name="T20" fmla="*/ 72 w 124"/>
                  <a:gd name="T21" fmla="*/ 50 h 66"/>
                  <a:gd name="T22" fmla="*/ 60 w 124"/>
                  <a:gd name="T23" fmla="*/ 52 h 66"/>
                  <a:gd name="T24" fmla="*/ 48 w 124"/>
                  <a:gd name="T25" fmla="*/ 54 h 66"/>
                  <a:gd name="T26" fmla="*/ 34 w 124"/>
                  <a:gd name="T27" fmla="*/ 52 h 66"/>
                  <a:gd name="T28" fmla="*/ 20 w 124"/>
                  <a:gd name="T29" fmla="*/ 50 h 66"/>
                  <a:gd name="T30" fmla="*/ 6 w 124"/>
                  <a:gd name="T31" fmla="*/ 46 h 66"/>
                  <a:gd name="T32" fmla="*/ 6 w 124"/>
                  <a:gd name="T33" fmla="*/ 46 h 66"/>
                  <a:gd name="T34" fmla="*/ 0 w 124"/>
                  <a:gd name="T35" fmla="*/ 48 h 66"/>
                  <a:gd name="T36" fmla="*/ 0 w 124"/>
                  <a:gd name="T37" fmla="*/ 48 h 66"/>
                  <a:gd name="T38" fmla="*/ 12 w 124"/>
                  <a:gd name="T39" fmla="*/ 54 h 66"/>
                  <a:gd name="T40" fmla="*/ 24 w 124"/>
                  <a:gd name="T41" fmla="*/ 58 h 66"/>
                  <a:gd name="T42" fmla="*/ 38 w 124"/>
                  <a:gd name="T43" fmla="*/ 62 h 66"/>
                  <a:gd name="T44" fmla="*/ 56 w 124"/>
                  <a:gd name="T45" fmla="*/ 66 h 66"/>
                  <a:gd name="T46" fmla="*/ 74 w 124"/>
                  <a:gd name="T47" fmla="*/ 66 h 66"/>
                  <a:gd name="T48" fmla="*/ 94 w 124"/>
                  <a:gd name="T49" fmla="*/ 62 h 66"/>
                  <a:gd name="T50" fmla="*/ 102 w 124"/>
                  <a:gd name="T51" fmla="*/ 58 h 66"/>
                  <a:gd name="T52" fmla="*/ 110 w 124"/>
                  <a:gd name="T53" fmla="*/ 52 h 66"/>
                  <a:gd name="T54" fmla="*/ 110 w 124"/>
                  <a:gd name="T55" fmla="*/ 52 h 66"/>
                  <a:gd name="T56" fmla="*/ 116 w 124"/>
                  <a:gd name="T57" fmla="*/ 48 h 66"/>
                  <a:gd name="T58" fmla="*/ 122 w 124"/>
                  <a:gd name="T59" fmla="*/ 42 h 66"/>
                  <a:gd name="T60" fmla="*/ 124 w 124"/>
                  <a:gd name="T61" fmla="*/ 38 h 66"/>
                  <a:gd name="T62" fmla="*/ 124 w 124"/>
                  <a:gd name="T63" fmla="*/ 32 h 66"/>
                  <a:gd name="T64" fmla="*/ 122 w 124"/>
                  <a:gd name="T65" fmla="*/ 28 h 66"/>
                  <a:gd name="T66" fmla="*/ 120 w 124"/>
                  <a:gd name="T67" fmla="*/ 24 h 66"/>
                  <a:gd name="T68" fmla="*/ 112 w 124"/>
                  <a:gd name="T69" fmla="*/ 18 h 66"/>
                  <a:gd name="T70" fmla="*/ 102 w 124"/>
                  <a:gd name="T71" fmla="*/ 10 h 66"/>
                  <a:gd name="T72" fmla="*/ 92 w 124"/>
                  <a:gd name="T73" fmla="*/ 6 h 66"/>
                  <a:gd name="T74" fmla="*/ 74 w 124"/>
                  <a:gd name="T7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66">
                    <a:moveTo>
                      <a:pt x="74" y="0"/>
                    </a:moveTo>
                    <a:lnTo>
                      <a:pt x="74" y="0"/>
                    </a:lnTo>
                    <a:lnTo>
                      <a:pt x="82" y="4"/>
                    </a:lnTo>
                    <a:lnTo>
                      <a:pt x="88" y="12"/>
                    </a:lnTo>
                    <a:lnTo>
                      <a:pt x="94" y="20"/>
                    </a:lnTo>
                    <a:lnTo>
                      <a:pt x="94" y="26"/>
                    </a:lnTo>
                    <a:lnTo>
                      <a:pt x="92" y="32"/>
                    </a:lnTo>
                    <a:lnTo>
                      <a:pt x="92" y="32"/>
                    </a:lnTo>
                    <a:lnTo>
                      <a:pt x="88" y="40"/>
                    </a:lnTo>
                    <a:lnTo>
                      <a:pt x="82" y="46"/>
                    </a:lnTo>
                    <a:lnTo>
                      <a:pt x="72" y="50"/>
                    </a:lnTo>
                    <a:lnTo>
                      <a:pt x="60" y="52"/>
                    </a:lnTo>
                    <a:lnTo>
                      <a:pt x="48" y="54"/>
                    </a:lnTo>
                    <a:lnTo>
                      <a:pt x="34" y="52"/>
                    </a:lnTo>
                    <a:lnTo>
                      <a:pt x="20" y="50"/>
                    </a:lnTo>
                    <a:lnTo>
                      <a:pt x="6" y="46"/>
                    </a:lnTo>
                    <a:lnTo>
                      <a:pt x="6" y="46"/>
                    </a:lnTo>
                    <a:lnTo>
                      <a:pt x="0" y="48"/>
                    </a:lnTo>
                    <a:lnTo>
                      <a:pt x="0" y="48"/>
                    </a:lnTo>
                    <a:lnTo>
                      <a:pt x="12" y="54"/>
                    </a:lnTo>
                    <a:lnTo>
                      <a:pt x="24" y="58"/>
                    </a:lnTo>
                    <a:lnTo>
                      <a:pt x="38" y="62"/>
                    </a:lnTo>
                    <a:lnTo>
                      <a:pt x="56" y="66"/>
                    </a:lnTo>
                    <a:lnTo>
                      <a:pt x="74" y="66"/>
                    </a:lnTo>
                    <a:lnTo>
                      <a:pt x="94" y="62"/>
                    </a:lnTo>
                    <a:lnTo>
                      <a:pt x="102" y="58"/>
                    </a:lnTo>
                    <a:lnTo>
                      <a:pt x="110" y="52"/>
                    </a:lnTo>
                    <a:lnTo>
                      <a:pt x="110" y="52"/>
                    </a:lnTo>
                    <a:lnTo>
                      <a:pt x="116" y="48"/>
                    </a:lnTo>
                    <a:lnTo>
                      <a:pt x="122" y="42"/>
                    </a:lnTo>
                    <a:lnTo>
                      <a:pt x="124" y="38"/>
                    </a:lnTo>
                    <a:lnTo>
                      <a:pt x="124" y="32"/>
                    </a:lnTo>
                    <a:lnTo>
                      <a:pt x="122" y="28"/>
                    </a:lnTo>
                    <a:lnTo>
                      <a:pt x="120" y="24"/>
                    </a:lnTo>
                    <a:lnTo>
                      <a:pt x="112" y="18"/>
                    </a:lnTo>
                    <a:lnTo>
                      <a:pt x="102" y="10"/>
                    </a:lnTo>
                    <a:lnTo>
                      <a:pt x="92"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7" name="Freeform 135"/>
              <p:cNvSpPr>
                <a:spLocks/>
              </p:cNvSpPr>
              <p:nvPr/>
            </p:nvSpPr>
            <p:spPr bwMode="auto">
              <a:xfrm>
                <a:off x="5218113" y="1919288"/>
                <a:ext cx="101600" cy="19050"/>
              </a:xfrm>
              <a:custGeom>
                <a:avLst/>
                <a:gdLst>
                  <a:gd name="T0" fmla="*/ 0 w 64"/>
                  <a:gd name="T1" fmla="*/ 0 h 12"/>
                  <a:gd name="T2" fmla="*/ 2 w 64"/>
                  <a:gd name="T3" fmla="*/ 2 h 12"/>
                  <a:gd name="T4" fmla="*/ 2 w 64"/>
                  <a:gd name="T5" fmla="*/ 2 h 12"/>
                  <a:gd name="T6" fmla="*/ 4 w 64"/>
                  <a:gd name="T7" fmla="*/ 2 h 12"/>
                  <a:gd name="T8" fmla="*/ 4 w 64"/>
                  <a:gd name="T9" fmla="*/ 2 h 12"/>
                  <a:gd name="T10" fmla="*/ 10 w 64"/>
                  <a:gd name="T11" fmla="*/ 4 h 12"/>
                  <a:gd name="T12" fmla="*/ 10 w 64"/>
                  <a:gd name="T13" fmla="*/ 4 h 12"/>
                  <a:gd name="T14" fmla="*/ 20 w 64"/>
                  <a:gd name="T15" fmla="*/ 6 h 12"/>
                  <a:gd name="T16" fmla="*/ 20 w 64"/>
                  <a:gd name="T17" fmla="*/ 6 h 12"/>
                  <a:gd name="T18" fmla="*/ 32 w 64"/>
                  <a:gd name="T19" fmla="*/ 8 h 12"/>
                  <a:gd name="T20" fmla="*/ 32 w 64"/>
                  <a:gd name="T21" fmla="*/ 8 h 12"/>
                  <a:gd name="T22" fmla="*/ 38 w 64"/>
                  <a:gd name="T23" fmla="*/ 8 h 12"/>
                  <a:gd name="T24" fmla="*/ 38 w 64"/>
                  <a:gd name="T25" fmla="*/ 8 h 12"/>
                  <a:gd name="T26" fmla="*/ 44 w 64"/>
                  <a:gd name="T27" fmla="*/ 10 h 12"/>
                  <a:gd name="T28" fmla="*/ 44 w 64"/>
                  <a:gd name="T29" fmla="*/ 10 h 12"/>
                  <a:gd name="T30" fmla="*/ 48 w 64"/>
                  <a:gd name="T31" fmla="*/ 10 h 12"/>
                  <a:gd name="T32" fmla="*/ 48 w 64"/>
                  <a:gd name="T33" fmla="*/ 10 h 12"/>
                  <a:gd name="T34" fmla="*/ 54 w 64"/>
                  <a:gd name="T35" fmla="*/ 10 h 12"/>
                  <a:gd name="T36" fmla="*/ 54 w 64"/>
                  <a:gd name="T37" fmla="*/ 10 h 12"/>
                  <a:gd name="T38" fmla="*/ 60 w 64"/>
                  <a:gd name="T39" fmla="*/ 12 h 12"/>
                  <a:gd name="T40" fmla="*/ 60 w 64"/>
                  <a:gd name="T41" fmla="*/ 12 h 12"/>
                  <a:gd name="T42" fmla="*/ 64 w 64"/>
                  <a:gd name="T43" fmla="*/ 12 h 12"/>
                  <a:gd name="T44" fmla="*/ 64 w 64"/>
                  <a:gd name="T45" fmla="*/ 12 h 12"/>
                  <a:gd name="T46" fmla="*/ 60 w 64"/>
                  <a:gd name="T47" fmla="*/ 12 h 12"/>
                  <a:gd name="T48" fmla="*/ 60 w 64"/>
                  <a:gd name="T49" fmla="*/ 12 h 12"/>
                  <a:gd name="T50" fmla="*/ 54 w 64"/>
                  <a:gd name="T51" fmla="*/ 12 h 12"/>
                  <a:gd name="T52" fmla="*/ 54 w 64"/>
                  <a:gd name="T53" fmla="*/ 12 h 12"/>
                  <a:gd name="T54" fmla="*/ 48 w 64"/>
                  <a:gd name="T55" fmla="*/ 12 h 12"/>
                  <a:gd name="T56" fmla="*/ 48 w 64"/>
                  <a:gd name="T57" fmla="*/ 12 h 12"/>
                  <a:gd name="T58" fmla="*/ 44 w 64"/>
                  <a:gd name="T59" fmla="*/ 12 h 12"/>
                  <a:gd name="T60" fmla="*/ 44 w 64"/>
                  <a:gd name="T61" fmla="*/ 12 h 12"/>
                  <a:gd name="T62" fmla="*/ 32 w 64"/>
                  <a:gd name="T63" fmla="*/ 10 h 12"/>
                  <a:gd name="T64" fmla="*/ 32 w 64"/>
                  <a:gd name="T65" fmla="*/ 10 h 12"/>
                  <a:gd name="T66" fmla="*/ 20 w 64"/>
                  <a:gd name="T67" fmla="*/ 8 h 12"/>
                  <a:gd name="T68" fmla="*/ 20 w 64"/>
                  <a:gd name="T69" fmla="*/ 8 h 12"/>
                  <a:gd name="T70" fmla="*/ 10 w 64"/>
                  <a:gd name="T71" fmla="*/ 4 h 12"/>
                  <a:gd name="T72" fmla="*/ 10 w 64"/>
                  <a:gd name="T73" fmla="*/ 4 h 12"/>
                  <a:gd name="T74" fmla="*/ 4 w 64"/>
                  <a:gd name="T75" fmla="*/ 2 h 12"/>
                  <a:gd name="T76" fmla="*/ 4 w 64"/>
                  <a:gd name="T77" fmla="*/ 2 h 12"/>
                  <a:gd name="T78" fmla="*/ 2 w 64"/>
                  <a:gd name="T79" fmla="*/ 2 h 12"/>
                  <a:gd name="T80" fmla="*/ 0 w 64"/>
                  <a:gd name="T8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12">
                    <a:moveTo>
                      <a:pt x="0" y="0"/>
                    </a:moveTo>
                    <a:lnTo>
                      <a:pt x="2" y="2"/>
                    </a:lnTo>
                    <a:lnTo>
                      <a:pt x="2" y="2"/>
                    </a:lnTo>
                    <a:lnTo>
                      <a:pt x="4" y="2"/>
                    </a:lnTo>
                    <a:lnTo>
                      <a:pt x="4" y="2"/>
                    </a:lnTo>
                    <a:lnTo>
                      <a:pt x="10" y="4"/>
                    </a:lnTo>
                    <a:lnTo>
                      <a:pt x="10" y="4"/>
                    </a:lnTo>
                    <a:lnTo>
                      <a:pt x="20" y="6"/>
                    </a:lnTo>
                    <a:lnTo>
                      <a:pt x="20" y="6"/>
                    </a:lnTo>
                    <a:lnTo>
                      <a:pt x="32" y="8"/>
                    </a:lnTo>
                    <a:lnTo>
                      <a:pt x="32" y="8"/>
                    </a:lnTo>
                    <a:lnTo>
                      <a:pt x="38" y="8"/>
                    </a:lnTo>
                    <a:lnTo>
                      <a:pt x="38" y="8"/>
                    </a:lnTo>
                    <a:lnTo>
                      <a:pt x="44" y="10"/>
                    </a:lnTo>
                    <a:lnTo>
                      <a:pt x="44" y="10"/>
                    </a:lnTo>
                    <a:lnTo>
                      <a:pt x="48" y="10"/>
                    </a:lnTo>
                    <a:lnTo>
                      <a:pt x="48" y="10"/>
                    </a:lnTo>
                    <a:lnTo>
                      <a:pt x="54" y="10"/>
                    </a:lnTo>
                    <a:lnTo>
                      <a:pt x="54" y="10"/>
                    </a:lnTo>
                    <a:lnTo>
                      <a:pt x="60" y="12"/>
                    </a:lnTo>
                    <a:lnTo>
                      <a:pt x="60" y="12"/>
                    </a:lnTo>
                    <a:lnTo>
                      <a:pt x="64" y="12"/>
                    </a:lnTo>
                    <a:lnTo>
                      <a:pt x="64" y="12"/>
                    </a:lnTo>
                    <a:lnTo>
                      <a:pt x="60" y="12"/>
                    </a:lnTo>
                    <a:lnTo>
                      <a:pt x="60" y="12"/>
                    </a:lnTo>
                    <a:lnTo>
                      <a:pt x="54" y="12"/>
                    </a:lnTo>
                    <a:lnTo>
                      <a:pt x="54" y="12"/>
                    </a:lnTo>
                    <a:lnTo>
                      <a:pt x="48" y="12"/>
                    </a:lnTo>
                    <a:lnTo>
                      <a:pt x="48" y="12"/>
                    </a:lnTo>
                    <a:lnTo>
                      <a:pt x="44" y="12"/>
                    </a:lnTo>
                    <a:lnTo>
                      <a:pt x="44" y="12"/>
                    </a:lnTo>
                    <a:lnTo>
                      <a:pt x="32" y="10"/>
                    </a:lnTo>
                    <a:lnTo>
                      <a:pt x="32" y="10"/>
                    </a:lnTo>
                    <a:lnTo>
                      <a:pt x="20" y="8"/>
                    </a:lnTo>
                    <a:lnTo>
                      <a:pt x="20" y="8"/>
                    </a:lnTo>
                    <a:lnTo>
                      <a:pt x="10" y="4"/>
                    </a:lnTo>
                    <a:lnTo>
                      <a:pt x="10" y="4"/>
                    </a:lnTo>
                    <a:lnTo>
                      <a:pt x="4" y="2"/>
                    </a:lnTo>
                    <a:lnTo>
                      <a:pt x="4" y="2"/>
                    </a:lnTo>
                    <a:lnTo>
                      <a:pt x="2" y="2"/>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8" name="Freeform 136"/>
              <p:cNvSpPr>
                <a:spLocks/>
              </p:cNvSpPr>
              <p:nvPr/>
            </p:nvSpPr>
            <p:spPr bwMode="auto">
              <a:xfrm>
                <a:off x="5218113" y="1919288"/>
                <a:ext cx="101600" cy="19050"/>
              </a:xfrm>
              <a:custGeom>
                <a:avLst/>
                <a:gdLst>
                  <a:gd name="T0" fmla="*/ 0 w 64"/>
                  <a:gd name="T1" fmla="*/ 0 h 12"/>
                  <a:gd name="T2" fmla="*/ 2 w 64"/>
                  <a:gd name="T3" fmla="*/ 2 h 12"/>
                  <a:gd name="T4" fmla="*/ 2 w 64"/>
                  <a:gd name="T5" fmla="*/ 2 h 12"/>
                  <a:gd name="T6" fmla="*/ 4 w 64"/>
                  <a:gd name="T7" fmla="*/ 2 h 12"/>
                  <a:gd name="T8" fmla="*/ 4 w 64"/>
                  <a:gd name="T9" fmla="*/ 2 h 12"/>
                  <a:gd name="T10" fmla="*/ 10 w 64"/>
                  <a:gd name="T11" fmla="*/ 4 h 12"/>
                  <a:gd name="T12" fmla="*/ 10 w 64"/>
                  <a:gd name="T13" fmla="*/ 4 h 12"/>
                  <a:gd name="T14" fmla="*/ 20 w 64"/>
                  <a:gd name="T15" fmla="*/ 6 h 12"/>
                  <a:gd name="T16" fmla="*/ 20 w 64"/>
                  <a:gd name="T17" fmla="*/ 6 h 12"/>
                  <a:gd name="T18" fmla="*/ 32 w 64"/>
                  <a:gd name="T19" fmla="*/ 8 h 12"/>
                  <a:gd name="T20" fmla="*/ 32 w 64"/>
                  <a:gd name="T21" fmla="*/ 8 h 12"/>
                  <a:gd name="T22" fmla="*/ 38 w 64"/>
                  <a:gd name="T23" fmla="*/ 8 h 12"/>
                  <a:gd name="T24" fmla="*/ 38 w 64"/>
                  <a:gd name="T25" fmla="*/ 8 h 12"/>
                  <a:gd name="T26" fmla="*/ 44 w 64"/>
                  <a:gd name="T27" fmla="*/ 10 h 12"/>
                  <a:gd name="T28" fmla="*/ 44 w 64"/>
                  <a:gd name="T29" fmla="*/ 10 h 12"/>
                  <a:gd name="T30" fmla="*/ 48 w 64"/>
                  <a:gd name="T31" fmla="*/ 10 h 12"/>
                  <a:gd name="T32" fmla="*/ 48 w 64"/>
                  <a:gd name="T33" fmla="*/ 10 h 12"/>
                  <a:gd name="T34" fmla="*/ 54 w 64"/>
                  <a:gd name="T35" fmla="*/ 10 h 12"/>
                  <a:gd name="T36" fmla="*/ 54 w 64"/>
                  <a:gd name="T37" fmla="*/ 10 h 12"/>
                  <a:gd name="T38" fmla="*/ 60 w 64"/>
                  <a:gd name="T39" fmla="*/ 12 h 12"/>
                  <a:gd name="T40" fmla="*/ 60 w 64"/>
                  <a:gd name="T41" fmla="*/ 12 h 12"/>
                  <a:gd name="T42" fmla="*/ 64 w 64"/>
                  <a:gd name="T43" fmla="*/ 12 h 12"/>
                  <a:gd name="T44" fmla="*/ 64 w 64"/>
                  <a:gd name="T45" fmla="*/ 12 h 12"/>
                  <a:gd name="T46" fmla="*/ 60 w 64"/>
                  <a:gd name="T47" fmla="*/ 12 h 12"/>
                  <a:gd name="T48" fmla="*/ 60 w 64"/>
                  <a:gd name="T49" fmla="*/ 12 h 12"/>
                  <a:gd name="T50" fmla="*/ 54 w 64"/>
                  <a:gd name="T51" fmla="*/ 12 h 12"/>
                  <a:gd name="T52" fmla="*/ 54 w 64"/>
                  <a:gd name="T53" fmla="*/ 12 h 12"/>
                  <a:gd name="T54" fmla="*/ 48 w 64"/>
                  <a:gd name="T55" fmla="*/ 12 h 12"/>
                  <a:gd name="T56" fmla="*/ 48 w 64"/>
                  <a:gd name="T57" fmla="*/ 12 h 12"/>
                  <a:gd name="T58" fmla="*/ 44 w 64"/>
                  <a:gd name="T59" fmla="*/ 12 h 12"/>
                  <a:gd name="T60" fmla="*/ 44 w 64"/>
                  <a:gd name="T61" fmla="*/ 12 h 12"/>
                  <a:gd name="T62" fmla="*/ 32 w 64"/>
                  <a:gd name="T63" fmla="*/ 10 h 12"/>
                  <a:gd name="T64" fmla="*/ 32 w 64"/>
                  <a:gd name="T65" fmla="*/ 10 h 12"/>
                  <a:gd name="T66" fmla="*/ 20 w 64"/>
                  <a:gd name="T67" fmla="*/ 8 h 12"/>
                  <a:gd name="T68" fmla="*/ 20 w 64"/>
                  <a:gd name="T69" fmla="*/ 8 h 12"/>
                  <a:gd name="T70" fmla="*/ 10 w 64"/>
                  <a:gd name="T71" fmla="*/ 4 h 12"/>
                  <a:gd name="T72" fmla="*/ 10 w 64"/>
                  <a:gd name="T73" fmla="*/ 4 h 12"/>
                  <a:gd name="T74" fmla="*/ 4 w 64"/>
                  <a:gd name="T75" fmla="*/ 2 h 12"/>
                  <a:gd name="T76" fmla="*/ 4 w 64"/>
                  <a:gd name="T77" fmla="*/ 2 h 12"/>
                  <a:gd name="T78" fmla="*/ 2 w 64"/>
                  <a:gd name="T79" fmla="*/ 2 h 12"/>
                  <a:gd name="T80" fmla="*/ 0 w 64"/>
                  <a:gd name="T8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12">
                    <a:moveTo>
                      <a:pt x="0" y="0"/>
                    </a:moveTo>
                    <a:lnTo>
                      <a:pt x="2" y="2"/>
                    </a:lnTo>
                    <a:lnTo>
                      <a:pt x="2" y="2"/>
                    </a:lnTo>
                    <a:lnTo>
                      <a:pt x="4" y="2"/>
                    </a:lnTo>
                    <a:lnTo>
                      <a:pt x="4" y="2"/>
                    </a:lnTo>
                    <a:lnTo>
                      <a:pt x="10" y="4"/>
                    </a:lnTo>
                    <a:lnTo>
                      <a:pt x="10" y="4"/>
                    </a:lnTo>
                    <a:lnTo>
                      <a:pt x="20" y="6"/>
                    </a:lnTo>
                    <a:lnTo>
                      <a:pt x="20" y="6"/>
                    </a:lnTo>
                    <a:lnTo>
                      <a:pt x="32" y="8"/>
                    </a:lnTo>
                    <a:lnTo>
                      <a:pt x="32" y="8"/>
                    </a:lnTo>
                    <a:lnTo>
                      <a:pt x="38" y="8"/>
                    </a:lnTo>
                    <a:lnTo>
                      <a:pt x="38" y="8"/>
                    </a:lnTo>
                    <a:lnTo>
                      <a:pt x="44" y="10"/>
                    </a:lnTo>
                    <a:lnTo>
                      <a:pt x="44" y="10"/>
                    </a:lnTo>
                    <a:lnTo>
                      <a:pt x="48" y="10"/>
                    </a:lnTo>
                    <a:lnTo>
                      <a:pt x="48" y="10"/>
                    </a:lnTo>
                    <a:lnTo>
                      <a:pt x="54" y="10"/>
                    </a:lnTo>
                    <a:lnTo>
                      <a:pt x="54" y="10"/>
                    </a:lnTo>
                    <a:lnTo>
                      <a:pt x="60" y="12"/>
                    </a:lnTo>
                    <a:lnTo>
                      <a:pt x="60" y="12"/>
                    </a:lnTo>
                    <a:lnTo>
                      <a:pt x="64" y="12"/>
                    </a:lnTo>
                    <a:lnTo>
                      <a:pt x="64" y="12"/>
                    </a:lnTo>
                    <a:lnTo>
                      <a:pt x="60" y="12"/>
                    </a:lnTo>
                    <a:lnTo>
                      <a:pt x="60" y="12"/>
                    </a:lnTo>
                    <a:lnTo>
                      <a:pt x="54" y="12"/>
                    </a:lnTo>
                    <a:lnTo>
                      <a:pt x="54" y="12"/>
                    </a:lnTo>
                    <a:lnTo>
                      <a:pt x="48" y="12"/>
                    </a:lnTo>
                    <a:lnTo>
                      <a:pt x="48" y="12"/>
                    </a:lnTo>
                    <a:lnTo>
                      <a:pt x="44" y="12"/>
                    </a:lnTo>
                    <a:lnTo>
                      <a:pt x="44" y="12"/>
                    </a:lnTo>
                    <a:lnTo>
                      <a:pt x="32" y="10"/>
                    </a:lnTo>
                    <a:lnTo>
                      <a:pt x="32" y="10"/>
                    </a:lnTo>
                    <a:lnTo>
                      <a:pt x="20" y="8"/>
                    </a:lnTo>
                    <a:lnTo>
                      <a:pt x="20" y="8"/>
                    </a:lnTo>
                    <a:lnTo>
                      <a:pt x="10" y="4"/>
                    </a:lnTo>
                    <a:lnTo>
                      <a:pt x="10" y="4"/>
                    </a:lnTo>
                    <a:lnTo>
                      <a:pt x="4" y="2"/>
                    </a:lnTo>
                    <a:lnTo>
                      <a:pt x="4"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49" name="Freeform 137"/>
              <p:cNvSpPr>
                <a:spLocks/>
              </p:cNvSpPr>
              <p:nvPr/>
            </p:nvSpPr>
            <p:spPr bwMode="auto">
              <a:xfrm>
                <a:off x="5253038" y="1897063"/>
                <a:ext cx="82550" cy="19050"/>
              </a:xfrm>
              <a:custGeom>
                <a:avLst/>
                <a:gdLst>
                  <a:gd name="T0" fmla="*/ 0 w 52"/>
                  <a:gd name="T1" fmla="*/ 0 h 12"/>
                  <a:gd name="T2" fmla="*/ 0 w 52"/>
                  <a:gd name="T3" fmla="*/ 0 h 12"/>
                  <a:gd name="T4" fmla="*/ 2 w 52"/>
                  <a:gd name="T5" fmla="*/ 0 h 12"/>
                  <a:gd name="T6" fmla="*/ 2 w 52"/>
                  <a:gd name="T7" fmla="*/ 0 h 12"/>
                  <a:gd name="T8" fmla="*/ 8 w 52"/>
                  <a:gd name="T9" fmla="*/ 2 h 12"/>
                  <a:gd name="T10" fmla="*/ 8 w 52"/>
                  <a:gd name="T11" fmla="*/ 2 h 12"/>
                  <a:gd name="T12" fmla="*/ 16 w 52"/>
                  <a:gd name="T13" fmla="*/ 4 h 12"/>
                  <a:gd name="T14" fmla="*/ 16 w 52"/>
                  <a:gd name="T15" fmla="*/ 4 h 12"/>
                  <a:gd name="T16" fmla="*/ 26 w 52"/>
                  <a:gd name="T17" fmla="*/ 6 h 12"/>
                  <a:gd name="T18" fmla="*/ 26 w 52"/>
                  <a:gd name="T19" fmla="*/ 6 h 12"/>
                  <a:gd name="T20" fmla="*/ 30 w 52"/>
                  <a:gd name="T21" fmla="*/ 6 h 12"/>
                  <a:gd name="T22" fmla="*/ 30 w 52"/>
                  <a:gd name="T23" fmla="*/ 6 h 12"/>
                  <a:gd name="T24" fmla="*/ 36 w 52"/>
                  <a:gd name="T25" fmla="*/ 8 h 12"/>
                  <a:gd name="T26" fmla="*/ 36 w 52"/>
                  <a:gd name="T27" fmla="*/ 8 h 12"/>
                  <a:gd name="T28" fmla="*/ 44 w 52"/>
                  <a:gd name="T29" fmla="*/ 10 h 12"/>
                  <a:gd name="T30" fmla="*/ 44 w 52"/>
                  <a:gd name="T31" fmla="*/ 10 h 12"/>
                  <a:gd name="T32" fmla="*/ 50 w 52"/>
                  <a:gd name="T33" fmla="*/ 10 h 12"/>
                  <a:gd name="T34" fmla="*/ 50 w 52"/>
                  <a:gd name="T35" fmla="*/ 10 h 12"/>
                  <a:gd name="T36" fmla="*/ 52 w 52"/>
                  <a:gd name="T37" fmla="*/ 12 h 12"/>
                  <a:gd name="T38" fmla="*/ 52 w 52"/>
                  <a:gd name="T39" fmla="*/ 12 h 12"/>
                  <a:gd name="T40" fmla="*/ 50 w 52"/>
                  <a:gd name="T41" fmla="*/ 12 h 12"/>
                  <a:gd name="T42" fmla="*/ 50 w 52"/>
                  <a:gd name="T43" fmla="*/ 12 h 12"/>
                  <a:gd name="T44" fmla="*/ 44 w 52"/>
                  <a:gd name="T45" fmla="*/ 10 h 12"/>
                  <a:gd name="T46" fmla="*/ 44 w 52"/>
                  <a:gd name="T47" fmla="*/ 10 h 12"/>
                  <a:gd name="T48" fmla="*/ 34 w 52"/>
                  <a:gd name="T49" fmla="*/ 10 h 12"/>
                  <a:gd name="T50" fmla="*/ 34 w 52"/>
                  <a:gd name="T51" fmla="*/ 10 h 12"/>
                  <a:gd name="T52" fmla="*/ 26 w 52"/>
                  <a:gd name="T53" fmla="*/ 8 h 12"/>
                  <a:gd name="T54" fmla="*/ 26 w 52"/>
                  <a:gd name="T55" fmla="*/ 8 h 12"/>
                  <a:gd name="T56" fmla="*/ 16 w 52"/>
                  <a:gd name="T57" fmla="*/ 6 h 12"/>
                  <a:gd name="T58" fmla="*/ 16 w 52"/>
                  <a:gd name="T59" fmla="*/ 6 h 12"/>
                  <a:gd name="T60" fmla="*/ 8 w 52"/>
                  <a:gd name="T61" fmla="*/ 4 h 12"/>
                  <a:gd name="T62" fmla="*/ 8 w 52"/>
                  <a:gd name="T63" fmla="*/ 4 h 12"/>
                  <a:gd name="T64" fmla="*/ 0 w 52"/>
                  <a:gd name="T6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12">
                    <a:moveTo>
                      <a:pt x="0" y="0"/>
                    </a:moveTo>
                    <a:lnTo>
                      <a:pt x="0" y="0"/>
                    </a:lnTo>
                    <a:lnTo>
                      <a:pt x="2" y="0"/>
                    </a:lnTo>
                    <a:lnTo>
                      <a:pt x="2" y="0"/>
                    </a:lnTo>
                    <a:lnTo>
                      <a:pt x="8" y="2"/>
                    </a:lnTo>
                    <a:lnTo>
                      <a:pt x="8" y="2"/>
                    </a:lnTo>
                    <a:lnTo>
                      <a:pt x="16" y="4"/>
                    </a:lnTo>
                    <a:lnTo>
                      <a:pt x="16" y="4"/>
                    </a:lnTo>
                    <a:lnTo>
                      <a:pt x="26" y="6"/>
                    </a:lnTo>
                    <a:lnTo>
                      <a:pt x="26" y="6"/>
                    </a:lnTo>
                    <a:lnTo>
                      <a:pt x="30" y="6"/>
                    </a:lnTo>
                    <a:lnTo>
                      <a:pt x="30" y="6"/>
                    </a:lnTo>
                    <a:lnTo>
                      <a:pt x="36" y="8"/>
                    </a:lnTo>
                    <a:lnTo>
                      <a:pt x="36" y="8"/>
                    </a:lnTo>
                    <a:lnTo>
                      <a:pt x="44" y="10"/>
                    </a:lnTo>
                    <a:lnTo>
                      <a:pt x="44" y="10"/>
                    </a:lnTo>
                    <a:lnTo>
                      <a:pt x="50" y="10"/>
                    </a:lnTo>
                    <a:lnTo>
                      <a:pt x="50" y="10"/>
                    </a:lnTo>
                    <a:lnTo>
                      <a:pt x="52" y="12"/>
                    </a:lnTo>
                    <a:lnTo>
                      <a:pt x="52" y="12"/>
                    </a:lnTo>
                    <a:lnTo>
                      <a:pt x="50" y="12"/>
                    </a:lnTo>
                    <a:lnTo>
                      <a:pt x="50" y="12"/>
                    </a:lnTo>
                    <a:lnTo>
                      <a:pt x="44" y="10"/>
                    </a:lnTo>
                    <a:lnTo>
                      <a:pt x="44" y="10"/>
                    </a:lnTo>
                    <a:lnTo>
                      <a:pt x="34" y="10"/>
                    </a:lnTo>
                    <a:lnTo>
                      <a:pt x="34" y="10"/>
                    </a:lnTo>
                    <a:lnTo>
                      <a:pt x="26" y="8"/>
                    </a:lnTo>
                    <a:lnTo>
                      <a:pt x="26" y="8"/>
                    </a:lnTo>
                    <a:lnTo>
                      <a:pt x="16" y="6"/>
                    </a:lnTo>
                    <a:lnTo>
                      <a:pt x="16" y="6"/>
                    </a:lnTo>
                    <a:lnTo>
                      <a:pt x="8" y="4"/>
                    </a:lnTo>
                    <a:lnTo>
                      <a:pt x="8" y="4"/>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0" name="Freeform 138"/>
              <p:cNvSpPr>
                <a:spLocks/>
              </p:cNvSpPr>
              <p:nvPr/>
            </p:nvSpPr>
            <p:spPr bwMode="auto">
              <a:xfrm>
                <a:off x="5253038" y="1897063"/>
                <a:ext cx="82550" cy="19050"/>
              </a:xfrm>
              <a:custGeom>
                <a:avLst/>
                <a:gdLst>
                  <a:gd name="T0" fmla="*/ 0 w 52"/>
                  <a:gd name="T1" fmla="*/ 0 h 12"/>
                  <a:gd name="T2" fmla="*/ 0 w 52"/>
                  <a:gd name="T3" fmla="*/ 0 h 12"/>
                  <a:gd name="T4" fmla="*/ 2 w 52"/>
                  <a:gd name="T5" fmla="*/ 0 h 12"/>
                  <a:gd name="T6" fmla="*/ 2 w 52"/>
                  <a:gd name="T7" fmla="*/ 0 h 12"/>
                  <a:gd name="T8" fmla="*/ 8 w 52"/>
                  <a:gd name="T9" fmla="*/ 2 h 12"/>
                  <a:gd name="T10" fmla="*/ 8 w 52"/>
                  <a:gd name="T11" fmla="*/ 2 h 12"/>
                  <a:gd name="T12" fmla="*/ 16 w 52"/>
                  <a:gd name="T13" fmla="*/ 4 h 12"/>
                  <a:gd name="T14" fmla="*/ 16 w 52"/>
                  <a:gd name="T15" fmla="*/ 4 h 12"/>
                  <a:gd name="T16" fmla="*/ 26 w 52"/>
                  <a:gd name="T17" fmla="*/ 6 h 12"/>
                  <a:gd name="T18" fmla="*/ 26 w 52"/>
                  <a:gd name="T19" fmla="*/ 6 h 12"/>
                  <a:gd name="T20" fmla="*/ 30 w 52"/>
                  <a:gd name="T21" fmla="*/ 6 h 12"/>
                  <a:gd name="T22" fmla="*/ 30 w 52"/>
                  <a:gd name="T23" fmla="*/ 6 h 12"/>
                  <a:gd name="T24" fmla="*/ 36 w 52"/>
                  <a:gd name="T25" fmla="*/ 8 h 12"/>
                  <a:gd name="T26" fmla="*/ 36 w 52"/>
                  <a:gd name="T27" fmla="*/ 8 h 12"/>
                  <a:gd name="T28" fmla="*/ 44 w 52"/>
                  <a:gd name="T29" fmla="*/ 10 h 12"/>
                  <a:gd name="T30" fmla="*/ 44 w 52"/>
                  <a:gd name="T31" fmla="*/ 10 h 12"/>
                  <a:gd name="T32" fmla="*/ 50 w 52"/>
                  <a:gd name="T33" fmla="*/ 10 h 12"/>
                  <a:gd name="T34" fmla="*/ 50 w 52"/>
                  <a:gd name="T35" fmla="*/ 10 h 12"/>
                  <a:gd name="T36" fmla="*/ 52 w 52"/>
                  <a:gd name="T37" fmla="*/ 12 h 12"/>
                  <a:gd name="T38" fmla="*/ 52 w 52"/>
                  <a:gd name="T39" fmla="*/ 12 h 12"/>
                  <a:gd name="T40" fmla="*/ 50 w 52"/>
                  <a:gd name="T41" fmla="*/ 12 h 12"/>
                  <a:gd name="T42" fmla="*/ 50 w 52"/>
                  <a:gd name="T43" fmla="*/ 12 h 12"/>
                  <a:gd name="T44" fmla="*/ 44 w 52"/>
                  <a:gd name="T45" fmla="*/ 10 h 12"/>
                  <a:gd name="T46" fmla="*/ 44 w 52"/>
                  <a:gd name="T47" fmla="*/ 10 h 12"/>
                  <a:gd name="T48" fmla="*/ 34 w 52"/>
                  <a:gd name="T49" fmla="*/ 10 h 12"/>
                  <a:gd name="T50" fmla="*/ 34 w 52"/>
                  <a:gd name="T51" fmla="*/ 10 h 12"/>
                  <a:gd name="T52" fmla="*/ 26 w 52"/>
                  <a:gd name="T53" fmla="*/ 8 h 12"/>
                  <a:gd name="T54" fmla="*/ 26 w 52"/>
                  <a:gd name="T55" fmla="*/ 8 h 12"/>
                  <a:gd name="T56" fmla="*/ 16 w 52"/>
                  <a:gd name="T57" fmla="*/ 6 h 12"/>
                  <a:gd name="T58" fmla="*/ 16 w 52"/>
                  <a:gd name="T59" fmla="*/ 6 h 12"/>
                  <a:gd name="T60" fmla="*/ 8 w 52"/>
                  <a:gd name="T61" fmla="*/ 4 h 12"/>
                  <a:gd name="T62" fmla="*/ 8 w 52"/>
                  <a:gd name="T63" fmla="*/ 4 h 12"/>
                  <a:gd name="T64" fmla="*/ 0 w 52"/>
                  <a:gd name="T6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12">
                    <a:moveTo>
                      <a:pt x="0" y="0"/>
                    </a:moveTo>
                    <a:lnTo>
                      <a:pt x="0" y="0"/>
                    </a:lnTo>
                    <a:lnTo>
                      <a:pt x="2" y="0"/>
                    </a:lnTo>
                    <a:lnTo>
                      <a:pt x="2" y="0"/>
                    </a:lnTo>
                    <a:lnTo>
                      <a:pt x="8" y="2"/>
                    </a:lnTo>
                    <a:lnTo>
                      <a:pt x="8" y="2"/>
                    </a:lnTo>
                    <a:lnTo>
                      <a:pt x="16" y="4"/>
                    </a:lnTo>
                    <a:lnTo>
                      <a:pt x="16" y="4"/>
                    </a:lnTo>
                    <a:lnTo>
                      <a:pt x="26" y="6"/>
                    </a:lnTo>
                    <a:lnTo>
                      <a:pt x="26" y="6"/>
                    </a:lnTo>
                    <a:lnTo>
                      <a:pt x="30" y="6"/>
                    </a:lnTo>
                    <a:lnTo>
                      <a:pt x="30" y="6"/>
                    </a:lnTo>
                    <a:lnTo>
                      <a:pt x="36" y="8"/>
                    </a:lnTo>
                    <a:lnTo>
                      <a:pt x="36" y="8"/>
                    </a:lnTo>
                    <a:lnTo>
                      <a:pt x="44" y="10"/>
                    </a:lnTo>
                    <a:lnTo>
                      <a:pt x="44" y="10"/>
                    </a:lnTo>
                    <a:lnTo>
                      <a:pt x="50" y="10"/>
                    </a:lnTo>
                    <a:lnTo>
                      <a:pt x="50" y="10"/>
                    </a:lnTo>
                    <a:lnTo>
                      <a:pt x="52" y="12"/>
                    </a:lnTo>
                    <a:lnTo>
                      <a:pt x="52" y="12"/>
                    </a:lnTo>
                    <a:lnTo>
                      <a:pt x="50" y="12"/>
                    </a:lnTo>
                    <a:lnTo>
                      <a:pt x="50" y="12"/>
                    </a:lnTo>
                    <a:lnTo>
                      <a:pt x="44" y="10"/>
                    </a:lnTo>
                    <a:lnTo>
                      <a:pt x="44" y="10"/>
                    </a:lnTo>
                    <a:lnTo>
                      <a:pt x="34" y="10"/>
                    </a:lnTo>
                    <a:lnTo>
                      <a:pt x="34" y="10"/>
                    </a:lnTo>
                    <a:lnTo>
                      <a:pt x="26" y="8"/>
                    </a:lnTo>
                    <a:lnTo>
                      <a:pt x="26" y="8"/>
                    </a:lnTo>
                    <a:lnTo>
                      <a:pt x="16" y="6"/>
                    </a:lnTo>
                    <a:lnTo>
                      <a:pt x="16" y="6"/>
                    </a:lnTo>
                    <a:lnTo>
                      <a:pt x="8" y="4"/>
                    </a:lnTo>
                    <a:lnTo>
                      <a:pt x="8"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1" name="Freeform 139"/>
              <p:cNvSpPr>
                <a:spLocks/>
              </p:cNvSpPr>
              <p:nvPr/>
            </p:nvSpPr>
            <p:spPr bwMode="auto">
              <a:xfrm>
                <a:off x="5278438" y="1865313"/>
                <a:ext cx="73025" cy="31750"/>
              </a:xfrm>
              <a:custGeom>
                <a:avLst/>
                <a:gdLst>
                  <a:gd name="T0" fmla="*/ 0 w 46"/>
                  <a:gd name="T1" fmla="*/ 0 h 20"/>
                  <a:gd name="T2" fmla="*/ 0 w 46"/>
                  <a:gd name="T3" fmla="*/ 0 h 20"/>
                  <a:gd name="T4" fmla="*/ 2 w 46"/>
                  <a:gd name="T5" fmla="*/ 0 h 20"/>
                  <a:gd name="T6" fmla="*/ 2 w 46"/>
                  <a:gd name="T7" fmla="*/ 0 h 20"/>
                  <a:gd name="T8" fmla="*/ 8 w 46"/>
                  <a:gd name="T9" fmla="*/ 2 h 20"/>
                  <a:gd name="T10" fmla="*/ 8 w 46"/>
                  <a:gd name="T11" fmla="*/ 2 h 20"/>
                  <a:gd name="T12" fmla="*/ 16 w 46"/>
                  <a:gd name="T13" fmla="*/ 4 h 20"/>
                  <a:gd name="T14" fmla="*/ 16 w 46"/>
                  <a:gd name="T15" fmla="*/ 4 h 20"/>
                  <a:gd name="T16" fmla="*/ 24 w 46"/>
                  <a:gd name="T17" fmla="*/ 6 h 20"/>
                  <a:gd name="T18" fmla="*/ 24 w 46"/>
                  <a:gd name="T19" fmla="*/ 6 h 20"/>
                  <a:gd name="T20" fmla="*/ 28 w 46"/>
                  <a:gd name="T21" fmla="*/ 8 h 20"/>
                  <a:gd name="T22" fmla="*/ 28 w 46"/>
                  <a:gd name="T23" fmla="*/ 8 h 20"/>
                  <a:gd name="T24" fmla="*/ 32 w 46"/>
                  <a:gd name="T25" fmla="*/ 10 h 20"/>
                  <a:gd name="T26" fmla="*/ 32 w 46"/>
                  <a:gd name="T27" fmla="*/ 10 h 20"/>
                  <a:gd name="T28" fmla="*/ 36 w 46"/>
                  <a:gd name="T29" fmla="*/ 12 h 20"/>
                  <a:gd name="T30" fmla="*/ 36 w 46"/>
                  <a:gd name="T31" fmla="*/ 12 h 20"/>
                  <a:gd name="T32" fmla="*/ 40 w 46"/>
                  <a:gd name="T33" fmla="*/ 14 h 20"/>
                  <a:gd name="T34" fmla="*/ 40 w 46"/>
                  <a:gd name="T35" fmla="*/ 14 h 20"/>
                  <a:gd name="T36" fmla="*/ 44 w 46"/>
                  <a:gd name="T37" fmla="*/ 18 h 20"/>
                  <a:gd name="T38" fmla="*/ 44 w 46"/>
                  <a:gd name="T39" fmla="*/ 18 h 20"/>
                  <a:gd name="T40" fmla="*/ 46 w 46"/>
                  <a:gd name="T41" fmla="*/ 20 h 20"/>
                  <a:gd name="T42" fmla="*/ 46 w 46"/>
                  <a:gd name="T43" fmla="*/ 20 h 20"/>
                  <a:gd name="T44" fmla="*/ 44 w 46"/>
                  <a:gd name="T45" fmla="*/ 18 h 20"/>
                  <a:gd name="T46" fmla="*/ 44 w 46"/>
                  <a:gd name="T47" fmla="*/ 18 h 20"/>
                  <a:gd name="T48" fmla="*/ 42 w 46"/>
                  <a:gd name="T49" fmla="*/ 18 h 20"/>
                  <a:gd name="T50" fmla="*/ 42 w 46"/>
                  <a:gd name="T51" fmla="*/ 18 h 20"/>
                  <a:gd name="T52" fmla="*/ 38 w 46"/>
                  <a:gd name="T53" fmla="*/ 16 h 20"/>
                  <a:gd name="T54" fmla="*/ 38 w 46"/>
                  <a:gd name="T55" fmla="*/ 16 h 20"/>
                  <a:gd name="T56" fmla="*/ 36 w 46"/>
                  <a:gd name="T57" fmla="*/ 14 h 20"/>
                  <a:gd name="T58" fmla="*/ 36 w 46"/>
                  <a:gd name="T59" fmla="*/ 14 h 20"/>
                  <a:gd name="T60" fmla="*/ 32 w 46"/>
                  <a:gd name="T61" fmla="*/ 12 h 20"/>
                  <a:gd name="T62" fmla="*/ 32 w 46"/>
                  <a:gd name="T63" fmla="*/ 12 h 20"/>
                  <a:gd name="T64" fmla="*/ 28 w 46"/>
                  <a:gd name="T65" fmla="*/ 10 h 20"/>
                  <a:gd name="T66" fmla="*/ 28 w 46"/>
                  <a:gd name="T67" fmla="*/ 10 h 20"/>
                  <a:gd name="T68" fmla="*/ 24 w 46"/>
                  <a:gd name="T69" fmla="*/ 8 h 20"/>
                  <a:gd name="T70" fmla="*/ 24 w 46"/>
                  <a:gd name="T71" fmla="*/ 8 h 20"/>
                  <a:gd name="T72" fmla="*/ 14 w 46"/>
                  <a:gd name="T73" fmla="*/ 6 h 20"/>
                  <a:gd name="T74" fmla="*/ 14 w 46"/>
                  <a:gd name="T75" fmla="*/ 6 h 20"/>
                  <a:gd name="T76" fmla="*/ 8 w 46"/>
                  <a:gd name="T77" fmla="*/ 4 h 20"/>
                  <a:gd name="T78" fmla="*/ 8 w 46"/>
                  <a:gd name="T79" fmla="*/ 4 h 20"/>
                  <a:gd name="T80" fmla="*/ 2 w 46"/>
                  <a:gd name="T81" fmla="*/ 2 h 20"/>
                  <a:gd name="T82" fmla="*/ 2 w 46"/>
                  <a:gd name="T83" fmla="*/ 2 h 20"/>
                  <a:gd name="T84" fmla="*/ 0 w 46"/>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 h="20">
                    <a:moveTo>
                      <a:pt x="0" y="0"/>
                    </a:moveTo>
                    <a:lnTo>
                      <a:pt x="0" y="0"/>
                    </a:lnTo>
                    <a:lnTo>
                      <a:pt x="2" y="0"/>
                    </a:lnTo>
                    <a:lnTo>
                      <a:pt x="2" y="0"/>
                    </a:lnTo>
                    <a:lnTo>
                      <a:pt x="8" y="2"/>
                    </a:lnTo>
                    <a:lnTo>
                      <a:pt x="8" y="2"/>
                    </a:lnTo>
                    <a:lnTo>
                      <a:pt x="16" y="4"/>
                    </a:lnTo>
                    <a:lnTo>
                      <a:pt x="16" y="4"/>
                    </a:lnTo>
                    <a:lnTo>
                      <a:pt x="24" y="6"/>
                    </a:lnTo>
                    <a:lnTo>
                      <a:pt x="24" y="6"/>
                    </a:lnTo>
                    <a:lnTo>
                      <a:pt x="28" y="8"/>
                    </a:lnTo>
                    <a:lnTo>
                      <a:pt x="28" y="8"/>
                    </a:lnTo>
                    <a:lnTo>
                      <a:pt x="32" y="10"/>
                    </a:lnTo>
                    <a:lnTo>
                      <a:pt x="32" y="10"/>
                    </a:lnTo>
                    <a:lnTo>
                      <a:pt x="36" y="12"/>
                    </a:lnTo>
                    <a:lnTo>
                      <a:pt x="36" y="12"/>
                    </a:lnTo>
                    <a:lnTo>
                      <a:pt x="40" y="14"/>
                    </a:lnTo>
                    <a:lnTo>
                      <a:pt x="40" y="14"/>
                    </a:lnTo>
                    <a:lnTo>
                      <a:pt x="44" y="18"/>
                    </a:lnTo>
                    <a:lnTo>
                      <a:pt x="44" y="18"/>
                    </a:lnTo>
                    <a:lnTo>
                      <a:pt x="46" y="20"/>
                    </a:lnTo>
                    <a:lnTo>
                      <a:pt x="46" y="20"/>
                    </a:lnTo>
                    <a:lnTo>
                      <a:pt x="44" y="18"/>
                    </a:lnTo>
                    <a:lnTo>
                      <a:pt x="44" y="18"/>
                    </a:lnTo>
                    <a:lnTo>
                      <a:pt x="42" y="18"/>
                    </a:lnTo>
                    <a:lnTo>
                      <a:pt x="42" y="18"/>
                    </a:lnTo>
                    <a:lnTo>
                      <a:pt x="38" y="16"/>
                    </a:lnTo>
                    <a:lnTo>
                      <a:pt x="38" y="16"/>
                    </a:lnTo>
                    <a:lnTo>
                      <a:pt x="36" y="14"/>
                    </a:lnTo>
                    <a:lnTo>
                      <a:pt x="36" y="14"/>
                    </a:lnTo>
                    <a:lnTo>
                      <a:pt x="32" y="12"/>
                    </a:lnTo>
                    <a:lnTo>
                      <a:pt x="32" y="12"/>
                    </a:lnTo>
                    <a:lnTo>
                      <a:pt x="28" y="10"/>
                    </a:lnTo>
                    <a:lnTo>
                      <a:pt x="28" y="10"/>
                    </a:lnTo>
                    <a:lnTo>
                      <a:pt x="24" y="8"/>
                    </a:lnTo>
                    <a:lnTo>
                      <a:pt x="24" y="8"/>
                    </a:lnTo>
                    <a:lnTo>
                      <a:pt x="14" y="6"/>
                    </a:lnTo>
                    <a:lnTo>
                      <a:pt x="14" y="6"/>
                    </a:lnTo>
                    <a:lnTo>
                      <a:pt x="8" y="4"/>
                    </a:lnTo>
                    <a:lnTo>
                      <a:pt x="8" y="4"/>
                    </a:lnTo>
                    <a:lnTo>
                      <a:pt x="2" y="2"/>
                    </a:lnTo>
                    <a:lnTo>
                      <a:pt x="2" y="2"/>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2" name="Freeform 140"/>
              <p:cNvSpPr>
                <a:spLocks/>
              </p:cNvSpPr>
              <p:nvPr/>
            </p:nvSpPr>
            <p:spPr bwMode="auto">
              <a:xfrm>
                <a:off x="5278438" y="1865313"/>
                <a:ext cx="73025" cy="31750"/>
              </a:xfrm>
              <a:custGeom>
                <a:avLst/>
                <a:gdLst>
                  <a:gd name="T0" fmla="*/ 0 w 46"/>
                  <a:gd name="T1" fmla="*/ 0 h 20"/>
                  <a:gd name="T2" fmla="*/ 0 w 46"/>
                  <a:gd name="T3" fmla="*/ 0 h 20"/>
                  <a:gd name="T4" fmla="*/ 2 w 46"/>
                  <a:gd name="T5" fmla="*/ 0 h 20"/>
                  <a:gd name="T6" fmla="*/ 2 w 46"/>
                  <a:gd name="T7" fmla="*/ 0 h 20"/>
                  <a:gd name="T8" fmla="*/ 8 w 46"/>
                  <a:gd name="T9" fmla="*/ 2 h 20"/>
                  <a:gd name="T10" fmla="*/ 8 w 46"/>
                  <a:gd name="T11" fmla="*/ 2 h 20"/>
                  <a:gd name="T12" fmla="*/ 16 w 46"/>
                  <a:gd name="T13" fmla="*/ 4 h 20"/>
                  <a:gd name="T14" fmla="*/ 16 w 46"/>
                  <a:gd name="T15" fmla="*/ 4 h 20"/>
                  <a:gd name="T16" fmla="*/ 24 w 46"/>
                  <a:gd name="T17" fmla="*/ 6 h 20"/>
                  <a:gd name="T18" fmla="*/ 24 w 46"/>
                  <a:gd name="T19" fmla="*/ 6 h 20"/>
                  <a:gd name="T20" fmla="*/ 28 w 46"/>
                  <a:gd name="T21" fmla="*/ 8 h 20"/>
                  <a:gd name="T22" fmla="*/ 28 w 46"/>
                  <a:gd name="T23" fmla="*/ 8 h 20"/>
                  <a:gd name="T24" fmla="*/ 32 w 46"/>
                  <a:gd name="T25" fmla="*/ 10 h 20"/>
                  <a:gd name="T26" fmla="*/ 32 w 46"/>
                  <a:gd name="T27" fmla="*/ 10 h 20"/>
                  <a:gd name="T28" fmla="*/ 36 w 46"/>
                  <a:gd name="T29" fmla="*/ 12 h 20"/>
                  <a:gd name="T30" fmla="*/ 36 w 46"/>
                  <a:gd name="T31" fmla="*/ 12 h 20"/>
                  <a:gd name="T32" fmla="*/ 40 w 46"/>
                  <a:gd name="T33" fmla="*/ 14 h 20"/>
                  <a:gd name="T34" fmla="*/ 40 w 46"/>
                  <a:gd name="T35" fmla="*/ 14 h 20"/>
                  <a:gd name="T36" fmla="*/ 44 w 46"/>
                  <a:gd name="T37" fmla="*/ 18 h 20"/>
                  <a:gd name="T38" fmla="*/ 44 w 46"/>
                  <a:gd name="T39" fmla="*/ 18 h 20"/>
                  <a:gd name="T40" fmla="*/ 46 w 46"/>
                  <a:gd name="T41" fmla="*/ 20 h 20"/>
                  <a:gd name="T42" fmla="*/ 46 w 46"/>
                  <a:gd name="T43" fmla="*/ 20 h 20"/>
                  <a:gd name="T44" fmla="*/ 44 w 46"/>
                  <a:gd name="T45" fmla="*/ 18 h 20"/>
                  <a:gd name="T46" fmla="*/ 44 w 46"/>
                  <a:gd name="T47" fmla="*/ 18 h 20"/>
                  <a:gd name="T48" fmla="*/ 42 w 46"/>
                  <a:gd name="T49" fmla="*/ 18 h 20"/>
                  <a:gd name="T50" fmla="*/ 42 w 46"/>
                  <a:gd name="T51" fmla="*/ 18 h 20"/>
                  <a:gd name="T52" fmla="*/ 38 w 46"/>
                  <a:gd name="T53" fmla="*/ 16 h 20"/>
                  <a:gd name="T54" fmla="*/ 38 w 46"/>
                  <a:gd name="T55" fmla="*/ 16 h 20"/>
                  <a:gd name="T56" fmla="*/ 36 w 46"/>
                  <a:gd name="T57" fmla="*/ 14 h 20"/>
                  <a:gd name="T58" fmla="*/ 36 w 46"/>
                  <a:gd name="T59" fmla="*/ 14 h 20"/>
                  <a:gd name="T60" fmla="*/ 32 w 46"/>
                  <a:gd name="T61" fmla="*/ 12 h 20"/>
                  <a:gd name="T62" fmla="*/ 32 w 46"/>
                  <a:gd name="T63" fmla="*/ 12 h 20"/>
                  <a:gd name="T64" fmla="*/ 28 w 46"/>
                  <a:gd name="T65" fmla="*/ 10 h 20"/>
                  <a:gd name="T66" fmla="*/ 28 w 46"/>
                  <a:gd name="T67" fmla="*/ 10 h 20"/>
                  <a:gd name="T68" fmla="*/ 24 w 46"/>
                  <a:gd name="T69" fmla="*/ 8 h 20"/>
                  <a:gd name="T70" fmla="*/ 24 w 46"/>
                  <a:gd name="T71" fmla="*/ 8 h 20"/>
                  <a:gd name="T72" fmla="*/ 14 w 46"/>
                  <a:gd name="T73" fmla="*/ 6 h 20"/>
                  <a:gd name="T74" fmla="*/ 14 w 46"/>
                  <a:gd name="T75" fmla="*/ 6 h 20"/>
                  <a:gd name="T76" fmla="*/ 8 w 46"/>
                  <a:gd name="T77" fmla="*/ 4 h 20"/>
                  <a:gd name="T78" fmla="*/ 8 w 46"/>
                  <a:gd name="T79" fmla="*/ 4 h 20"/>
                  <a:gd name="T80" fmla="*/ 2 w 46"/>
                  <a:gd name="T81" fmla="*/ 2 h 20"/>
                  <a:gd name="T82" fmla="*/ 2 w 46"/>
                  <a:gd name="T83" fmla="*/ 2 h 20"/>
                  <a:gd name="T84" fmla="*/ 0 w 46"/>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 h="20">
                    <a:moveTo>
                      <a:pt x="0" y="0"/>
                    </a:moveTo>
                    <a:lnTo>
                      <a:pt x="0" y="0"/>
                    </a:lnTo>
                    <a:lnTo>
                      <a:pt x="2" y="0"/>
                    </a:lnTo>
                    <a:lnTo>
                      <a:pt x="2" y="0"/>
                    </a:lnTo>
                    <a:lnTo>
                      <a:pt x="8" y="2"/>
                    </a:lnTo>
                    <a:lnTo>
                      <a:pt x="8" y="2"/>
                    </a:lnTo>
                    <a:lnTo>
                      <a:pt x="16" y="4"/>
                    </a:lnTo>
                    <a:lnTo>
                      <a:pt x="16" y="4"/>
                    </a:lnTo>
                    <a:lnTo>
                      <a:pt x="24" y="6"/>
                    </a:lnTo>
                    <a:lnTo>
                      <a:pt x="24" y="6"/>
                    </a:lnTo>
                    <a:lnTo>
                      <a:pt x="28" y="8"/>
                    </a:lnTo>
                    <a:lnTo>
                      <a:pt x="28" y="8"/>
                    </a:lnTo>
                    <a:lnTo>
                      <a:pt x="32" y="10"/>
                    </a:lnTo>
                    <a:lnTo>
                      <a:pt x="32" y="10"/>
                    </a:lnTo>
                    <a:lnTo>
                      <a:pt x="36" y="12"/>
                    </a:lnTo>
                    <a:lnTo>
                      <a:pt x="36" y="12"/>
                    </a:lnTo>
                    <a:lnTo>
                      <a:pt x="40" y="14"/>
                    </a:lnTo>
                    <a:lnTo>
                      <a:pt x="40" y="14"/>
                    </a:lnTo>
                    <a:lnTo>
                      <a:pt x="44" y="18"/>
                    </a:lnTo>
                    <a:lnTo>
                      <a:pt x="44" y="18"/>
                    </a:lnTo>
                    <a:lnTo>
                      <a:pt x="46" y="20"/>
                    </a:lnTo>
                    <a:lnTo>
                      <a:pt x="46" y="20"/>
                    </a:lnTo>
                    <a:lnTo>
                      <a:pt x="44" y="18"/>
                    </a:lnTo>
                    <a:lnTo>
                      <a:pt x="44" y="18"/>
                    </a:lnTo>
                    <a:lnTo>
                      <a:pt x="42" y="18"/>
                    </a:lnTo>
                    <a:lnTo>
                      <a:pt x="42" y="18"/>
                    </a:lnTo>
                    <a:lnTo>
                      <a:pt x="38" y="16"/>
                    </a:lnTo>
                    <a:lnTo>
                      <a:pt x="38" y="16"/>
                    </a:lnTo>
                    <a:lnTo>
                      <a:pt x="36" y="14"/>
                    </a:lnTo>
                    <a:lnTo>
                      <a:pt x="36" y="14"/>
                    </a:lnTo>
                    <a:lnTo>
                      <a:pt x="32" y="12"/>
                    </a:lnTo>
                    <a:lnTo>
                      <a:pt x="32" y="12"/>
                    </a:lnTo>
                    <a:lnTo>
                      <a:pt x="28" y="10"/>
                    </a:lnTo>
                    <a:lnTo>
                      <a:pt x="28" y="10"/>
                    </a:lnTo>
                    <a:lnTo>
                      <a:pt x="24" y="8"/>
                    </a:lnTo>
                    <a:lnTo>
                      <a:pt x="24" y="8"/>
                    </a:lnTo>
                    <a:lnTo>
                      <a:pt x="14" y="6"/>
                    </a:lnTo>
                    <a:lnTo>
                      <a:pt x="14" y="6"/>
                    </a:lnTo>
                    <a:lnTo>
                      <a:pt x="8" y="4"/>
                    </a:lnTo>
                    <a:lnTo>
                      <a:pt x="8" y="4"/>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4" name="Freeform 141"/>
              <p:cNvSpPr>
                <a:spLocks/>
              </p:cNvSpPr>
              <p:nvPr/>
            </p:nvSpPr>
            <p:spPr bwMode="auto">
              <a:xfrm>
                <a:off x="5094288" y="1487488"/>
                <a:ext cx="31750" cy="57150"/>
              </a:xfrm>
              <a:custGeom>
                <a:avLst/>
                <a:gdLst>
                  <a:gd name="T0" fmla="*/ 20 w 20"/>
                  <a:gd name="T1" fmla="*/ 0 h 36"/>
                  <a:gd name="T2" fmla="*/ 20 w 20"/>
                  <a:gd name="T3" fmla="*/ 0 h 36"/>
                  <a:gd name="T4" fmla="*/ 18 w 20"/>
                  <a:gd name="T5" fmla="*/ 2 h 36"/>
                  <a:gd name="T6" fmla="*/ 18 w 20"/>
                  <a:gd name="T7" fmla="*/ 2 h 36"/>
                  <a:gd name="T8" fmla="*/ 16 w 20"/>
                  <a:gd name="T9" fmla="*/ 6 h 36"/>
                  <a:gd name="T10" fmla="*/ 16 w 20"/>
                  <a:gd name="T11" fmla="*/ 6 h 36"/>
                  <a:gd name="T12" fmla="*/ 12 w 20"/>
                  <a:gd name="T13" fmla="*/ 8 h 36"/>
                  <a:gd name="T14" fmla="*/ 12 w 20"/>
                  <a:gd name="T15" fmla="*/ 8 h 36"/>
                  <a:gd name="T16" fmla="*/ 10 w 20"/>
                  <a:gd name="T17" fmla="*/ 10 h 36"/>
                  <a:gd name="T18" fmla="*/ 10 w 20"/>
                  <a:gd name="T19" fmla="*/ 10 h 36"/>
                  <a:gd name="T20" fmla="*/ 8 w 20"/>
                  <a:gd name="T21" fmla="*/ 14 h 36"/>
                  <a:gd name="T22" fmla="*/ 8 w 20"/>
                  <a:gd name="T23" fmla="*/ 14 h 36"/>
                  <a:gd name="T24" fmla="*/ 6 w 20"/>
                  <a:gd name="T25" fmla="*/ 16 h 36"/>
                  <a:gd name="T26" fmla="*/ 6 w 20"/>
                  <a:gd name="T27" fmla="*/ 18 h 36"/>
                  <a:gd name="T28" fmla="*/ 4 w 20"/>
                  <a:gd name="T29" fmla="*/ 20 h 36"/>
                  <a:gd name="T30" fmla="*/ 4 w 20"/>
                  <a:gd name="T31" fmla="*/ 20 h 36"/>
                  <a:gd name="T32" fmla="*/ 4 w 20"/>
                  <a:gd name="T33" fmla="*/ 24 h 36"/>
                  <a:gd name="T34" fmla="*/ 4 w 20"/>
                  <a:gd name="T35" fmla="*/ 24 h 36"/>
                  <a:gd name="T36" fmla="*/ 2 w 20"/>
                  <a:gd name="T37" fmla="*/ 26 h 36"/>
                  <a:gd name="T38" fmla="*/ 2 w 20"/>
                  <a:gd name="T39" fmla="*/ 26 h 36"/>
                  <a:gd name="T40" fmla="*/ 2 w 20"/>
                  <a:gd name="T41" fmla="*/ 30 h 36"/>
                  <a:gd name="T42" fmla="*/ 2 w 20"/>
                  <a:gd name="T43" fmla="*/ 30 h 36"/>
                  <a:gd name="T44" fmla="*/ 0 w 20"/>
                  <a:gd name="T45" fmla="*/ 32 h 36"/>
                  <a:gd name="T46" fmla="*/ 0 w 20"/>
                  <a:gd name="T47" fmla="*/ 32 h 36"/>
                  <a:gd name="T48" fmla="*/ 0 w 20"/>
                  <a:gd name="T49" fmla="*/ 34 h 36"/>
                  <a:gd name="T50" fmla="*/ 0 w 20"/>
                  <a:gd name="T51" fmla="*/ 34 h 36"/>
                  <a:gd name="T52" fmla="*/ 0 w 20"/>
                  <a:gd name="T53" fmla="*/ 36 h 36"/>
                  <a:gd name="T54" fmla="*/ 0 w 20"/>
                  <a:gd name="T55" fmla="*/ 36 h 36"/>
                  <a:gd name="T56" fmla="*/ 0 w 20"/>
                  <a:gd name="T57" fmla="*/ 34 h 36"/>
                  <a:gd name="T58" fmla="*/ 0 w 20"/>
                  <a:gd name="T59" fmla="*/ 34 h 36"/>
                  <a:gd name="T60" fmla="*/ 0 w 20"/>
                  <a:gd name="T61" fmla="*/ 32 h 36"/>
                  <a:gd name="T62" fmla="*/ 0 w 20"/>
                  <a:gd name="T63" fmla="*/ 32 h 36"/>
                  <a:gd name="T64" fmla="*/ 0 w 20"/>
                  <a:gd name="T65" fmla="*/ 30 h 36"/>
                  <a:gd name="T66" fmla="*/ 0 w 20"/>
                  <a:gd name="T67" fmla="*/ 30 h 36"/>
                  <a:gd name="T68" fmla="*/ 0 w 20"/>
                  <a:gd name="T69" fmla="*/ 26 h 36"/>
                  <a:gd name="T70" fmla="*/ 0 w 20"/>
                  <a:gd name="T71" fmla="*/ 26 h 36"/>
                  <a:gd name="T72" fmla="*/ 2 w 20"/>
                  <a:gd name="T73" fmla="*/ 22 h 36"/>
                  <a:gd name="T74" fmla="*/ 2 w 20"/>
                  <a:gd name="T75" fmla="*/ 22 h 36"/>
                  <a:gd name="T76" fmla="*/ 2 w 20"/>
                  <a:gd name="T77" fmla="*/ 18 h 36"/>
                  <a:gd name="T78" fmla="*/ 4 w 20"/>
                  <a:gd name="T79" fmla="*/ 18 h 36"/>
                  <a:gd name="T80" fmla="*/ 4 w 20"/>
                  <a:gd name="T81" fmla="*/ 16 h 36"/>
                  <a:gd name="T82" fmla="*/ 4 w 20"/>
                  <a:gd name="T83" fmla="*/ 16 h 36"/>
                  <a:gd name="T84" fmla="*/ 6 w 20"/>
                  <a:gd name="T85" fmla="*/ 12 h 36"/>
                  <a:gd name="T86" fmla="*/ 6 w 20"/>
                  <a:gd name="T87" fmla="*/ 12 h 36"/>
                  <a:gd name="T88" fmla="*/ 10 w 20"/>
                  <a:gd name="T89" fmla="*/ 10 h 36"/>
                  <a:gd name="T90" fmla="*/ 10 w 20"/>
                  <a:gd name="T91" fmla="*/ 10 h 36"/>
                  <a:gd name="T92" fmla="*/ 14 w 20"/>
                  <a:gd name="T93" fmla="*/ 4 h 36"/>
                  <a:gd name="T94" fmla="*/ 14 w 20"/>
                  <a:gd name="T95" fmla="*/ 4 h 36"/>
                  <a:gd name="T96" fmla="*/ 18 w 20"/>
                  <a:gd name="T97" fmla="*/ 2 h 36"/>
                  <a:gd name="T98" fmla="*/ 20 w 20"/>
                  <a:gd name="T99" fmla="*/ 2 h 36"/>
                  <a:gd name="T100" fmla="*/ 20 w 20"/>
                  <a:gd name="T10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36">
                    <a:moveTo>
                      <a:pt x="20" y="0"/>
                    </a:moveTo>
                    <a:lnTo>
                      <a:pt x="20" y="0"/>
                    </a:lnTo>
                    <a:lnTo>
                      <a:pt x="18" y="2"/>
                    </a:lnTo>
                    <a:lnTo>
                      <a:pt x="18" y="2"/>
                    </a:lnTo>
                    <a:lnTo>
                      <a:pt x="16" y="6"/>
                    </a:lnTo>
                    <a:lnTo>
                      <a:pt x="16" y="6"/>
                    </a:lnTo>
                    <a:lnTo>
                      <a:pt x="12" y="8"/>
                    </a:lnTo>
                    <a:lnTo>
                      <a:pt x="12" y="8"/>
                    </a:lnTo>
                    <a:lnTo>
                      <a:pt x="10" y="10"/>
                    </a:lnTo>
                    <a:lnTo>
                      <a:pt x="10" y="10"/>
                    </a:lnTo>
                    <a:lnTo>
                      <a:pt x="8" y="14"/>
                    </a:lnTo>
                    <a:lnTo>
                      <a:pt x="8" y="14"/>
                    </a:lnTo>
                    <a:lnTo>
                      <a:pt x="6" y="16"/>
                    </a:lnTo>
                    <a:lnTo>
                      <a:pt x="6" y="18"/>
                    </a:lnTo>
                    <a:lnTo>
                      <a:pt x="4" y="20"/>
                    </a:lnTo>
                    <a:lnTo>
                      <a:pt x="4" y="20"/>
                    </a:lnTo>
                    <a:lnTo>
                      <a:pt x="4" y="24"/>
                    </a:lnTo>
                    <a:lnTo>
                      <a:pt x="4" y="24"/>
                    </a:lnTo>
                    <a:lnTo>
                      <a:pt x="2" y="26"/>
                    </a:lnTo>
                    <a:lnTo>
                      <a:pt x="2" y="26"/>
                    </a:lnTo>
                    <a:lnTo>
                      <a:pt x="2" y="30"/>
                    </a:lnTo>
                    <a:lnTo>
                      <a:pt x="2" y="30"/>
                    </a:lnTo>
                    <a:lnTo>
                      <a:pt x="0" y="32"/>
                    </a:lnTo>
                    <a:lnTo>
                      <a:pt x="0" y="32"/>
                    </a:lnTo>
                    <a:lnTo>
                      <a:pt x="0" y="34"/>
                    </a:lnTo>
                    <a:lnTo>
                      <a:pt x="0" y="34"/>
                    </a:lnTo>
                    <a:lnTo>
                      <a:pt x="0" y="36"/>
                    </a:lnTo>
                    <a:lnTo>
                      <a:pt x="0" y="36"/>
                    </a:lnTo>
                    <a:lnTo>
                      <a:pt x="0" y="34"/>
                    </a:lnTo>
                    <a:lnTo>
                      <a:pt x="0" y="34"/>
                    </a:lnTo>
                    <a:lnTo>
                      <a:pt x="0" y="32"/>
                    </a:lnTo>
                    <a:lnTo>
                      <a:pt x="0" y="32"/>
                    </a:lnTo>
                    <a:lnTo>
                      <a:pt x="0" y="30"/>
                    </a:lnTo>
                    <a:lnTo>
                      <a:pt x="0" y="30"/>
                    </a:lnTo>
                    <a:lnTo>
                      <a:pt x="0" y="26"/>
                    </a:lnTo>
                    <a:lnTo>
                      <a:pt x="0" y="26"/>
                    </a:lnTo>
                    <a:lnTo>
                      <a:pt x="2" y="22"/>
                    </a:lnTo>
                    <a:lnTo>
                      <a:pt x="2" y="22"/>
                    </a:lnTo>
                    <a:lnTo>
                      <a:pt x="2" y="18"/>
                    </a:lnTo>
                    <a:lnTo>
                      <a:pt x="4" y="18"/>
                    </a:lnTo>
                    <a:lnTo>
                      <a:pt x="4" y="16"/>
                    </a:lnTo>
                    <a:lnTo>
                      <a:pt x="4" y="16"/>
                    </a:lnTo>
                    <a:lnTo>
                      <a:pt x="6" y="12"/>
                    </a:lnTo>
                    <a:lnTo>
                      <a:pt x="6" y="12"/>
                    </a:lnTo>
                    <a:lnTo>
                      <a:pt x="10" y="10"/>
                    </a:lnTo>
                    <a:lnTo>
                      <a:pt x="10" y="10"/>
                    </a:lnTo>
                    <a:lnTo>
                      <a:pt x="14" y="4"/>
                    </a:lnTo>
                    <a:lnTo>
                      <a:pt x="14" y="4"/>
                    </a:lnTo>
                    <a:lnTo>
                      <a:pt x="18" y="2"/>
                    </a:lnTo>
                    <a:lnTo>
                      <a:pt x="20" y="2"/>
                    </a:lnTo>
                    <a:lnTo>
                      <a:pt x="2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5" name="Freeform 142"/>
              <p:cNvSpPr>
                <a:spLocks/>
              </p:cNvSpPr>
              <p:nvPr/>
            </p:nvSpPr>
            <p:spPr bwMode="auto">
              <a:xfrm>
                <a:off x="5094288" y="1487488"/>
                <a:ext cx="31750" cy="57150"/>
              </a:xfrm>
              <a:custGeom>
                <a:avLst/>
                <a:gdLst>
                  <a:gd name="T0" fmla="*/ 20 w 20"/>
                  <a:gd name="T1" fmla="*/ 0 h 36"/>
                  <a:gd name="T2" fmla="*/ 20 w 20"/>
                  <a:gd name="T3" fmla="*/ 0 h 36"/>
                  <a:gd name="T4" fmla="*/ 18 w 20"/>
                  <a:gd name="T5" fmla="*/ 2 h 36"/>
                  <a:gd name="T6" fmla="*/ 18 w 20"/>
                  <a:gd name="T7" fmla="*/ 2 h 36"/>
                  <a:gd name="T8" fmla="*/ 16 w 20"/>
                  <a:gd name="T9" fmla="*/ 6 h 36"/>
                  <a:gd name="T10" fmla="*/ 16 w 20"/>
                  <a:gd name="T11" fmla="*/ 6 h 36"/>
                  <a:gd name="T12" fmla="*/ 12 w 20"/>
                  <a:gd name="T13" fmla="*/ 8 h 36"/>
                  <a:gd name="T14" fmla="*/ 12 w 20"/>
                  <a:gd name="T15" fmla="*/ 8 h 36"/>
                  <a:gd name="T16" fmla="*/ 10 w 20"/>
                  <a:gd name="T17" fmla="*/ 10 h 36"/>
                  <a:gd name="T18" fmla="*/ 10 w 20"/>
                  <a:gd name="T19" fmla="*/ 10 h 36"/>
                  <a:gd name="T20" fmla="*/ 8 w 20"/>
                  <a:gd name="T21" fmla="*/ 14 h 36"/>
                  <a:gd name="T22" fmla="*/ 8 w 20"/>
                  <a:gd name="T23" fmla="*/ 14 h 36"/>
                  <a:gd name="T24" fmla="*/ 6 w 20"/>
                  <a:gd name="T25" fmla="*/ 16 h 36"/>
                  <a:gd name="T26" fmla="*/ 6 w 20"/>
                  <a:gd name="T27" fmla="*/ 18 h 36"/>
                  <a:gd name="T28" fmla="*/ 4 w 20"/>
                  <a:gd name="T29" fmla="*/ 20 h 36"/>
                  <a:gd name="T30" fmla="*/ 4 w 20"/>
                  <a:gd name="T31" fmla="*/ 20 h 36"/>
                  <a:gd name="T32" fmla="*/ 4 w 20"/>
                  <a:gd name="T33" fmla="*/ 24 h 36"/>
                  <a:gd name="T34" fmla="*/ 4 w 20"/>
                  <a:gd name="T35" fmla="*/ 24 h 36"/>
                  <a:gd name="T36" fmla="*/ 2 w 20"/>
                  <a:gd name="T37" fmla="*/ 26 h 36"/>
                  <a:gd name="T38" fmla="*/ 2 w 20"/>
                  <a:gd name="T39" fmla="*/ 26 h 36"/>
                  <a:gd name="T40" fmla="*/ 2 w 20"/>
                  <a:gd name="T41" fmla="*/ 30 h 36"/>
                  <a:gd name="T42" fmla="*/ 2 w 20"/>
                  <a:gd name="T43" fmla="*/ 30 h 36"/>
                  <a:gd name="T44" fmla="*/ 0 w 20"/>
                  <a:gd name="T45" fmla="*/ 32 h 36"/>
                  <a:gd name="T46" fmla="*/ 0 w 20"/>
                  <a:gd name="T47" fmla="*/ 32 h 36"/>
                  <a:gd name="T48" fmla="*/ 0 w 20"/>
                  <a:gd name="T49" fmla="*/ 34 h 36"/>
                  <a:gd name="T50" fmla="*/ 0 w 20"/>
                  <a:gd name="T51" fmla="*/ 34 h 36"/>
                  <a:gd name="T52" fmla="*/ 0 w 20"/>
                  <a:gd name="T53" fmla="*/ 36 h 36"/>
                  <a:gd name="T54" fmla="*/ 0 w 20"/>
                  <a:gd name="T55" fmla="*/ 36 h 36"/>
                  <a:gd name="T56" fmla="*/ 0 w 20"/>
                  <a:gd name="T57" fmla="*/ 34 h 36"/>
                  <a:gd name="T58" fmla="*/ 0 w 20"/>
                  <a:gd name="T59" fmla="*/ 34 h 36"/>
                  <a:gd name="T60" fmla="*/ 0 w 20"/>
                  <a:gd name="T61" fmla="*/ 32 h 36"/>
                  <a:gd name="T62" fmla="*/ 0 w 20"/>
                  <a:gd name="T63" fmla="*/ 32 h 36"/>
                  <a:gd name="T64" fmla="*/ 0 w 20"/>
                  <a:gd name="T65" fmla="*/ 30 h 36"/>
                  <a:gd name="T66" fmla="*/ 0 w 20"/>
                  <a:gd name="T67" fmla="*/ 30 h 36"/>
                  <a:gd name="T68" fmla="*/ 0 w 20"/>
                  <a:gd name="T69" fmla="*/ 26 h 36"/>
                  <a:gd name="T70" fmla="*/ 0 w 20"/>
                  <a:gd name="T71" fmla="*/ 26 h 36"/>
                  <a:gd name="T72" fmla="*/ 2 w 20"/>
                  <a:gd name="T73" fmla="*/ 22 h 36"/>
                  <a:gd name="T74" fmla="*/ 2 w 20"/>
                  <a:gd name="T75" fmla="*/ 22 h 36"/>
                  <a:gd name="T76" fmla="*/ 2 w 20"/>
                  <a:gd name="T77" fmla="*/ 18 h 36"/>
                  <a:gd name="T78" fmla="*/ 4 w 20"/>
                  <a:gd name="T79" fmla="*/ 18 h 36"/>
                  <a:gd name="T80" fmla="*/ 4 w 20"/>
                  <a:gd name="T81" fmla="*/ 16 h 36"/>
                  <a:gd name="T82" fmla="*/ 4 w 20"/>
                  <a:gd name="T83" fmla="*/ 16 h 36"/>
                  <a:gd name="T84" fmla="*/ 6 w 20"/>
                  <a:gd name="T85" fmla="*/ 12 h 36"/>
                  <a:gd name="T86" fmla="*/ 6 w 20"/>
                  <a:gd name="T87" fmla="*/ 12 h 36"/>
                  <a:gd name="T88" fmla="*/ 10 w 20"/>
                  <a:gd name="T89" fmla="*/ 10 h 36"/>
                  <a:gd name="T90" fmla="*/ 10 w 20"/>
                  <a:gd name="T91" fmla="*/ 10 h 36"/>
                  <a:gd name="T92" fmla="*/ 14 w 20"/>
                  <a:gd name="T93" fmla="*/ 4 h 36"/>
                  <a:gd name="T94" fmla="*/ 14 w 20"/>
                  <a:gd name="T95" fmla="*/ 4 h 36"/>
                  <a:gd name="T96" fmla="*/ 18 w 20"/>
                  <a:gd name="T97" fmla="*/ 2 h 36"/>
                  <a:gd name="T98" fmla="*/ 20 w 20"/>
                  <a:gd name="T99" fmla="*/ 2 h 36"/>
                  <a:gd name="T100" fmla="*/ 20 w 20"/>
                  <a:gd name="T10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36">
                    <a:moveTo>
                      <a:pt x="20" y="0"/>
                    </a:moveTo>
                    <a:lnTo>
                      <a:pt x="20" y="0"/>
                    </a:lnTo>
                    <a:lnTo>
                      <a:pt x="18" y="2"/>
                    </a:lnTo>
                    <a:lnTo>
                      <a:pt x="18" y="2"/>
                    </a:lnTo>
                    <a:lnTo>
                      <a:pt x="16" y="6"/>
                    </a:lnTo>
                    <a:lnTo>
                      <a:pt x="16" y="6"/>
                    </a:lnTo>
                    <a:lnTo>
                      <a:pt x="12" y="8"/>
                    </a:lnTo>
                    <a:lnTo>
                      <a:pt x="12" y="8"/>
                    </a:lnTo>
                    <a:lnTo>
                      <a:pt x="10" y="10"/>
                    </a:lnTo>
                    <a:lnTo>
                      <a:pt x="10" y="10"/>
                    </a:lnTo>
                    <a:lnTo>
                      <a:pt x="8" y="14"/>
                    </a:lnTo>
                    <a:lnTo>
                      <a:pt x="8" y="14"/>
                    </a:lnTo>
                    <a:lnTo>
                      <a:pt x="6" y="16"/>
                    </a:lnTo>
                    <a:lnTo>
                      <a:pt x="6" y="18"/>
                    </a:lnTo>
                    <a:lnTo>
                      <a:pt x="4" y="20"/>
                    </a:lnTo>
                    <a:lnTo>
                      <a:pt x="4" y="20"/>
                    </a:lnTo>
                    <a:lnTo>
                      <a:pt x="4" y="24"/>
                    </a:lnTo>
                    <a:lnTo>
                      <a:pt x="4" y="24"/>
                    </a:lnTo>
                    <a:lnTo>
                      <a:pt x="2" y="26"/>
                    </a:lnTo>
                    <a:lnTo>
                      <a:pt x="2" y="26"/>
                    </a:lnTo>
                    <a:lnTo>
                      <a:pt x="2" y="30"/>
                    </a:lnTo>
                    <a:lnTo>
                      <a:pt x="2" y="30"/>
                    </a:lnTo>
                    <a:lnTo>
                      <a:pt x="0" y="32"/>
                    </a:lnTo>
                    <a:lnTo>
                      <a:pt x="0" y="32"/>
                    </a:lnTo>
                    <a:lnTo>
                      <a:pt x="0" y="34"/>
                    </a:lnTo>
                    <a:lnTo>
                      <a:pt x="0" y="34"/>
                    </a:lnTo>
                    <a:lnTo>
                      <a:pt x="0" y="36"/>
                    </a:lnTo>
                    <a:lnTo>
                      <a:pt x="0" y="36"/>
                    </a:lnTo>
                    <a:lnTo>
                      <a:pt x="0" y="34"/>
                    </a:lnTo>
                    <a:lnTo>
                      <a:pt x="0" y="34"/>
                    </a:lnTo>
                    <a:lnTo>
                      <a:pt x="0" y="32"/>
                    </a:lnTo>
                    <a:lnTo>
                      <a:pt x="0" y="32"/>
                    </a:lnTo>
                    <a:lnTo>
                      <a:pt x="0" y="30"/>
                    </a:lnTo>
                    <a:lnTo>
                      <a:pt x="0" y="30"/>
                    </a:lnTo>
                    <a:lnTo>
                      <a:pt x="0" y="26"/>
                    </a:lnTo>
                    <a:lnTo>
                      <a:pt x="0" y="26"/>
                    </a:lnTo>
                    <a:lnTo>
                      <a:pt x="2" y="22"/>
                    </a:lnTo>
                    <a:lnTo>
                      <a:pt x="2" y="22"/>
                    </a:lnTo>
                    <a:lnTo>
                      <a:pt x="2" y="18"/>
                    </a:lnTo>
                    <a:lnTo>
                      <a:pt x="4" y="18"/>
                    </a:lnTo>
                    <a:lnTo>
                      <a:pt x="4" y="16"/>
                    </a:lnTo>
                    <a:lnTo>
                      <a:pt x="4" y="16"/>
                    </a:lnTo>
                    <a:lnTo>
                      <a:pt x="6" y="12"/>
                    </a:lnTo>
                    <a:lnTo>
                      <a:pt x="6" y="12"/>
                    </a:lnTo>
                    <a:lnTo>
                      <a:pt x="10" y="10"/>
                    </a:lnTo>
                    <a:lnTo>
                      <a:pt x="10" y="10"/>
                    </a:lnTo>
                    <a:lnTo>
                      <a:pt x="14" y="4"/>
                    </a:lnTo>
                    <a:lnTo>
                      <a:pt x="14" y="4"/>
                    </a:lnTo>
                    <a:lnTo>
                      <a:pt x="18" y="2"/>
                    </a:lnTo>
                    <a:lnTo>
                      <a:pt x="20"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6" name="Freeform 143"/>
              <p:cNvSpPr>
                <a:spLocks/>
              </p:cNvSpPr>
              <p:nvPr/>
            </p:nvSpPr>
            <p:spPr bwMode="auto">
              <a:xfrm>
                <a:off x="5341938" y="1671638"/>
                <a:ext cx="92075" cy="200025"/>
              </a:xfrm>
              <a:custGeom>
                <a:avLst/>
                <a:gdLst>
                  <a:gd name="T0" fmla="*/ 54 w 58"/>
                  <a:gd name="T1" fmla="*/ 66 h 126"/>
                  <a:gd name="T2" fmla="*/ 54 w 58"/>
                  <a:gd name="T3" fmla="*/ 66 h 126"/>
                  <a:gd name="T4" fmla="*/ 56 w 58"/>
                  <a:gd name="T5" fmla="*/ 46 h 126"/>
                  <a:gd name="T6" fmla="*/ 54 w 58"/>
                  <a:gd name="T7" fmla="*/ 28 h 126"/>
                  <a:gd name="T8" fmla="*/ 50 w 58"/>
                  <a:gd name="T9" fmla="*/ 12 h 126"/>
                  <a:gd name="T10" fmla="*/ 46 w 58"/>
                  <a:gd name="T11" fmla="*/ 0 h 126"/>
                  <a:gd name="T12" fmla="*/ 46 w 58"/>
                  <a:gd name="T13" fmla="*/ 0 h 126"/>
                  <a:gd name="T14" fmla="*/ 32 w 58"/>
                  <a:gd name="T15" fmla="*/ 16 h 126"/>
                  <a:gd name="T16" fmla="*/ 26 w 58"/>
                  <a:gd name="T17" fmla="*/ 20 h 126"/>
                  <a:gd name="T18" fmla="*/ 22 w 58"/>
                  <a:gd name="T19" fmla="*/ 22 h 126"/>
                  <a:gd name="T20" fmla="*/ 16 w 58"/>
                  <a:gd name="T21" fmla="*/ 22 h 126"/>
                  <a:gd name="T22" fmla="*/ 12 w 58"/>
                  <a:gd name="T23" fmla="*/ 18 h 126"/>
                  <a:gd name="T24" fmla="*/ 0 w 58"/>
                  <a:gd name="T25" fmla="*/ 10 h 126"/>
                  <a:gd name="T26" fmla="*/ 0 w 58"/>
                  <a:gd name="T27" fmla="*/ 10 h 126"/>
                  <a:gd name="T28" fmla="*/ 4 w 58"/>
                  <a:gd name="T29" fmla="*/ 40 h 126"/>
                  <a:gd name="T30" fmla="*/ 4 w 58"/>
                  <a:gd name="T31" fmla="*/ 40 h 126"/>
                  <a:gd name="T32" fmla="*/ 6 w 58"/>
                  <a:gd name="T33" fmla="*/ 58 h 126"/>
                  <a:gd name="T34" fmla="*/ 8 w 58"/>
                  <a:gd name="T35" fmla="*/ 72 h 126"/>
                  <a:gd name="T36" fmla="*/ 12 w 58"/>
                  <a:gd name="T37" fmla="*/ 86 h 126"/>
                  <a:gd name="T38" fmla="*/ 14 w 58"/>
                  <a:gd name="T39" fmla="*/ 100 h 126"/>
                  <a:gd name="T40" fmla="*/ 14 w 58"/>
                  <a:gd name="T41" fmla="*/ 100 h 126"/>
                  <a:gd name="T42" fmla="*/ 24 w 58"/>
                  <a:gd name="T43" fmla="*/ 88 h 126"/>
                  <a:gd name="T44" fmla="*/ 30 w 58"/>
                  <a:gd name="T45" fmla="*/ 80 h 126"/>
                  <a:gd name="T46" fmla="*/ 30 w 58"/>
                  <a:gd name="T47" fmla="*/ 80 h 126"/>
                  <a:gd name="T48" fmla="*/ 34 w 58"/>
                  <a:gd name="T49" fmla="*/ 94 h 126"/>
                  <a:gd name="T50" fmla="*/ 40 w 58"/>
                  <a:gd name="T51" fmla="*/ 106 h 126"/>
                  <a:gd name="T52" fmla="*/ 48 w 58"/>
                  <a:gd name="T53" fmla="*/ 116 h 126"/>
                  <a:gd name="T54" fmla="*/ 58 w 58"/>
                  <a:gd name="T55" fmla="*/ 126 h 126"/>
                  <a:gd name="T56" fmla="*/ 58 w 58"/>
                  <a:gd name="T57" fmla="*/ 126 h 126"/>
                  <a:gd name="T58" fmla="*/ 56 w 58"/>
                  <a:gd name="T59" fmla="*/ 114 h 126"/>
                  <a:gd name="T60" fmla="*/ 52 w 58"/>
                  <a:gd name="T61" fmla="*/ 100 h 126"/>
                  <a:gd name="T62" fmla="*/ 52 w 58"/>
                  <a:gd name="T63" fmla="*/ 84 h 126"/>
                  <a:gd name="T64" fmla="*/ 54 w 58"/>
                  <a:gd name="T65"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126">
                    <a:moveTo>
                      <a:pt x="54" y="66"/>
                    </a:moveTo>
                    <a:lnTo>
                      <a:pt x="54" y="66"/>
                    </a:lnTo>
                    <a:lnTo>
                      <a:pt x="56" y="46"/>
                    </a:lnTo>
                    <a:lnTo>
                      <a:pt x="54" y="28"/>
                    </a:lnTo>
                    <a:lnTo>
                      <a:pt x="50" y="12"/>
                    </a:lnTo>
                    <a:lnTo>
                      <a:pt x="46" y="0"/>
                    </a:lnTo>
                    <a:lnTo>
                      <a:pt x="46" y="0"/>
                    </a:lnTo>
                    <a:lnTo>
                      <a:pt x="32" y="16"/>
                    </a:lnTo>
                    <a:lnTo>
                      <a:pt x="26" y="20"/>
                    </a:lnTo>
                    <a:lnTo>
                      <a:pt x="22" y="22"/>
                    </a:lnTo>
                    <a:lnTo>
                      <a:pt x="16" y="22"/>
                    </a:lnTo>
                    <a:lnTo>
                      <a:pt x="12" y="18"/>
                    </a:lnTo>
                    <a:lnTo>
                      <a:pt x="0" y="10"/>
                    </a:lnTo>
                    <a:lnTo>
                      <a:pt x="0" y="10"/>
                    </a:lnTo>
                    <a:lnTo>
                      <a:pt x="4" y="40"/>
                    </a:lnTo>
                    <a:lnTo>
                      <a:pt x="4" y="40"/>
                    </a:lnTo>
                    <a:lnTo>
                      <a:pt x="6" y="58"/>
                    </a:lnTo>
                    <a:lnTo>
                      <a:pt x="8" y="72"/>
                    </a:lnTo>
                    <a:lnTo>
                      <a:pt x="12" y="86"/>
                    </a:lnTo>
                    <a:lnTo>
                      <a:pt x="14" y="100"/>
                    </a:lnTo>
                    <a:lnTo>
                      <a:pt x="14" y="100"/>
                    </a:lnTo>
                    <a:lnTo>
                      <a:pt x="24" y="88"/>
                    </a:lnTo>
                    <a:lnTo>
                      <a:pt x="30" y="80"/>
                    </a:lnTo>
                    <a:lnTo>
                      <a:pt x="30" y="80"/>
                    </a:lnTo>
                    <a:lnTo>
                      <a:pt x="34" y="94"/>
                    </a:lnTo>
                    <a:lnTo>
                      <a:pt x="40" y="106"/>
                    </a:lnTo>
                    <a:lnTo>
                      <a:pt x="48" y="116"/>
                    </a:lnTo>
                    <a:lnTo>
                      <a:pt x="58" y="126"/>
                    </a:lnTo>
                    <a:lnTo>
                      <a:pt x="58" y="126"/>
                    </a:lnTo>
                    <a:lnTo>
                      <a:pt x="56" y="114"/>
                    </a:lnTo>
                    <a:lnTo>
                      <a:pt x="52" y="100"/>
                    </a:lnTo>
                    <a:lnTo>
                      <a:pt x="52" y="84"/>
                    </a:lnTo>
                    <a:lnTo>
                      <a:pt x="54"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7" name="Freeform 144"/>
              <p:cNvSpPr>
                <a:spLocks/>
              </p:cNvSpPr>
              <p:nvPr/>
            </p:nvSpPr>
            <p:spPr bwMode="auto">
              <a:xfrm>
                <a:off x="5341938" y="1671638"/>
                <a:ext cx="92075" cy="200025"/>
              </a:xfrm>
              <a:custGeom>
                <a:avLst/>
                <a:gdLst>
                  <a:gd name="T0" fmla="*/ 54 w 58"/>
                  <a:gd name="T1" fmla="*/ 66 h 126"/>
                  <a:gd name="T2" fmla="*/ 54 w 58"/>
                  <a:gd name="T3" fmla="*/ 66 h 126"/>
                  <a:gd name="T4" fmla="*/ 56 w 58"/>
                  <a:gd name="T5" fmla="*/ 46 h 126"/>
                  <a:gd name="T6" fmla="*/ 54 w 58"/>
                  <a:gd name="T7" fmla="*/ 28 h 126"/>
                  <a:gd name="T8" fmla="*/ 50 w 58"/>
                  <a:gd name="T9" fmla="*/ 12 h 126"/>
                  <a:gd name="T10" fmla="*/ 46 w 58"/>
                  <a:gd name="T11" fmla="*/ 0 h 126"/>
                  <a:gd name="T12" fmla="*/ 46 w 58"/>
                  <a:gd name="T13" fmla="*/ 0 h 126"/>
                  <a:gd name="T14" fmla="*/ 32 w 58"/>
                  <a:gd name="T15" fmla="*/ 16 h 126"/>
                  <a:gd name="T16" fmla="*/ 26 w 58"/>
                  <a:gd name="T17" fmla="*/ 20 h 126"/>
                  <a:gd name="T18" fmla="*/ 22 w 58"/>
                  <a:gd name="T19" fmla="*/ 22 h 126"/>
                  <a:gd name="T20" fmla="*/ 16 w 58"/>
                  <a:gd name="T21" fmla="*/ 22 h 126"/>
                  <a:gd name="T22" fmla="*/ 12 w 58"/>
                  <a:gd name="T23" fmla="*/ 18 h 126"/>
                  <a:gd name="T24" fmla="*/ 0 w 58"/>
                  <a:gd name="T25" fmla="*/ 10 h 126"/>
                  <a:gd name="T26" fmla="*/ 0 w 58"/>
                  <a:gd name="T27" fmla="*/ 10 h 126"/>
                  <a:gd name="T28" fmla="*/ 4 w 58"/>
                  <a:gd name="T29" fmla="*/ 40 h 126"/>
                  <a:gd name="T30" fmla="*/ 4 w 58"/>
                  <a:gd name="T31" fmla="*/ 40 h 126"/>
                  <a:gd name="T32" fmla="*/ 6 w 58"/>
                  <a:gd name="T33" fmla="*/ 58 h 126"/>
                  <a:gd name="T34" fmla="*/ 8 w 58"/>
                  <a:gd name="T35" fmla="*/ 72 h 126"/>
                  <a:gd name="T36" fmla="*/ 12 w 58"/>
                  <a:gd name="T37" fmla="*/ 86 h 126"/>
                  <a:gd name="T38" fmla="*/ 14 w 58"/>
                  <a:gd name="T39" fmla="*/ 100 h 126"/>
                  <a:gd name="T40" fmla="*/ 14 w 58"/>
                  <a:gd name="T41" fmla="*/ 100 h 126"/>
                  <a:gd name="T42" fmla="*/ 24 w 58"/>
                  <a:gd name="T43" fmla="*/ 88 h 126"/>
                  <a:gd name="T44" fmla="*/ 30 w 58"/>
                  <a:gd name="T45" fmla="*/ 80 h 126"/>
                  <a:gd name="T46" fmla="*/ 30 w 58"/>
                  <a:gd name="T47" fmla="*/ 80 h 126"/>
                  <a:gd name="T48" fmla="*/ 34 w 58"/>
                  <a:gd name="T49" fmla="*/ 94 h 126"/>
                  <a:gd name="T50" fmla="*/ 40 w 58"/>
                  <a:gd name="T51" fmla="*/ 106 h 126"/>
                  <a:gd name="T52" fmla="*/ 48 w 58"/>
                  <a:gd name="T53" fmla="*/ 116 h 126"/>
                  <a:gd name="T54" fmla="*/ 58 w 58"/>
                  <a:gd name="T55" fmla="*/ 126 h 126"/>
                  <a:gd name="T56" fmla="*/ 58 w 58"/>
                  <a:gd name="T57" fmla="*/ 126 h 126"/>
                  <a:gd name="T58" fmla="*/ 56 w 58"/>
                  <a:gd name="T59" fmla="*/ 114 h 126"/>
                  <a:gd name="T60" fmla="*/ 52 w 58"/>
                  <a:gd name="T61" fmla="*/ 100 h 126"/>
                  <a:gd name="T62" fmla="*/ 52 w 58"/>
                  <a:gd name="T63" fmla="*/ 84 h 126"/>
                  <a:gd name="T64" fmla="*/ 54 w 58"/>
                  <a:gd name="T65"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126">
                    <a:moveTo>
                      <a:pt x="54" y="66"/>
                    </a:moveTo>
                    <a:lnTo>
                      <a:pt x="54" y="66"/>
                    </a:lnTo>
                    <a:lnTo>
                      <a:pt x="56" y="46"/>
                    </a:lnTo>
                    <a:lnTo>
                      <a:pt x="54" y="28"/>
                    </a:lnTo>
                    <a:lnTo>
                      <a:pt x="50" y="12"/>
                    </a:lnTo>
                    <a:lnTo>
                      <a:pt x="46" y="0"/>
                    </a:lnTo>
                    <a:lnTo>
                      <a:pt x="46" y="0"/>
                    </a:lnTo>
                    <a:lnTo>
                      <a:pt x="32" y="16"/>
                    </a:lnTo>
                    <a:lnTo>
                      <a:pt x="26" y="20"/>
                    </a:lnTo>
                    <a:lnTo>
                      <a:pt x="22" y="22"/>
                    </a:lnTo>
                    <a:lnTo>
                      <a:pt x="16" y="22"/>
                    </a:lnTo>
                    <a:lnTo>
                      <a:pt x="12" y="18"/>
                    </a:lnTo>
                    <a:lnTo>
                      <a:pt x="0" y="10"/>
                    </a:lnTo>
                    <a:lnTo>
                      <a:pt x="0" y="10"/>
                    </a:lnTo>
                    <a:lnTo>
                      <a:pt x="4" y="40"/>
                    </a:lnTo>
                    <a:lnTo>
                      <a:pt x="4" y="40"/>
                    </a:lnTo>
                    <a:lnTo>
                      <a:pt x="6" y="58"/>
                    </a:lnTo>
                    <a:lnTo>
                      <a:pt x="8" y="72"/>
                    </a:lnTo>
                    <a:lnTo>
                      <a:pt x="12" y="86"/>
                    </a:lnTo>
                    <a:lnTo>
                      <a:pt x="14" y="100"/>
                    </a:lnTo>
                    <a:lnTo>
                      <a:pt x="14" y="100"/>
                    </a:lnTo>
                    <a:lnTo>
                      <a:pt x="24" y="88"/>
                    </a:lnTo>
                    <a:lnTo>
                      <a:pt x="30" y="80"/>
                    </a:lnTo>
                    <a:lnTo>
                      <a:pt x="30" y="80"/>
                    </a:lnTo>
                    <a:lnTo>
                      <a:pt x="34" y="94"/>
                    </a:lnTo>
                    <a:lnTo>
                      <a:pt x="40" y="106"/>
                    </a:lnTo>
                    <a:lnTo>
                      <a:pt x="48" y="116"/>
                    </a:lnTo>
                    <a:lnTo>
                      <a:pt x="58" y="126"/>
                    </a:lnTo>
                    <a:lnTo>
                      <a:pt x="58" y="126"/>
                    </a:lnTo>
                    <a:lnTo>
                      <a:pt x="56" y="114"/>
                    </a:lnTo>
                    <a:lnTo>
                      <a:pt x="52" y="100"/>
                    </a:lnTo>
                    <a:lnTo>
                      <a:pt x="52" y="84"/>
                    </a:lnTo>
                    <a:lnTo>
                      <a:pt x="54"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8" name="Freeform 145"/>
              <p:cNvSpPr>
                <a:spLocks noEditPoints="1"/>
              </p:cNvSpPr>
              <p:nvPr/>
            </p:nvSpPr>
            <p:spPr bwMode="auto">
              <a:xfrm>
                <a:off x="5338763" y="1668463"/>
                <a:ext cx="98425" cy="203200"/>
              </a:xfrm>
              <a:custGeom>
                <a:avLst/>
                <a:gdLst>
                  <a:gd name="T0" fmla="*/ 58 w 62"/>
                  <a:gd name="T1" fmla="*/ 60 h 128"/>
                  <a:gd name="T2" fmla="*/ 58 w 62"/>
                  <a:gd name="T3" fmla="*/ 50 h 128"/>
                  <a:gd name="T4" fmla="*/ 58 w 62"/>
                  <a:gd name="T5" fmla="*/ 42 h 128"/>
                  <a:gd name="T6" fmla="*/ 56 w 62"/>
                  <a:gd name="T7" fmla="*/ 34 h 128"/>
                  <a:gd name="T8" fmla="*/ 54 w 62"/>
                  <a:gd name="T9" fmla="*/ 18 h 128"/>
                  <a:gd name="T10" fmla="*/ 50 w 62"/>
                  <a:gd name="T11" fmla="*/ 2 h 128"/>
                  <a:gd name="T12" fmla="*/ 34 w 62"/>
                  <a:gd name="T13" fmla="*/ 20 h 128"/>
                  <a:gd name="T14" fmla="*/ 28 w 62"/>
                  <a:gd name="T15" fmla="*/ 24 h 128"/>
                  <a:gd name="T16" fmla="*/ 14 w 62"/>
                  <a:gd name="T17" fmla="*/ 22 h 128"/>
                  <a:gd name="T18" fmla="*/ 6 w 62"/>
                  <a:gd name="T19" fmla="*/ 18 h 128"/>
                  <a:gd name="T20" fmla="*/ 8 w 62"/>
                  <a:gd name="T21" fmla="*/ 46 h 128"/>
                  <a:gd name="T22" fmla="*/ 10 w 62"/>
                  <a:gd name="T23" fmla="*/ 58 h 128"/>
                  <a:gd name="T24" fmla="*/ 14 w 62"/>
                  <a:gd name="T25" fmla="*/ 80 h 128"/>
                  <a:gd name="T26" fmla="*/ 18 w 62"/>
                  <a:gd name="T27" fmla="*/ 102 h 128"/>
                  <a:gd name="T28" fmla="*/ 20 w 62"/>
                  <a:gd name="T29" fmla="*/ 96 h 128"/>
                  <a:gd name="T30" fmla="*/ 26 w 62"/>
                  <a:gd name="T31" fmla="*/ 86 h 128"/>
                  <a:gd name="T32" fmla="*/ 32 w 62"/>
                  <a:gd name="T33" fmla="*/ 80 h 128"/>
                  <a:gd name="T34" fmla="*/ 36 w 62"/>
                  <a:gd name="T35" fmla="*/ 92 h 128"/>
                  <a:gd name="T36" fmla="*/ 40 w 62"/>
                  <a:gd name="T37" fmla="*/ 102 h 128"/>
                  <a:gd name="T38" fmla="*/ 46 w 62"/>
                  <a:gd name="T39" fmla="*/ 112 h 128"/>
                  <a:gd name="T40" fmla="*/ 56 w 62"/>
                  <a:gd name="T41" fmla="*/ 122 h 128"/>
                  <a:gd name="T42" fmla="*/ 56 w 62"/>
                  <a:gd name="T43" fmla="*/ 114 h 128"/>
                  <a:gd name="T44" fmla="*/ 54 w 62"/>
                  <a:gd name="T45" fmla="*/ 98 h 128"/>
                  <a:gd name="T46" fmla="*/ 54 w 62"/>
                  <a:gd name="T47" fmla="*/ 86 h 128"/>
                  <a:gd name="T48" fmla="*/ 54 w 62"/>
                  <a:gd name="T49" fmla="*/ 76 h 128"/>
                  <a:gd name="T50" fmla="*/ 56 w 62"/>
                  <a:gd name="T51" fmla="*/ 68 h 128"/>
                  <a:gd name="T52" fmla="*/ 54 w 62"/>
                  <a:gd name="T53" fmla="*/ 76 h 128"/>
                  <a:gd name="T54" fmla="*/ 54 w 62"/>
                  <a:gd name="T55" fmla="*/ 86 h 128"/>
                  <a:gd name="T56" fmla="*/ 54 w 62"/>
                  <a:gd name="T57" fmla="*/ 98 h 128"/>
                  <a:gd name="T58" fmla="*/ 56 w 62"/>
                  <a:gd name="T59" fmla="*/ 112 h 128"/>
                  <a:gd name="T60" fmla="*/ 60 w 62"/>
                  <a:gd name="T61" fmla="*/ 128 h 128"/>
                  <a:gd name="T62" fmla="*/ 50 w 62"/>
                  <a:gd name="T63" fmla="*/ 120 h 128"/>
                  <a:gd name="T64" fmla="*/ 40 w 62"/>
                  <a:gd name="T65" fmla="*/ 108 h 128"/>
                  <a:gd name="T66" fmla="*/ 34 w 62"/>
                  <a:gd name="T67" fmla="*/ 96 h 128"/>
                  <a:gd name="T68" fmla="*/ 30 w 62"/>
                  <a:gd name="T69" fmla="*/ 82 h 128"/>
                  <a:gd name="T70" fmla="*/ 30 w 62"/>
                  <a:gd name="T71" fmla="*/ 88 h 128"/>
                  <a:gd name="T72" fmla="*/ 18 w 62"/>
                  <a:gd name="T73" fmla="*/ 104 h 128"/>
                  <a:gd name="T74" fmla="*/ 14 w 62"/>
                  <a:gd name="T75" fmla="*/ 102 h 128"/>
                  <a:gd name="T76" fmla="*/ 10 w 62"/>
                  <a:gd name="T77" fmla="*/ 80 h 128"/>
                  <a:gd name="T78" fmla="*/ 4 w 62"/>
                  <a:gd name="T79" fmla="*/ 58 h 128"/>
                  <a:gd name="T80" fmla="*/ 4 w 62"/>
                  <a:gd name="T81" fmla="*/ 46 h 128"/>
                  <a:gd name="T82" fmla="*/ 2 w 62"/>
                  <a:gd name="T83" fmla="*/ 24 h 128"/>
                  <a:gd name="T84" fmla="*/ 0 w 62"/>
                  <a:gd name="T85" fmla="*/ 12 h 128"/>
                  <a:gd name="T86" fmla="*/ 14 w 62"/>
                  <a:gd name="T87" fmla="*/ 20 h 128"/>
                  <a:gd name="T88" fmla="*/ 28 w 62"/>
                  <a:gd name="T89" fmla="*/ 22 h 128"/>
                  <a:gd name="T90" fmla="*/ 34 w 62"/>
                  <a:gd name="T91" fmla="*/ 18 h 128"/>
                  <a:gd name="T92" fmla="*/ 48 w 62"/>
                  <a:gd name="T93" fmla="*/ 0 h 128"/>
                  <a:gd name="T94" fmla="*/ 50 w 62"/>
                  <a:gd name="T95" fmla="*/ 0 h 128"/>
                  <a:gd name="T96" fmla="*/ 56 w 62"/>
                  <a:gd name="T97" fmla="*/ 26 h 128"/>
                  <a:gd name="T98" fmla="*/ 58 w 62"/>
                  <a:gd name="T99" fmla="*/ 38 h 128"/>
                  <a:gd name="T100" fmla="*/ 58 w 62"/>
                  <a:gd name="T101" fmla="*/ 46 h 128"/>
                  <a:gd name="T102" fmla="*/ 58 w 62"/>
                  <a:gd name="T103" fmla="*/ 56 h 128"/>
                  <a:gd name="T104" fmla="*/ 56 w 62"/>
                  <a:gd name="T105" fmla="*/ 6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128">
                    <a:moveTo>
                      <a:pt x="56" y="68"/>
                    </a:moveTo>
                    <a:lnTo>
                      <a:pt x="56" y="64"/>
                    </a:lnTo>
                    <a:lnTo>
                      <a:pt x="56" y="64"/>
                    </a:lnTo>
                    <a:lnTo>
                      <a:pt x="58" y="60"/>
                    </a:lnTo>
                    <a:lnTo>
                      <a:pt x="58" y="60"/>
                    </a:lnTo>
                    <a:lnTo>
                      <a:pt x="58" y="56"/>
                    </a:lnTo>
                    <a:lnTo>
                      <a:pt x="58" y="56"/>
                    </a:lnTo>
                    <a:lnTo>
                      <a:pt x="58" y="50"/>
                    </a:lnTo>
                    <a:lnTo>
                      <a:pt x="58" y="50"/>
                    </a:lnTo>
                    <a:lnTo>
                      <a:pt x="58" y="46"/>
                    </a:lnTo>
                    <a:lnTo>
                      <a:pt x="58" y="46"/>
                    </a:lnTo>
                    <a:lnTo>
                      <a:pt x="58" y="42"/>
                    </a:lnTo>
                    <a:lnTo>
                      <a:pt x="58" y="42"/>
                    </a:lnTo>
                    <a:lnTo>
                      <a:pt x="58" y="38"/>
                    </a:lnTo>
                    <a:lnTo>
                      <a:pt x="58" y="38"/>
                    </a:lnTo>
                    <a:lnTo>
                      <a:pt x="56" y="34"/>
                    </a:lnTo>
                    <a:lnTo>
                      <a:pt x="56" y="34"/>
                    </a:lnTo>
                    <a:lnTo>
                      <a:pt x="56" y="26"/>
                    </a:lnTo>
                    <a:lnTo>
                      <a:pt x="56" y="26"/>
                    </a:lnTo>
                    <a:lnTo>
                      <a:pt x="54" y="18"/>
                    </a:lnTo>
                    <a:lnTo>
                      <a:pt x="54" y="18"/>
                    </a:lnTo>
                    <a:lnTo>
                      <a:pt x="48" y="2"/>
                    </a:lnTo>
                    <a:lnTo>
                      <a:pt x="50" y="2"/>
                    </a:lnTo>
                    <a:lnTo>
                      <a:pt x="50" y="2"/>
                    </a:lnTo>
                    <a:lnTo>
                      <a:pt x="40" y="14"/>
                    </a:lnTo>
                    <a:lnTo>
                      <a:pt x="40" y="14"/>
                    </a:lnTo>
                    <a:lnTo>
                      <a:pt x="34" y="20"/>
                    </a:lnTo>
                    <a:lnTo>
                      <a:pt x="34" y="20"/>
                    </a:lnTo>
                    <a:lnTo>
                      <a:pt x="32" y="22"/>
                    </a:lnTo>
                    <a:lnTo>
                      <a:pt x="32" y="22"/>
                    </a:lnTo>
                    <a:lnTo>
                      <a:pt x="28" y="24"/>
                    </a:lnTo>
                    <a:lnTo>
                      <a:pt x="28" y="24"/>
                    </a:lnTo>
                    <a:lnTo>
                      <a:pt x="24" y="26"/>
                    </a:lnTo>
                    <a:lnTo>
                      <a:pt x="20" y="26"/>
                    </a:lnTo>
                    <a:lnTo>
                      <a:pt x="20" y="26"/>
                    </a:lnTo>
                    <a:lnTo>
                      <a:pt x="14" y="22"/>
                    </a:lnTo>
                    <a:lnTo>
                      <a:pt x="14" y="22"/>
                    </a:lnTo>
                    <a:lnTo>
                      <a:pt x="2" y="14"/>
                    </a:lnTo>
                    <a:lnTo>
                      <a:pt x="4" y="12"/>
                    </a:lnTo>
                    <a:lnTo>
                      <a:pt x="6" y="18"/>
                    </a:lnTo>
                    <a:lnTo>
                      <a:pt x="6" y="22"/>
                    </a:lnTo>
                    <a:lnTo>
                      <a:pt x="6" y="22"/>
                    </a:lnTo>
                    <a:lnTo>
                      <a:pt x="8" y="34"/>
                    </a:lnTo>
                    <a:lnTo>
                      <a:pt x="8" y="46"/>
                    </a:lnTo>
                    <a:lnTo>
                      <a:pt x="8" y="46"/>
                    </a:lnTo>
                    <a:lnTo>
                      <a:pt x="8" y="52"/>
                    </a:lnTo>
                    <a:lnTo>
                      <a:pt x="8" y="52"/>
                    </a:lnTo>
                    <a:lnTo>
                      <a:pt x="10" y="58"/>
                    </a:lnTo>
                    <a:lnTo>
                      <a:pt x="10" y="58"/>
                    </a:lnTo>
                    <a:lnTo>
                      <a:pt x="12" y="68"/>
                    </a:lnTo>
                    <a:lnTo>
                      <a:pt x="12" y="68"/>
                    </a:lnTo>
                    <a:lnTo>
                      <a:pt x="14" y="80"/>
                    </a:lnTo>
                    <a:lnTo>
                      <a:pt x="14" y="80"/>
                    </a:lnTo>
                    <a:lnTo>
                      <a:pt x="18" y="90"/>
                    </a:lnTo>
                    <a:lnTo>
                      <a:pt x="18" y="90"/>
                    </a:lnTo>
                    <a:lnTo>
                      <a:pt x="18" y="102"/>
                    </a:lnTo>
                    <a:lnTo>
                      <a:pt x="16" y="102"/>
                    </a:lnTo>
                    <a:lnTo>
                      <a:pt x="16" y="102"/>
                    </a:lnTo>
                    <a:lnTo>
                      <a:pt x="20" y="96"/>
                    </a:lnTo>
                    <a:lnTo>
                      <a:pt x="20" y="96"/>
                    </a:lnTo>
                    <a:lnTo>
                      <a:pt x="24" y="92"/>
                    </a:lnTo>
                    <a:lnTo>
                      <a:pt x="24" y="92"/>
                    </a:lnTo>
                    <a:lnTo>
                      <a:pt x="26" y="86"/>
                    </a:lnTo>
                    <a:lnTo>
                      <a:pt x="26" y="86"/>
                    </a:lnTo>
                    <a:lnTo>
                      <a:pt x="30" y="82"/>
                    </a:lnTo>
                    <a:lnTo>
                      <a:pt x="30" y="82"/>
                    </a:lnTo>
                    <a:lnTo>
                      <a:pt x="30" y="82"/>
                    </a:lnTo>
                    <a:lnTo>
                      <a:pt x="32" y="80"/>
                    </a:lnTo>
                    <a:lnTo>
                      <a:pt x="34" y="82"/>
                    </a:lnTo>
                    <a:lnTo>
                      <a:pt x="34" y="86"/>
                    </a:lnTo>
                    <a:lnTo>
                      <a:pt x="34" y="88"/>
                    </a:lnTo>
                    <a:lnTo>
                      <a:pt x="36" y="92"/>
                    </a:lnTo>
                    <a:lnTo>
                      <a:pt x="36" y="94"/>
                    </a:lnTo>
                    <a:lnTo>
                      <a:pt x="36" y="94"/>
                    </a:lnTo>
                    <a:lnTo>
                      <a:pt x="40" y="102"/>
                    </a:lnTo>
                    <a:lnTo>
                      <a:pt x="40" y="102"/>
                    </a:lnTo>
                    <a:lnTo>
                      <a:pt x="42" y="108"/>
                    </a:lnTo>
                    <a:lnTo>
                      <a:pt x="42" y="108"/>
                    </a:lnTo>
                    <a:lnTo>
                      <a:pt x="46" y="112"/>
                    </a:lnTo>
                    <a:lnTo>
                      <a:pt x="46" y="112"/>
                    </a:lnTo>
                    <a:lnTo>
                      <a:pt x="50" y="118"/>
                    </a:lnTo>
                    <a:lnTo>
                      <a:pt x="50" y="118"/>
                    </a:lnTo>
                    <a:lnTo>
                      <a:pt x="56" y="122"/>
                    </a:lnTo>
                    <a:lnTo>
                      <a:pt x="56" y="122"/>
                    </a:lnTo>
                    <a:lnTo>
                      <a:pt x="62" y="128"/>
                    </a:lnTo>
                    <a:lnTo>
                      <a:pt x="60" y="128"/>
                    </a:lnTo>
                    <a:lnTo>
                      <a:pt x="60" y="128"/>
                    </a:lnTo>
                    <a:lnTo>
                      <a:pt x="56" y="114"/>
                    </a:lnTo>
                    <a:lnTo>
                      <a:pt x="56" y="114"/>
                    </a:lnTo>
                    <a:lnTo>
                      <a:pt x="54" y="106"/>
                    </a:lnTo>
                    <a:lnTo>
                      <a:pt x="54" y="106"/>
                    </a:lnTo>
                    <a:lnTo>
                      <a:pt x="54" y="98"/>
                    </a:lnTo>
                    <a:lnTo>
                      <a:pt x="54" y="98"/>
                    </a:lnTo>
                    <a:lnTo>
                      <a:pt x="54" y="90"/>
                    </a:lnTo>
                    <a:lnTo>
                      <a:pt x="54" y="90"/>
                    </a:lnTo>
                    <a:lnTo>
                      <a:pt x="54" y="86"/>
                    </a:lnTo>
                    <a:lnTo>
                      <a:pt x="54" y="86"/>
                    </a:lnTo>
                    <a:lnTo>
                      <a:pt x="54" y="82"/>
                    </a:lnTo>
                    <a:lnTo>
                      <a:pt x="54" y="82"/>
                    </a:lnTo>
                    <a:lnTo>
                      <a:pt x="54" y="76"/>
                    </a:lnTo>
                    <a:lnTo>
                      <a:pt x="54" y="76"/>
                    </a:lnTo>
                    <a:lnTo>
                      <a:pt x="56" y="72"/>
                    </a:lnTo>
                    <a:lnTo>
                      <a:pt x="56" y="68"/>
                    </a:lnTo>
                    <a:close/>
                    <a:moveTo>
                      <a:pt x="56" y="68"/>
                    </a:moveTo>
                    <a:lnTo>
                      <a:pt x="56" y="72"/>
                    </a:lnTo>
                    <a:lnTo>
                      <a:pt x="56" y="72"/>
                    </a:lnTo>
                    <a:lnTo>
                      <a:pt x="54" y="76"/>
                    </a:lnTo>
                    <a:lnTo>
                      <a:pt x="54" y="76"/>
                    </a:lnTo>
                    <a:lnTo>
                      <a:pt x="54" y="82"/>
                    </a:lnTo>
                    <a:lnTo>
                      <a:pt x="54" y="82"/>
                    </a:lnTo>
                    <a:lnTo>
                      <a:pt x="54" y="86"/>
                    </a:lnTo>
                    <a:lnTo>
                      <a:pt x="54" y="86"/>
                    </a:lnTo>
                    <a:lnTo>
                      <a:pt x="54" y="90"/>
                    </a:lnTo>
                    <a:lnTo>
                      <a:pt x="54" y="90"/>
                    </a:lnTo>
                    <a:lnTo>
                      <a:pt x="54" y="98"/>
                    </a:lnTo>
                    <a:lnTo>
                      <a:pt x="54" y="98"/>
                    </a:lnTo>
                    <a:lnTo>
                      <a:pt x="56" y="106"/>
                    </a:lnTo>
                    <a:lnTo>
                      <a:pt x="56" y="106"/>
                    </a:lnTo>
                    <a:lnTo>
                      <a:pt x="56" y="112"/>
                    </a:lnTo>
                    <a:lnTo>
                      <a:pt x="56" y="112"/>
                    </a:lnTo>
                    <a:lnTo>
                      <a:pt x="62" y="128"/>
                    </a:lnTo>
                    <a:lnTo>
                      <a:pt x="62" y="128"/>
                    </a:lnTo>
                    <a:lnTo>
                      <a:pt x="60" y="128"/>
                    </a:lnTo>
                    <a:lnTo>
                      <a:pt x="60" y="128"/>
                    </a:lnTo>
                    <a:lnTo>
                      <a:pt x="60" y="128"/>
                    </a:lnTo>
                    <a:lnTo>
                      <a:pt x="54" y="124"/>
                    </a:lnTo>
                    <a:lnTo>
                      <a:pt x="54" y="124"/>
                    </a:lnTo>
                    <a:lnTo>
                      <a:pt x="50" y="120"/>
                    </a:lnTo>
                    <a:lnTo>
                      <a:pt x="50" y="120"/>
                    </a:lnTo>
                    <a:lnTo>
                      <a:pt x="44" y="114"/>
                    </a:lnTo>
                    <a:lnTo>
                      <a:pt x="44" y="114"/>
                    </a:lnTo>
                    <a:lnTo>
                      <a:pt x="40" y="108"/>
                    </a:lnTo>
                    <a:lnTo>
                      <a:pt x="40" y="108"/>
                    </a:lnTo>
                    <a:lnTo>
                      <a:pt x="36" y="102"/>
                    </a:lnTo>
                    <a:lnTo>
                      <a:pt x="36" y="102"/>
                    </a:lnTo>
                    <a:lnTo>
                      <a:pt x="34" y="96"/>
                    </a:lnTo>
                    <a:lnTo>
                      <a:pt x="32" y="92"/>
                    </a:lnTo>
                    <a:lnTo>
                      <a:pt x="32" y="90"/>
                    </a:lnTo>
                    <a:lnTo>
                      <a:pt x="30" y="86"/>
                    </a:lnTo>
                    <a:lnTo>
                      <a:pt x="30" y="82"/>
                    </a:lnTo>
                    <a:lnTo>
                      <a:pt x="34" y="82"/>
                    </a:lnTo>
                    <a:lnTo>
                      <a:pt x="34" y="82"/>
                    </a:lnTo>
                    <a:lnTo>
                      <a:pt x="30" y="88"/>
                    </a:lnTo>
                    <a:lnTo>
                      <a:pt x="30" y="88"/>
                    </a:lnTo>
                    <a:lnTo>
                      <a:pt x="26" y="94"/>
                    </a:lnTo>
                    <a:lnTo>
                      <a:pt x="26" y="94"/>
                    </a:lnTo>
                    <a:lnTo>
                      <a:pt x="18" y="104"/>
                    </a:lnTo>
                    <a:lnTo>
                      <a:pt x="18" y="104"/>
                    </a:lnTo>
                    <a:lnTo>
                      <a:pt x="16" y="104"/>
                    </a:lnTo>
                    <a:lnTo>
                      <a:pt x="16" y="104"/>
                    </a:lnTo>
                    <a:lnTo>
                      <a:pt x="14" y="102"/>
                    </a:lnTo>
                    <a:lnTo>
                      <a:pt x="14" y="102"/>
                    </a:lnTo>
                    <a:lnTo>
                      <a:pt x="14" y="102"/>
                    </a:lnTo>
                    <a:lnTo>
                      <a:pt x="12" y="92"/>
                    </a:lnTo>
                    <a:lnTo>
                      <a:pt x="12" y="92"/>
                    </a:lnTo>
                    <a:lnTo>
                      <a:pt x="10" y="80"/>
                    </a:lnTo>
                    <a:lnTo>
                      <a:pt x="10" y="80"/>
                    </a:lnTo>
                    <a:lnTo>
                      <a:pt x="8" y="70"/>
                    </a:lnTo>
                    <a:lnTo>
                      <a:pt x="8" y="70"/>
                    </a:lnTo>
                    <a:lnTo>
                      <a:pt x="4" y="58"/>
                    </a:lnTo>
                    <a:lnTo>
                      <a:pt x="4" y="58"/>
                    </a:lnTo>
                    <a:lnTo>
                      <a:pt x="4" y="52"/>
                    </a:lnTo>
                    <a:lnTo>
                      <a:pt x="4" y="52"/>
                    </a:lnTo>
                    <a:lnTo>
                      <a:pt x="4" y="46"/>
                    </a:lnTo>
                    <a:lnTo>
                      <a:pt x="2" y="40"/>
                    </a:lnTo>
                    <a:lnTo>
                      <a:pt x="2" y="34"/>
                    </a:lnTo>
                    <a:lnTo>
                      <a:pt x="2" y="34"/>
                    </a:lnTo>
                    <a:lnTo>
                      <a:pt x="2" y="24"/>
                    </a:lnTo>
                    <a:lnTo>
                      <a:pt x="2" y="24"/>
                    </a:lnTo>
                    <a:lnTo>
                      <a:pt x="0" y="12"/>
                    </a:lnTo>
                    <a:lnTo>
                      <a:pt x="0" y="12"/>
                    </a:lnTo>
                    <a:lnTo>
                      <a:pt x="0" y="12"/>
                    </a:lnTo>
                    <a:lnTo>
                      <a:pt x="2" y="10"/>
                    </a:lnTo>
                    <a:lnTo>
                      <a:pt x="4" y="10"/>
                    </a:lnTo>
                    <a:lnTo>
                      <a:pt x="4" y="10"/>
                    </a:lnTo>
                    <a:lnTo>
                      <a:pt x="14" y="20"/>
                    </a:lnTo>
                    <a:lnTo>
                      <a:pt x="14" y="20"/>
                    </a:lnTo>
                    <a:lnTo>
                      <a:pt x="22" y="22"/>
                    </a:lnTo>
                    <a:lnTo>
                      <a:pt x="22" y="22"/>
                    </a:lnTo>
                    <a:lnTo>
                      <a:pt x="28" y="22"/>
                    </a:lnTo>
                    <a:lnTo>
                      <a:pt x="28" y="22"/>
                    </a:lnTo>
                    <a:lnTo>
                      <a:pt x="30" y="20"/>
                    </a:lnTo>
                    <a:lnTo>
                      <a:pt x="30" y="20"/>
                    </a:lnTo>
                    <a:lnTo>
                      <a:pt x="34" y="18"/>
                    </a:lnTo>
                    <a:lnTo>
                      <a:pt x="34" y="18"/>
                    </a:lnTo>
                    <a:lnTo>
                      <a:pt x="38" y="12"/>
                    </a:lnTo>
                    <a:lnTo>
                      <a:pt x="38" y="12"/>
                    </a:lnTo>
                    <a:lnTo>
                      <a:pt x="48" y="0"/>
                    </a:lnTo>
                    <a:lnTo>
                      <a:pt x="48" y="0"/>
                    </a:lnTo>
                    <a:lnTo>
                      <a:pt x="50" y="0"/>
                    </a:lnTo>
                    <a:lnTo>
                      <a:pt x="50" y="0"/>
                    </a:lnTo>
                    <a:lnTo>
                      <a:pt x="50" y="0"/>
                    </a:lnTo>
                    <a:lnTo>
                      <a:pt x="54" y="18"/>
                    </a:lnTo>
                    <a:lnTo>
                      <a:pt x="54" y="18"/>
                    </a:lnTo>
                    <a:lnTo>
                      <a:pt x="56" y="26"/>
                    </a:lnTo>
                    <a:lnTo>
                      <a:pt x="56" y="26"/>
                    </a:lnTo>
                    <a:lnTo>
                      <a:pt x="58" y="34"/>
                    </a:lnTo>
                    <a:lnTo>
                      <a:pt x="58" y="34"/>
                    </a:lnTo>
                    <a:lnTo>
                      <a:pt x="58" y="38"/>
                    </a:lnTo>
                    <a:lnTo>
                      <a:pt x="58" y="38"/>
                    </a:lnTo>
                    <a:lnTo>
                      <a:pt x="58" y="42"/>
                    </a:lnTo>
                    <a:lnTo>
                      <a:pt x="58" y="42"/>
                    </a:lnTo>
                    <a:lnTo>
                      <a:pt x="58" y="46"/>
                    </a:lnTo>
                    <a:lnTo>
                      <a:pt x="58" y="46"/>
                    </a:lnTo>
                    <a:lnTo>
                      <a:pt x="58" y="50"/>
                    </a:lnTo>
                    <a:lnTo>
                      <a:pt x="58" y="50"/>
                    </a:lnTo>
                    <a:lnTo>
                      <a:pt x="58" y="56"/>
                    </a:lnTo>
                    <a:lnTo>
                      <a:pt x="58" y="56"/>
                    </a:lnTo>
                    <a:lnTo>
                      <a:pt x="58" y="60"/>
                    </a:lnTo>
                    <a:lnTo>
                      <a:pt x="58" y="60"/>
                    </a:lnTo>
                    <a:lnTo>
                      <a:pt x="56" y="64"/>
                    </a:lnTo>
                    <a:lnTo>
                      <a:pt x="56" y="68"/>
                    </a:lnTo>
                    <a:close/>
                  </a:path>
                </a:pathLst>
              </a:custGeom>
              <a:solidFill>
                <a:srgbClr val="9597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59" name="Freeform 146"/>
              <p:cNvSpPr>
                <a:spLocks/>
              </p:cNvSpPr>
              <p:nvPr/>
            </p:nvSpPr>
            <p:spPr bwMode="auto">
              <a:xfrm>
                <a:off x="5341938" y="1671638"/>
                <a:ext cx="95250" cy="200025"/>
              </a:xfrm>
              <a:custGeom>
                <a:avLst/>
                <a:gdLst>
                  <a:gd name="T0" fmla="*/ 54 w 60"/>
                  <a:gd name="T1" fmla="*/ 62 h 126"/>
                  <a:gd name="T2" fmla="*/ 56 w 60"/>
                  <a:gd name="T3" fmla="*/ 58 h 126"/>
                  <a:gd name="T4" fmla="*/ 56 w 60"/>
                  <a:gd name="T5" fmla="*/ 54 h 126"/>
                  <a:gd name="T6" fmla="*/ 56 w 60"/>
                  <a:gd name="T7" fmla="*/ 48 h 126"/>
                  <a:gd name="T8" fmla="*/ 56 w 60"/>
                  <a:gd name="T9" fmla="*/ 44 h 126"/>
                  <a:gd name="T10" fmla="*/ 56 w 60"/>
                  <a:gd name="T11" fmla="*/ 40 h 126"/>
                  <a:gd name="T12" fmla="*/ 56 w 60"/>
                  <a:gd name="T13" fmla="*/ 36 h 126"/>
                  <a:gd name="T14" fmla="*/ 54 w 60"/>
                  <a:gd name="T15" fmla="*/ 32 h 126"/>
                  <a:gd name="T16" fmla="*/ 54 w 60"/>
                  <a:gd name="T17" fmla="*/ 24 h 126"/>
                  <a:gd name="T18" fmla="*/ 52 w 60"/>
                  <a:gd name="T19" fmla="*/ 16 h 126"/>
                  <a:gd name="T20" fmla="*/ 46 w 60"/>
                  <a:gd name="T21" fmla="*/ 0 h 126"/>
                  <a:gd name="T22" fmla="*/ 48 w 60"/>
                  <a:gd name="T23" fmla="*/ 0 h 126"/>
                  <a:gd name="T24" fmla="*/ 38 w 60"/>
                  <a:gd name="T25" fmla="*/ 12 h 126"/>
                  <a:gd name="T26" fmla="*/ 32 w 60"/>
                  <a:gd name="T27" fmla="*/ 18 h 126"/>
                  <a:gd name="T28" fmla="*/ 30 w 60"/>
                  <a:gd name="T29" fmla="*/ 20 h 126"/>
                  <a:gd name="T30" fmla="*/ 26 w 60"/>
                  <a:gd name="T31" fmla="*/ 22 h 126"/>
                  <a:gd name="T32" fmla="*/ 18 w 60"/>
                  <a:gd name="T33" fmla="*/ 24 h 126"/>
                  <a:gd name="T34" fmla="*/ 12 w 60"/>
                  <a:gd name="T35" fmla="*/ 20 h 126"/>
                  <a:gd name="T36" fmla="*/ 0 w 60"/>
                  <a:gd name="T37" fmla="*/ 12 h 126"/>
                  <a:gd name="T38" fmla="*/ 4 w 60"/>
                  <a:gd name="T39" fmla="*/ 16 h 126"/>
                  <a:gd name="T40" fmla="*/ 4 w 60"/>
                  <a:gd name="T41" fmla="*/ 20 h 126"/>
                  <a:gd name="T42" fmla="*/ 6 w 60"/>
                  <a:gd name="T43" fmla="*/ 44 h 126"/>
                  <a:gd name="T44" fmla="*/ 6 w 60"/>
                  <a:gd name="T45" fmla="*/ 50 h 126"/>
                  <a:gd name="T46" fmla="*/ 8 w 60"/>
                  <a:gd name="T47" fmla="*/ 56 h 126"/>
                  <a:gd name="T48" fmla="*/ 10 w 60"/>
                  <a:gd name="T49" fmla="*/ 66 h 126"/>
                  <a:gd name="T50" fmla="*/ 12 w 60"/>
                  <a:gd name="T51" fmla="*/ 78 h 126"/>
                  <a:gd name="T52" fmla="*/ 16 w 60"/>
                  <a:gd name="T53" fmla="*/ 88 h 126"/>
                  <a:gd name="T54" fmla="*/ 16 w 60"/>
                  <a:gd name="T55" fmla="*/ 100 h 126"/>
                  <a:gd name="T56" fmla="*/ 14 w 60"/>
                  <a:gd name="T57" fmla="*/ 100 h 126"/>
                  <a:gd name="T58" fmla="*/ 18 w 60"/>
                  <a:gd name="T59" fmla="*/ 94 h 126"/>
                  <a:gd name="T60" fmla="*/ 22 w 60"/>
                  <a:gd name="T61" fmla="*/ 90 h 126"/>
                  <a:gd name="T62" fmla="*/ 24 w 60"/>
                  <a:gd name="T63" fmla="*/ 84 h 126"/>
                  <a:gd name="T64" fmla="*/ 28 w 60"/>
                  <a:gd name="T65" fmla="*/ 80 h 126"/>
                  <a:gd name="T66" fmla="*/ 30 w 60"/>
                  <a:gd name="T67" fmla="*/ 78 h 126"/>
                  <a:gd name="T68" fmla="*/ 32 w 60"/>
                  <a:gd name="T69" fmla="*/ 84 h 126"/>
                  <a:gd name="T70" fmla="*/ 34 w 60"/>
                  <a:gd name="T71" fmla="*/ 90 h 126"/>
                  <a:gd name="T72" fmla="*/ 34 w 60"/>
                  <a:gd name="T73" fmla="*/ 92 h 126"/>
                  <a:gd name="T74" fmla="*/ 38 w 60"/>
                  <a:gd name="T75" fmla="*/ 100 h 126"/>
                  <a:gd name="T76" fmla="*/ 40 w 60"/>
                  <a:gd name="T77" fmla="*/ 106 h 126"/>
                  <a:gd name="T78" fmla="*/ 44 w 60"/>
                  <a:gd name="T79" fmla="*/ 110 h 126"/>
                  <a:gd name="T80" fmla="*/ 48 w 60"/>
                  <a:gd name="T81" fmla="*/ 116 h 126"/>
                  <a:gd name="T82" fmla="*/ 54 w 60"/>
                  <a:gd name="T83" fmla="*/ 120 h 126"/>
                  <a:gd name="T84" fmla="*/ 58 w 60"/>
                  <a:gd name="T85" fmla="*/ 126 h 126"/>
                  <a:gd name="T86" fmla="*/ 54 w 60"/>
                  <a:gd name="T87" fmla="*/ 112 h 126"/>
                  <a:gd name="T88" fmla="*/ 52 w 60"/>
                  <a:gd name="T89" fmla="*/ 104 h 126"/>
                  <a:gd name="T90" fmla="*/ 52 w 60"/>
                  <a:gd name="T91" fmla="*/ 96 h 126"/>
                  <a:gd name="T92" fmla="*/ 52 w 60"/>
                  <a:gd name="T93" fmla="*/ 88 h 126"/>
                  <a:gd name="T94" fmla="*/ 52 w 60"/>
                  <a:gd name="T95" fmla="*/ 84 h 126"/>
                  <a:gd name="T96" fmla="*/ 52 w 60"/>
                  <a:gd name="T97" fmla="*/ 80 h 126"/>
                  <a:gd name="T98" fmla="*/ 52 w 60"/>
                  <a:gd name="T99" fmla="*/ 74 h 126"/>
                  <a:gd name="T100" fmla="*/ 54 w 60"/>
                  <a:gd name="T101"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 h="126">
                    <a:moveTo>
                      <a:pt x="54" y="66"/>
                    </a:moveTo>
                    <a:lnTo>
                      <a:pt x="54" y="62"/>
                    </a:lnTo>
                    <a:lnTo>
                      <a:pt x="54" y="62"/>
                    </a:lnTo>
                    <a:lnTo>
                      <a:pt x="56" y="58"/>
                    </a:lnTo>
                    <a:lnTo>
                      <a:pt x="56" y="58"/>
                    </a:lnTo>
                    <a:lnTo>
                      <a:pt x="56" y="54"/>
                    </a:lnTo>
                    <a:lnTo>
                      <a:pt x="56" y="54"/>
                    </a:lnTo>
                    <a:lnTo>
                      <a:pt x="56" y="48"/>
                    </a:lnTo>
                    <a:lnTo>
                      <a:pt x="56" y="48"/>
                    </a:lnTo>
                    <a:lnTo>
                      <a:pt x="56" y="44"/>
                    </a:lnTo>
                    <a:lnTo>
                      <a:pt x="56" y="44"/>
                    </a:lnTo>
                    <a:lnTo>
                      <a:pt x="56" y="40"/>
                    </a:lnTo>
                    <a:lnTo>
                      <a:pt x="56" y="40"/>
                    </a:lnTo>
                    <a:lnTo>
                      <a:pt x="56" y="36"/>
                    </a:lnTo>
                    <a:lnTo>
                      <a:pt x="56" y="36"/>
                    </a:lnTo>
                    <a:lnTo>
                      <a:pt x="54" y="32"/>
                    </a:lnTo>
                    <a:lnTo>
                      <a:pt x="54" y="32"/>
                    </a:lnTo>
                    <a:lnTo>
                      <a:pt x="54" y="24"/>
                    </a:lnTo>
                    <a:lnTo>
                      <a:pt x="54" y="24"/>
                    </a:lnTo>
                    <a:lnTo>
                      <a:pt x="52" y="16"/>
                    </a:lnTo>
                    <a:lnTo>
                      <a:pt x="52" y="16"/>
                    </a:lnTo>
                    <a:lnTo>
                      <a:pt x="46" y="0"/>
                    </a:lnTo>
                    <a:lnTo>
                      <a:pt x="48" y="0"/>
                    </a:lnTo>
                    <a:lnTo>
                      <a:pt x="48" y="0"/>
                    </a:lnTo>
                    <a:lnTo>
                      <a:pt x="38" y="12"/>
                    </a:lnTo>
                    <a:lnTo>
                      <a:pt x="38" y="12"/>
                    </a:lnTo>
                    <a:lnTo>
                      <a:pt x="32" y="18"/>
                    </a:lnTo>
                    <a:lnTo>
                      <a:pt x="32" y="18"/>
                    </a:lnTo>
                    <a:lnTo>
                      <a:pt x="30" y="20"/>
                    </a:lnTo>
                    <a:lnTo>
                      <a:pt x="30" y="20"/>
                    </a:lnTo>
                    <a:lnTo>
                      <a:pt x="26" y="22"/>
                    </a:lnTo>
                    <a:lnTo>
                      <a:pt x="26" y="22"/>
                    </a:lnTo>
                    <a:lnTo>
                      <a:pt x="22" y="24"/>
                    </a:lnTo>
                    <a:lnTo>
                      <a:pt x="18" y="24"/>
                    </a:lnTo>
                    <a:lnTo>
                      <a:pt x="18" y="24"/>
                    </a:lnTo>
                    <a:lnTo>
                      <a:pt x="12" y="20"/>
                    </a:lnTo>
                    <a:lnTo>
                      <a:pt x="12" y="20"/>
                    </a:lnTo>
                    <a:lnTo>
                      <a:pt x="0" y="12"/>
                    </a:lnTo>
                    <a:lnTo>
                      <a:pt x="2" y="10"/>
                    </a:lnTo>
                    <a:lnTo>
                      <a:pt x="4" y="16"/>
                    </a:lnTo>
                    <a:lnTo>
                      <a:pt x="4" y="20"/>
                    </a:lnTo>
                    <a:lnTo>
                      <a:pt x="4" y="20"/>
                    </a:lnTo>
                    <a:lnTo>
                      <a:pt x="6" y="32"/>
                    </a:lnTo>
                    <a:lnTo>
                      <a:pt x="6" y="44"/>
                    </a:lnTo>
                    <a:lnTo>
                      <a:pt x="6" y="44"/>
                    </a:lnTo>
                    <a:lnTo>
                      <a:pt x="6" y="50"/>
                    </a:lnTo>
                    <a:lnTo>
                      <a:pt x="6" y="50"/>
                    </a:lnTo>
                    <a:lnTo>
                      <a:pt x="8" y="56"/>
                    </a:lnTo>
                    <a:lnTo>
                      <a:pt x="8" y="56"/>
                    </a:lnTo>
                    <a:lnTo>
                      <a:pt x="10" y="66"/>
                    </a:lnTo>
                    <a:lnTo>
                      <a:pt x="10" y="66"/>
                    </a:lnTo>
                    <a:lnTo>
                      <a:pt x="12" y="78"/>
                    </a:lnTo>
                    <a:lnTo>
                      <a:pt x="12" y="78"/>
                    </a:lnTo>
                    <a:lnTo>
                      <a:pt x="16" y="88"/>
                    </a:lnTo>
                    <a:lnTo>
                      <a:pt x="16" y="88"/>
                    </a:lnTo>
                    <a:lnTo>
                      <a:pt x="16" y="100"/>
                    </a:lnTo>
                    <a:lnTo>
                      <a:pt x="14" y="100"/>
                    </a:lnTo>
                    <a:lnTo>
                      <a:pt x="14" y="100"/>
                    </a:lnTo>
                    <a:lnTo>
                      <a:pt x="18" y="94"/>
                    </a:lnTo>
                    <a:lnTo>
                      <a:pt x="18" y="94"/>
                    </a:lnTo>
                    <a:lnTo>
                      <a:pt x="22" y="90"/>
                    </a:lnTo>
                    <a:lnTo>
                      <a:pt x="22" y="90"/>
                    </a:lnTo>
                    <a:lnTo>
                      <a:pt x="24" y="84"/>
                    </a:lnTo>
                    <a:lnTo>
                      <a:pt x="24" y="84"/>
                    </a:lnTo>
                    <a:lnTo>
                      <a:pt x="28" y="80"/>
                    </a:lnTo>
                    <a:lnTo>
                      <a:pt x="28" y="80"/>
                    </a:lnTo>
                    <a:lnTo>
                      <a:pt x="28" y="80"/>
                    </a:lnTo>
                    <a:lnTo>
                      <a:pt x="30" y="78"/>
                    </a:lnTo>
                    <a:lnTo>
                      <a:pt x="32" y="80"/>
                    </a:lnTo>
                    <a:lnTo>
                      <a:pt x="32" y="84"/>
                    </a:lnTo>
                    <a:lnTo>
                      <a:pt x="32" y="86"/>
                    </a:lnTo>
                    <a:lnTo>
                      <a:pt x="34" y="90"/>
                    </a:lnTo>
                    <a:lnTo>
                      <a:pt x="34" y="92"/>
                    </a:lnTo>
                    <a:lnTo>
                      <a:pt x="34" y="92"/>
                    </a:lnTo>
                    <a:lnTo>
                      <a:pt x="38" y="100"/>
                    </a:lnTo>
                    <a:lnTo>
                      <a:pt x="38" y="100"/>
                    </a:lnTo>
                    <a:lnTo>
                      <a:pt x="40" y="106"/>
                    </a:lnTo>
                    <a:lnTo>
                      <a:pt x="40" y="106"/>
                    </a:lnTo>
                    <a:lnTo>
                      <a:pt x="44" y="110"/>
                    </a:lnTo>
                    <a:lnTo>
                      <a:pt x="44" y="110"/>
                    </a:lnTo>
                    <a:lnTo>
                      <a:pt x="48" y="116"/>
                    </a:lnTo>
                    <a:lnTo>
                      <a:pt x="48" y="116"/>
                    </a:lnTo>
                    <a:lnTo>
                      <a:pt x="54" y="120"/>
                    </a:lnTo>
                    <a:lnTo>
                      <a:pt x="54" y="120"/>
                    </a:lnTo>
                    <a:lnTo>
                      <a:pt x="60" y="126"/>
                    </a:lnTo>
                    <a:lnTo>
                      <a:pt x="58" y="126"/>
                    </a:lnTo>
                    <a:lnTo>
                      <a:pt x="58" y="126"/>
                    </a:lnTo>
                    <a:lnTo>
                      <a:pt x="54" y="112"/>
                    </a:lnTo>
                    <a:lnTo>
                      <a:pt x="54" y="112"/>
                    </a:lnTo>
                    <a:lnTo>
                      <a:pt x="52" y="104"/>
                    </a:lnTo>
                    <a:lnTo>
                      <a:pt x="52" y="104"/>
                    </a:lnTo>
                    <a:lnTo>
                      <a:pt x="52" y="96"/>
                    </a:lnTo>
                    <a:lnTo>
                      <a:pt x="52" y="96"/>
                    </a:lnTo>
                    <a:lnTo>
                      <a:pt x="52" y="88"/>
                    </a:lnTo>
                    <a:lnTo>
                      <a:pt x="52" y="88"/>
                    </a:lnTo>
                    <a:lnTo>
                      <a:pt x="52" y="84"/>
                    </a:lnTo>
                    <a:lnTo>
                      <a:pt x="52" y="84"/>
                    </a:lnTo>
                    <a:lnTo>
                      <a:pt x="52" y="80"/>
                    </a:lnTo>
                    <a:lnTo>
                      <a:pt x="52" y="80"/>
                    </a:lnTo>
                    <a:lnTo>
                      <a:pt x="52" y="74"/>
                    </a:lnTo>
                    <a:lnTo>
                      <a:pt x="52" y="74"/>
                    </a:lnTo>
                    <a:lnTo>
                      <a:pt x="54" y="70"/>
                    </a:lnTo>
                    <a:lnTo>
                      <a:pt x="54"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0" name="Freeform 147"/>
              <p:cNvSpPr>
                <a:spLocks/>
              </p:cNvSpPr>
              <p:nvPr/>
            </p:nvSpPr>
            <p:spPr bwMode="auto">
              <a:xfrm>
                <a:off x="5338763" y="1668463"/>
                <a:ext cx="98425" cy="203200"/>
              </a:xfrm>
              <a:custGeom>
                <a:avLst/>
                <a:gdLst>
                  <a:gd name="T0" fmla="*/ 56 w 62"/>
                  <a:gd name="T1" fmla="*/ 72 h 128"/>
                  <a:gd name="T2" fmla="*/ 54 w 62"/>
                  <a:gd name="T3" fmla="*/ 76 h 128"/>
                  <a:gd name="T4" fmla="*/ 54 w 62"/>
                  <a:gd name="T5" fmla="*/ 82 h 128"/>
                  <a:gd name="T6" fmla="*/ 54 w 62"/>
                  <a:gd name="T7" fmla="*/ 86 h 128"/>
                  <a:gd name="T8" fmla="*/ 54 w 62"/>
                  <a:gd name="T9" fmla="*/ 90 h 128"/>
                  <a:gd name="T10" fmla="*/ 54 w 62"/>
                  <a:gd name="T11" fmla="*/ 98 h 128"/>
                  <a:gd name="T12" fmla="*/ 56 w 62"/>
                  <a:gd name="T13" fmla="*/ 106 h 128"/>
                  <a:gd name="T14" fmla="*/ 56 w 62"/>
                  <a:gd name="T15" fmla="*/ 112 h 128"/>
                  <a:gd name="T16" fmla="*/ 62 w 62"/>
                  <a:gd name="T17" fmla="*/ 128 h 128"/>
                  <a:gd name="T18" fmla="*/ 60 w 62"/>
                  <a:gd name="T19" fmla="*/ 128 h 128"/>
                  <a:gd name="T20" fmla="*/ 60 w 62"/>
                  <a:gd name="T21" fmla="*/ 128 h 128"/>
                  <a:gd name="T22" fmla="*/ 54 w 62"/>
                  <a:gd name="T23" fmla="*/ 124 h 128"/>
                  <a:gd name="T24" fmla="*/ 50 w 62"/>
                  <a:gd name="T25" fmla="*/ 120 h 128"/>
                  <a:gd name="T26" fmla="*/ 44 w 62"/>
                  <a:gd name="T27" fmla="*/ 114 h 128"/>
                  <a:gd name="T28" fmla="*/ 40 w 62"/>
                  <a:gd name="T29" fmla="*/ 108 h 128"/>
                  <a:gd name="T30" fmla="*/ 36 w 62"/>
                  <a:gd name="T31" fmla="*/ 102 h 128"/>
                  <a:gd name="T32" fmla="*/ 32 w 62"/>
                  <a:gd name="T33" fmla="*/ 92 h 128"/>
                  <a:gd name="T34" fmla="*/ 30 w 62"/>
                  <a:gd name="T35" fmla="*/ 86 h 128"/>
                  <a:gd name="T36" fmla="*/ 34 w 62"/>
                  <a:gd name="T37" fmla="*/ 82 h 128"/>
                  <a:gd name="T38" fmla="*/ 30 w 62"/>
                  <a:gd name="T39" fmla="*/ 88 h 128"/>
                  <a:gd name="T40" fmla="*/ 26 w 62"/>
                  <a:gd name="T41" fmla="*/ 94 h 128"/>
                  <a:gd name="T42" fmla="*/ 18 w 62"/>
                  <a:gd name="T43" fmla="*/ 104 h 128"/>
                  <a:gd name="T44" fmla="*/ 16 w 62"/>
                  <a:gd name="T45" fmla="*/ 104 h 128"/>
                  <a:gd name="T46" fmla="*/ 14 w 62"/>
                  <a:gd name="T47" fmla="*/ 102 h 128"/>
                  <a:gd name="T48" fmla="*/ 14 w 62"/>
                  <a:gd name="T49" fmla="*/ 102 h 128"/>
                  <a:gd name="T50" fmla="*/ 12 w 62"/>
                  <a:gd name="T51" fmla="*/ 92 h 128"/>
                  <a:gd name="T52" fmla="*/ 10 w 62"/>
                  <a:gd name="T53" fmla="*/ 80 h 128"/>
                  <a:gd name="T54" fmla="*/ 8 w 62"/>
                  <a:gd name="T55" fmla="*/ 70 h 128"/>
                  <a:gd name="T56" fmla="*/ 4 w 62"/>
                  <a:gd name="T57" fmla="*/ 58 h 128"/>
                  <a:gd name="T58" fmla="*/ 4 w 62"/>
                  <a:gd name="T59" fmla="*/ 52 h 128"/>
                  <a:gd name="T60" fmla="*/ 2 w 62"/>
                  <a:gd name="T61" fmla="*/ 40 h 128"/>
                  <a:gd name="T62" fmla="*/ 2 w 62"/>
                  <a:gd name="T63" fmla="*/ 34 h 128"/>
                  <a:gd name="T64" fmla="*/ 2 w 62"/>
                  <a:gd name="T65" fmla="*/ 24 h 128"/>
                  <a:gd name="T66" fmla="*/ 0 w 62"/>
                  <a:gd name="T67" fmla="*/ 12 h 128"/>
                  <a:gd name="T68" fmla="*/ 2 w 62"/>
                  <a:gd name="T69" fmla="*/ 10 h 128"/>
                  <a:gd name="T70" fmla="*/ 4 w 62"/>
                  <a:gd name="T71" fmla="*/ 10 h 128"/>
                  <a:gd name="T72" fmla="*/ 14 w 62"/>
                  <a:gd name="T73" fmla="*/ 20 h 128"/>
                  <a:gd name="T74" fmla="*/ 22 w 62"/>
                  <a:gd name="T75" fmla="*/ 22 h 128"/>
                  <a:gd name="T76" fmla="*/ 28 w 62"/>
                  <a:gd name="T77" fmla="*/ 22 h 128"/>
                  <a:gd name="T78" fmla="*/ 30 w 62"/>
                  <a:gd name="T79" fmla="*/ 20 h 128"/>
                  <a:gd name="T80" fmla="*/ 34 w 62"/>
                  <a:gd name="T81" fmla="*/ 18 h 128"/>
                  <a:gd name="T82" fmla="*/ 38 w 62"/>
                  <a:gd name="T83" fmla="*/ 12 h 128"/>
                  <a:gd name="T84" fmla="*/ 48 w 62"/>
                  <a:gd name="T85" fmla="*/ 0 h 128"/>
                  <a:gd name="T86" fmla="*/ 50 w 62"/>
                  <a:gd name="T87" fmla="*/ 0 h 128"/>
                  <a:gd name="T88" fmla="*/ 54 w 62"/>
                  <a:gd name="T89" fmla="*/ 18 h 128"/>
                  <a:gd name="T90" fmla="*/ 56 w 62"/>
                  <a:gd name="T91" fmla="*/ 26 h 128"/>
                  <a:gd name="T92" fmla="*/ 58 w 62"/>
                  <a:gd name="T93" fmla="*/ 34 h 128"/>
                  <a:gd name="T94" fmla="*/ 58 w 62"/>
                  <a:gd name="T95" fmla="*/ 38 h 128"/>
                  <a:gd name="T96" fmla="*/ 58 w 62"/>
                  <a:gd name="T97" fmla="*/ 42 h 128"/>
                  <a:gd name="T98" fmla="*/ 58 w 62"/>
                  <a:gd name="T99" fmla="*/ 46 h 128"/>
                  <a:gd name="T100" fmla="*/ 58 w 62"/>
                  <a:gd name="T101" fmla="*/ 50 h 128"/>
                  <a:gd name="T102" fmla="*/ 58 w 62"/>
                  <a:gd name="T103" fmla="*/ 56 h 128"/>
                  <a:gd name="T104" fmla="*/ 58 w 62"/>
                  <a:gd name="T105" fmla="*/ 60 h 128"/>
                  <a:gd name="T106" fmla="*/ 56 w 62"/>
                  <a:gd name="T10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128">
                    <a:moveTo>
                      <a:pt x="56" y="68"/>
                    </a:moveTo>
                    <a:lnTo>
                      <a:pt x="56" y="72"/>
                    </a:lnTo>
                    <a:lnTo>
                      <a:pt x="56" y="72"/>
                    </a:lnTo>
                    <a:lnTo>
                      <a:pt x="54" y="76"/>
                    </a:lnTo>
                    <a:lnTo>
                      <a:pt x="54" y="76"/>
                    </a:lnTo>
                    <a:lnTo>
                      <a:pt x="54" y="82"/>
                    </a:lnTo>
                    <a:lnTo>
                      <a:pt x="54" y="82"/>
                    </a:lnTo>
                    <a:lnTo>
                      <a:pt x="54" y="86"/>
                    </a:lnTo>
                    <a:lnTo>
                      <a:pt x="54" y="86"/>
                    </a:lnTo>
                    <a:lnTo>
                      <a:pt x="54" y="90"/>
                    </a:lnTo>
                    <a:lnTo>
                      <a:pt x="54" y="90"/>
                    </a:lnTo>
                    <a:lnTo>
                      <a:pt x="54" y="98"/>
                    </a:lnTo>
                    <a:lnTo>
                      <a:pt x="54" y="98"/>
                    </a:lnTo>
                    <a:lnTo>
                      <a:pt x="56" y="106"/>
                    </a:lnTo>
                    <a:lnTo>
                      <a:pt x="56" y="106"/>
                    </a:lnTo>
                    <a:lnTo>
                      <a:pt x="56" y="112"/>
                    </a:lnTo>
                    <a:lnTo>
                      <a:pt x="56" y="112"/>
                    </a:lnTo>
                    <a:lnTo>
                      <a:pt x="62" y="128"/>
                    </a:lnTo>
                    <a:lnTo>
                      <a:pt x="62" y="128"/>
                    </a:lnTo>
                    <a:lnTo>
                      <a:pt x="60" y="128"/>
                    </a:lnTo>
                    <a:lnTo>
                      <a:pt x="60" y="128"/>
                    </a:lnTo>
                    <a:lnTo>
                      <a:pt x="60" y="128"/>
                    </a:lnTo>
                    <a:lnTo>
                      <a:pt x="54" y="124"/>
                    </a:lnTo>
                    <a:lnTo>
                      <a:pt x="54" y="124"/>
                    </a:lnTo>
                    <a:lnTo>
                      <a:pt x="50" y="120"/>
                    </a:lnTo>
                    <a:lnTo>
                      <a:pt x="50" y="120"/>
                    </a:lnTo>
                    <a:lnTo>
                      <a:pt x="44" y="114"/>
                    </a:lnTo>
                    <a:lnTo>
                      <a:pt x="44" y="114"/>
                    </a:lnTo>
                    <a:lnTo>
                      <a:pt x="40" y="108"/>
                    </a:lnTo>
                    <a:lnTo>
                      <a:pt x="40" y="108"/>
                    </a:lnTo>
                    <a:lnTo>
                      <a:pt x="36" y="102"/>
                    </a:lnTo>
                    <a:lnTo>
                      <a:pt x="36" y="102"/>
                    </a:lnTo>
                    <a:lnTo>
                      <a:pt x="34" y="96"/>
                    </a:lnTo>
                    <a:lnTo>
                      <a:pt x="32" y="92"/>
                    </a:lnTo>
                    <a:lnTo>
                      <a:pt x="32" y="90"/>
                    </a:lnTo>
                    <a:lnTo>
                      <a:pt x="30" y="86"/>
                    </a:lnTo>
                    <a:lnTo>
                      <a:pt x="30" y="82"/>
                    </a:lnTo>
                    <a:lnTo>
                      <a:pt x="34" y="82"/>
                    </a:lnTo>
                    <a:lnTo>
                      <a:pt x="34" y="82"/>
                    </a:lnTo>
                    <a:lnTo>
                      <a:pt x="30" y="88"/>
                    </a:lnTo>
                    <a:lnTo>
                      <a:pt x="30" y="88"/>
                    </a:lnTo>
                    <a:lnTo>
                      <a:pt x="26" y="94"/>
                    </a:lnTo>
                    <a:lnTo>
                      <a:pt x="26" y="94"/>
                    </a:lnTo>
                    <a:lnTo>
                      <a:pt x="18" y="104"/>
                    </a:lnTo>
                    <a:lnTo>
                      <a:pt x="18" y="104"/>
                    </a:lnTo>
                    <a:lnTo>
                      <a:pt x="16" y="104"/>
                    </a:lnTo>
                    <a:lnTo>
                      <a:pt x="16" y="104"/>
                    </a:lnTo>
                    <a:lnTo>
                      <a:pt x="14" y="102"/>
                    </a:lnTo>
                    <a:lnTo>
                      <a:pt x="14" y="102"/>
                    </a:lnTo>
                    <a:lnTo>
                      <a:pt x="14" y="102"/>
                    </a:lnTo>
                    <a:lnTo>
                      <a:pt x="12" y="92"/>
                    </a:lnTo>
                    <a:lnTo>
                      <a:pt x="12" y="92"/>
                    </a:lnTo>
                    <a:lnTo>
                      <a:pt x="10" y="80"/>
                    </a:lnTo>
                    <a:lnTo>
                      <a:pt x="10" y="80"/>
                    </a:lnTo>
                    <a:lnTo>
                      <a:pt x="8" y="70"/>
                    </a:lnTo>
                    <a:lnTo>
                      <a:pt x="8" y="70"/>
                    </a:lnTo>
                    <a:lnTo>
                      <a:pt x="4" y="58"/>
                    </a:lnTo>
                    <a:lnTo>
                      <a:pt x="4" y="58"/>
                    </a:lnTo>
                    <a:lnTo>
                      <a:pt x="4" y="52"/>
                    </a:lnTo>
                    <a:lnTo>
                      <a:pt x="4" y="52"/>
                    </a:lnTo>
                    <a:lnTo>
                      <a:pt x="4" y="46"/>
                    </a:lnTo>
                    <a:lnTo>
                      <a:pt x="2" y="40"/>
                    </a:lnTo>
                    <a:lnTo>
                      <a:pt x="2" y="34"/>
                    </a:lnTo>
                    <a:lnTo>
                      <a:pt x="2" y="34"/>
                    </a:lnTo>
                    <a:lnTo>
                      <a:pt x="2" y="24"/>
                    </a:lnTo>
                    <a:lnTo>
                      <a:pt x="2" y="24"/>
                    </a:lnTo>
                    <a:lnTo>
                      <a:pt x="0" y="12"/>
                    </a:lnTo>
                    <a:lnTo>
                      <a:pt x="0" y="12"/>
                    </a:lnTo>
                    <a:lnTo>
                      <a:pt x="0" y="12"/>
                    </a:lnTo>
                    <a:lnTo>
                      <a:pt x="2" y="10"/>
                    </a:lnTo>
                    <a:lnTo>
                      <a:pt x="4" y="10"/>
                    </a:lnTo>
                    <a:lnTo>
                      <a:pt x="4" y="10"/>
                    </a:lnTo>
                    <a:lnTo>
                      <a:pt x="14" y="20"/>
                    </a:lnTo>
                    <a:lnTo>
                      <a:pt x="14" y="20"/>
                    </a:lnTo>
                    <a:lnTo>
                      <a:pt x="22" y="22"/>
                    </a:lnTo>
                    <a:lnTo>
                      <a:pt x="22" y="22"/>
                    </a:lnTo>
                    <a:lnTo>
                      <a:pt x="28" y="22"/>
                    </a:lnTo>
                    <a:lnTo>
                      <a:pt x="28" y="22"/>
                    </a:lnTo>
                    <a:lnTo>
                      <a:pt x="30" y="20"/>
                    </a:lnTo>
                    <a:lnTo>
                      <a:pt x="30" y="20"/>
                    </a:lnTo>
                    <a:lnTo>
                      <a:pt x="34" y="18"/>
                    </a:lnTo>
                    <a:lnTo>
                      <a:pt x="34" y="18"/>
                    </a:lnTo>
                    <a:lnTo>
                      <a:pt x="38" y="12"/>
                    </a:lnTo>
                    <a:lnTo>
                      <a:pt x="38" y="12"/>
                    </a:lnTo>
                    <a:lnTo>
                      <a:pt x="48" y="0"/>
                    </a:lnTo>
                    <a:lnTo>
                      <a:pt x="48" y="0"/>
                    </a:lnTo>
                    <a:lnTo>
                      <a:pt x="50" y="0"/>
                    </a:lnTo>
                    <a:lnTo>
                      <a:pt x="50" y="0"/>
                    </a:lnTo>
                    <a:lnTo>
                      <a:pt x="50" y="0"/>
                    </a:lnTo>
                    <a:lnTo>
                      <a:pt x="54" y="18"/>
                    </a:lnTo>
                    <a:lnTo>
                      <a:pt x="54" y="18"/>
                    </a:lnTo>
                    <a:lnTo>
                      <a:pt x="56" y="26"/>
                    </a:lnTo>
                    <a:lnTo>
                      <a:pt x="56" y="26"/>
                    </a:lnTo>
                    <a:lnTo>
                      <a:pt x="58" y="34"/>
                    </a:lnTo>
                    <a:lnTo>
                      <a:pt x="58" y="34"/>
                    </a:lnTo>
                    <a:lnTo>
                      <a:pt x="58" y="38"/>
                    </a:lnTo>
                    <a:lnTo>
                      <a:pt x="58" y="38"/>
                    </a:lnTo>
                    <a:lnTo>
                      <a:pt x="58" y="42"/>
                    </a:lnTo>
                    <a:lnTo>
                      <a:pt x="58" y="42"/>
                    </a:lnTo>
                    <a:lnTo>
                      <a:pt x="58" y="46"/>
                    </a:lnTo>
                    <a:lnTo>
                      <a:pt x="58" y="46"/>
                    </a:lnTo>
                    <a:lnTo>
                      <a:pt x="58" y="50"/>
                    </a:lnTo>
                    <a:lnTo>
                      <a:pt x="58" y="50"/>
                    </a:lnTo>
                    <a:lnTo>
                      <a:pt x="58" y="56"/>
                    </a:lnTo>
                    <a:lnTo>
                      <a:pt x="58" y="56"/>
                    </a:lnTo>
                    <a:lnTo>
                      <a:pt x="58" y="60"/>
                    </a:lnTo>
                    <a:lnTo>
                      <a:pt x="58" y="60"/>
                    </a:lnTo>
                    <a:lnTo>
                      <a:pt x="56" y="64"/>
                    </a:lnTo>
                    <a:lnTo>
                      <a:pt x="56" y="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1" name="Freeform 148"/>
              <p:cNvSpPr>
                <a:spLocks/>
              </p:cNvSpPr>
              <p:nvPr/>
            </p:nvSpPr>
            <p:spPr bwMode="auto">
              <a:xfrm>
                <a:off x="5091113" y="1516063"/>
                <a:ext cx="212725" cy="457200"/>
              </a:xfrm>
              <a:custGeom>
                <a:avLst/>
                <a:gdLst>
                  <a:gd name="T0" fmla="*/ 104 w 134"/>
                  <a:gd name="T1" fmla="*/ 96 h 288"/>
                  <a:gd name="T2" fmla="*/ 104 w 134"/>
                  <a:gd name="T3" fmla="*/ 96 h 288"/>
                  <a:gd name="T4" fmla="*/ 110 w 134"/>
                  <a:gd name="T5" fmla="*/ 78 h 288"/>
                  <a:gd name="T6" fmla="*/ 110 w 134"/>
                  <a:gd name="T7" fmla="*/ 64 h 288"/>
                  <a:gd name="T8" fmla="*/ 110 w 134"/>
                  <a:gd name="T9" fmla="*/ 64 h 288"/>
                  <a:gd name="T10" fmla="*/ 94 w 134"/>
                  <a:gd name="T11" fmla="*/ 48 h 288"/>
                  <a:gd name="T12" fmla="*/ 94 w 134"/>
                  <a:gd name="T13" fmla="*/ 48 h 288"/>
                  <a:gd name="T14" fmla="*/ 76 w 134"/>
                  <a:gd name="T15" fmla="*/ 34 h 288"/>
                  <a:gd name="T16" fmla="*/ 60 w 134"/>
                  <a:gd name="T17" fmla="*/ 20 h 288"/>
                  <a:gd name="T18" fmla="*/ 42 w 134"/>
                  <a:gd name="T19" fmla="*/ 10 h 288"/>
                  <a:gd name="T20" fmla="*/ 22 w 134"/>
                  <a:gd name="T21" fmla="*/ 0 h 288"/>
                  <a:gd name="T22" fmla="*/ 22 w 134"/>
                  <a:gd name="T23" fmla="*/ 0 h 288"/>
                  <a:gd name="T24" fmla="*/ 18 w 134"/>
                  <a:gd name="T25" fmla="*/ 28 h 288"/>
                  <a:gd name="T26" fmla="*/ 16 w 134"/>
                  <a:gd name="T27" fmla="*/ 42 h 288"/>
                  <a:gd name="T28" fmla="*/ 10 w 134"/>
                  <a:gd name="T29" fmla="*/ 56 h 288"/>
                  <a:gd name="T30" fmla="*/ 10 w 134"/>
                  <a:gd name="T31" fmla="*/ 56 h 288"/>
                  <a:gd name="T32" fmla="*/ 4 w 134"/>
                  <a:gd name="T33" fmla="*/ 74 h 288"/>
                  <a:gd name="T34" fmla="*/ 0 w 134"/>
                  <a:gd name="T35" fmla="*/ 90 h 288"/>
                  <a:gd name="T36" fmla="*/ 2 w 134"/>
                  <a:gd name="T37" fmla="*/ 110 h 288"/>
                  <a:gd name="T38" fmla="*/ 8 w 134"/>
                  <a:gd name="T39" fmla="*/ 136 h 288"/>
                  <a:gd name="T40" fmla="*/ 8 w 134"/>
                  <a:gd name="T41" fmla="*/ 136 h 288"/>
                  <a:gd name="T42" fmla="*/ 12 w 134"/>
                  <a:gd name="T43" fmla="*/ 150 h 288"/>
                  <a:gd name="T44" fmla="*/ 12 w 134"/>
                  <a:gd name="T45" fmla="*/ 166 h 288"/>
                  <a:gd name="T46" fmla="*/ 12 w 134"/>
                  <a:gd name="T47" fmla="*/ 196 h 288"/>
                  <a:gd name="T48" fmla="*/ 10 w 134"/>
                  <a:gd name="T49" fmla="*/ 218 h 288"/>
                  <a:gd name="T50" fmla="*/ 8 w 134"/>
                  <a:gd name="T51" fmla="*/ 232 h 288"/>
                  <a:gd name="T52" fmla="*/ 8 w 134"/>
                  <a:gd name="T53" fmla="*/ 232 h 288"/>
                  <a:gd name="T54" fmla="*/ 8 w 134"/>
                  <a:gd name="T55" fmla="*/ 240 h 288"/>
                  <a:gd name="T56" fmla="*/ 10 w 134"/>
                  <a:gd name="T57" fmla="*/ 256 h 288"/>
                  <a:gd name="T58" fmla="*/ 14 w 134"/>
                  <a:gd name="T59" fmla="*/ 272 h 288"/>
                  <a:gd name="T60" fmla="*/ 20 w 134"/>
                  <a:gd name="T61" fmla="*/ 288 h 288"/>
                  <a:gd name="T62" fmla="*/ 20 w 134"/>
                  <a:gd name="T63" fmla="*/ 288 h 288"/>
                  <a:gd name="T64" fmla="*/ 56 w 134"/>
                  <a:gd name="T65" fmla="*/ 278 h 288"/>
                  <a:gd name="T66" fmla="*/ 86 w 134"/>
                  <a:gd name="T67" fmla="*/ 266 h 288"/>
                  <a:gd name="T68" fmla="*/ 112 w 134"/>
                  <a:gd name="T69" fmla="*/ 250 h 288"/>
                  <a:gd name="T70" fmla="*/ 134 w 134"/>
                  <a:gd name="T71" fmla="*/ 236 h 288"/>
                  <a:gd name="T72" fmla="*/ 134 w 134"/>
                  <a:gd name="T73" fmla="*/ 236 h 288"/>
                  <a:gd name="T74" fmla="*/ 132 w 134"/>
                  <a:gd name="T75" fmla="*/ 222 h 288"/>
                  <a:gd name="T76" fmla="*/ 130 w 134"/>
                  <a:gd name="T77" fmla="*/ 206 h 288"/>
                  <a:gd name="T78" fmla="*/ 126 w 134"/>
                  <a:gd name="T79" fmla="*/ 192 h 288"/>
                  <a:gd name="T80" fmla="*/ 124 w 134"/>
                  <a:gd name="T81" fmla="*/ 184 h 288"/>
                  <a:gd name="T82" fmla="*/ 120 w 134"/>
                  <a:gd name="T83" fmla="*/ 178 h 288"/>
                  <a:gd name="T84" fmla="*/ 120 w 134"/>
                  <a:gd name="T85" fmla="*/ 178 h 288"/>
                  <a:gd name="T86" fmla="*/ 110 w 134"/>
                  <a:gd name="T87" fmla="*/ 158 h 288"/>
                  <a:gd name="T88" fmla="*/ 104 w 134"/>
                  <a:gd name="T89" fmla="*/ 138 h 288"/>
                  <a:gd name="T90" fmla="*/ 102 w 134"/>
                  <a:gd name="T91" fmla="*/ 128 h 288"/>
                  <a:gd name="T92" fmla="*/ 102 w 134"/>
                  <a:gd name="T93" fmla="*/ 116 h 288"/>
                  <a:gd name="T94" fmla="*/ 102 w 134"/>
                  <a:gd name="T95" fmla="*/ 106 h 288"/>
                  <a:gd name="T96" fmla="*/ 104 w 134"/>
                  <a:gd name="T97" fmla="*/ 9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4" h="288">
                    <a:moveTo>
                      <a:pt x="104" y="96"/>
                    </a:moveTo>
                    <a:lnTo>
                      <a:pt x="104" y="96"/>
                    </a:lnTo>
                    <a:lnTo>
                      <a:pt x="110" y="78"/>
                    </a:lnTo>
                    <a:lnTo>
                      <a:pt x="110" y="64"/>
                    </a:lnTo>
                    <a:lnTo>
                      <a:pt x="110" y="64"/>
                    </a:lnTo>
                    <a:lnTo>
                      <a:pt x="94" y="48"/>
                    </a:lnTo>
                    <a:lnTo>
                      <a:pt x="94" y="48"/>
                    </a:lnTo>
                    <a:lnTo>
                      <a:pt x="76" y="34"/>
                    </a:lnTo>
                    <a:lnTo>
                      <a:pt x="60" y="20"/>
                    </a:lnTo>
                    <a:lnTo>
                      <a:pt x="42" y="10"/>
                    </a:lnTo>
                    <a:lnTo>
                      <a:pt x="22" y="0"/>
                    </a:lnTo>
                    <a:lnTo>
                      <a:pt x="22" y="0"/>
                    </a:lnTo>
                    <a:lnTo>
                      <a:pt x="18" y="28"/>
                    </a:lnTo>
                    <a:lnTo>
                      <a:pt x="16" y="42"/>
                    </a:lnTo>
                    <a:lnTo>
                      <a:pt x="10" y="56"/>
                    </a:lnTo>
                    <a:lnTo>
                      <a:pt x="10" y="56"/>
                    </a:lnTo>
                    <a:lnTo>
                      <a:pt x="4" y="74"/>
                    </a:lnTo>
                    <a:lnTo>
                      <a:pt x="0" y="90"/>
                    </a:lnTo>
                    <a:lnTo>
                      <a:pt x="2" y="110"/>
                    </a:lnTo>
                    <a:lnTo>
                      <a:pt x="8" y="136"/>
                    </a:lnTo>
                    <a:lnTo>
                      <a:pt x="8" y="136"/>
                    </a:lnTo>
                    <a:lnTo>
                      <a:pt x="12" y="150"/>
                    </a:lnTo>
                    <a:lnTo>
                      <a:pt x="12" y="166"/>
                    </a:lnTo>
                    <a:lnTo>
                      <a:pt x="12" y="196"/>
                    </a:lnTo>
                    <a:lnTo>
                      <a:pt x="10" y="218"/>
                    </a:lnTo>
                    <a:lnTo>
                      <a:pt x="8" y="232"/>
                    </a:lnTo>
                    <a:lnTo>
                      <a:pt x="8" y="232"/>
                    </a:lnTo>
                    <a:lnTo>
                      <a:pt x="8" y="240"/>
                    </a:lnTo>
                    <a:lnTo>
                      <a:pt x="10" y="256"/>
                    </a:lnTo>
                    <a:lnTo>
                      <a:pt x="14" y="272"/>
                    </a:lnTo>
                    <a:lnTo>
                      <a:pt x="20" y="288"/>
                    </a:lnTo>
                    <a:lnTo>
                      <a:pt x="20" y="288"/>
                    </a:lnTo>
                    <a:lnTo>
                      <a:pt x="56" y="278"/>
                    </a:lnTo>
                    <a:lnTo>
                      <a:pt x="86" y="266"/>
                    </a:lnTo>
                    <a:lnTo>
                      <a:pt x="112" y="250"/>
                    </a:lnTo>
                    <a:lnTo>
                      <a:pt x="134" y="236"/>
                    </a:lnTo>
                    <a:lnTo>
                      <a:pt x="134" y="236"/>
                    </a:lnTo>
                    <a:lnTo>
                      <a:pt x="132" y="222"/>
                    </a:lnTo>
                    <a:lnTo>
                      <a:pt x="130" y="206"/>
                    </a:lnTo>
                    <a:lnTo>
                      <a:pt x="126" y="192"/>
                    </a:lnTo>
                    <a:lnTo>
                      <a:pt x="124" y="184"/>
                    </a:lnTo>
                    <a:lnTo>
                      <a:pt x="120" y="178"/>
                    </a:lnTo>
                    <a:lnTo>
                      <a:pt x="120" y="178"/>
                    </a:lnTo>
                    <a:lnTo>
                      <a:pt x="110" y="158"/>
                    </a:lnTo>
                    <a:lnTo>
                      <a:pt x="104" y="138"/>
                    </a:lnTo>
                    <a:lnTo>
                      <a:pt x="102" y="128"/>
                    </a:lnTo>
                    <a:lnTo>
                      <a:pt x="102" y="116"/>
                    </a:lnTo>
                    <a:lnTo>
                      <a:pt x="102" y="106"/>
                    </a:lnTo>
                    <a:lnTo>
                      <a:pt x="104"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2" name="Freeform 149"/>
              <p:cNvSpPr>
                <a:spLocks/>
              </p:cNvSpPr>
              <p:nvPr/>
            </p:nvSpPr>
            <p:spPr bwMode="auto">
              <a:xfrm>
                <a:off x="5091113" y="1516063"/>
                <a:ext cx="212725" cy="457200"/>
              </a:xfrm>
              <a:custGeom>
                <a:avLst/>
                <a:gdLst>
                  <a:gd name="T0" fmla="*/ 104 w 134"/>
                  <a:gd name="T1" fmla="*/ 96 h 288"/>
                  <a:gd name="T2" fmla="*/ 104 w 134"/>
                  <a:gd name="T3" fmla="*/ 96 h 288"/>
                  <a:gd name="T4" fmla="*/ 110 w 134"/>
                  <a:gd name="T5" fmla="*/ 78 h 288"/>
                  <a:gd name="T6" fmla="*/ 110 w 134"/>
                  <a:gd name="T7" fmla="*/ 64 h 288"/>
                  <a:gd name="T8" fmla="*/ 110 w 134"/>
                  <a:gd name="T9" fmla="*/ 64 h 288"/>
                  <a:gd name="T10" fmla="*/ 94 w 134"/>
                  <a:gd name="T11" fmla="*/ 48 h 288"/>
                  <a:gd name="T12" fmla="*/ 94 w 134"/>
                  <a:gd name="T13" fmla="*/ 48 h 288"/>
                  <a:gd name="T14" fmla="*/ 76 w 134"/>
                  <a:gd name="T15" fmla="*/ 34 h 288"/>
                  <a:gd name="T16" fmla="*/ 60 w 134"/>
                  <a:gd name="T17" fmla="*/ 20 h 288"/>
                  <a:gd name="T18" fmla="*/ 42 w 134"/>
                  <a:gd name="T19" fmla="*/ 10 h 288"/>
                  <a:gd name="T20" fmla="*/ 22 w 134"/>
                  <a:gd name="T21" fmla="*/ 0 h 288"/>
                  <a:gd name="T22" fmla="*/ 22 w 134"/>
                  <a:gd name="T23" fmla="*/ 0 h 288"/>
                  <a:gd name="T24" fmla="*/ 18 w 134"/>
                  <a:gd name="T25" fmla="*/ 28 h 288"/>
                  <a:gd name="T26" fmla="*/ 16 w 134"/>
                  <a:gd name="T27" fmla="*/ 42 h 288"/>
                  <a:gd name="T28" fmla="*/ 10 w 134"/>
                  <a:gd name="T29" fmla="*/ 56 h 288"/>
                  <a:gd name="T30" fmla="*/ 10 w 134"/>
                  <a:gd name="T31" fmla="*/ 56 h 288"/>
                  <a:gd name="T32" fmla="*/ 4 w 134"/>
                  <a:gd name="T33" fmla="*/ 74 h 288"/>
                  <a:gd name="T34" fmla="*/ 0 w 134"/>
                  <a:gd name="T35" fmla="*/ 90 h 288"/>
                  <a:gd name="T36" fmla="*/ 2 w 134"/>
                  <a:gd name="T37" fmla="*/ 110 h 288"/>
                  <a:gd name="T38" fmla="*/ 8 w 134"/>
                  <a:gd name="T39" fmla="*/ 136 h 288"/>
                  <a:gd name="T40" fmla="*/ 8 w 134"/>
                  <a:gd name="T41" fmla="*/ 136 h 288"/>
                  <a:gd name="T42" fmla="*/ 12 w 134"/>
                  <a:gd name="T43" fmla="*/ 150 h 288"/>
                  <a:gd name="T44" fmla="*/ 12 w 134"/>
                  <a:gd name="T45" fmla="*/ 166 h 288"/>
                  <a:gd name="T46" fmla="*/ 12 w 134"/>
                  <a:gd name="T47" fmla="*/ 196 h 288"/>
                  <a:gd name="T48" fmla="*/ 10 w 134"/>
                  <a:gd name="T49" fmla="*/ 218 h 288"/>
                  <a:gd name="T50" fmla="*/ 8 w 134"/>
                  <a:gd name="T51" fmla="*/ 232 h 288"/>
                  <a:gd name="T52" fmla="*/ 8 w 134"/>
                  <a:gd name="T53" fmla="*/ 232 h 288"/>
                  <a:gd name="T54" fmla="*/ 8 w 134"/>
                  <a:gd name="T55" fmla="*/ 240 h 288"/>
                  <a:gd name="T56" fmla="*/ 10 w 134"/>
                  <a:gd name="T57" fmla="*/ 256 h 288"/>
                  <a:gd name="T58" fmla="*/ 14 w 134"/>
                  <a:gd name="T59" fmla="*/ 272 h 288"/>
                  <a:gd name="T60" fmla="*/ 20 w 134"/>
                  <a:gd name="T61" fmla="*/ 288 h 288"/>
                  <a:gd name="T62" fmla="*/ 20 w 134"/>
                  <a:gd name="T63" fmla="*/ 288 h 288"/>
                  <a:gd name="T64" fmla="*/ 56 w 134"/>
                  <a:gd name="T65" fmla="*/ 278 h 288"/>
                  <a:gd name="T66" fmla="*/ 86 w 134"/>
                  <a:gd name="T67" fmla="*/ 266 h 288"/>
                  <a:gd name="T68" fmla="*/ 112 w 134"/>
                  <a:gd name="T69" fmla="*/ 250 h 288"/>
                  <a:gd name="T70" fmla="*/ 134 w 134"/>
                  <a:gd name="T71" fmla="*/ 236 h 288"/>
                  <a:gd name="T72" fmla="*/ 134 w 134"/>
                  <a:gd name="T73" fmla="*/ 236 h 288"/>
                  <a:gd name="T74" fmla="*/ 132 w 134"/>
                  <a:gd name="T75" fmla="*/ 222 h 288"/>
                  <a:gd name="T76" fmla="*/ 130 w 134"/>
                  <a:gd name="T77" fmla="*/ 206 h 288"/>
                  <a:gd name="T78" fmla="*/ 126 w 134"/>
                  <a:gd name="T79" fmla="*/ 192 h 288"/>
                  <a:gd name="T80" fmla="*/ 124 w 134"/>
                  <a:gd name="T81" fmla="*/ 184 h 288"/>
                  <a:gd name="T82" fmla="*/ 120 w 134"/>
                  <a:gd name="T83" fmla="*/ 178 h 288"/>
                  <a:gd name="T84" fmla="*/ 120 w 134"/>
                  <a:gd name="T85" fmla="*/ 178 h 288"/>
                  <a:gd name="T86" fmla="*/ 110 w 134"/>
                  <a:gd name="T87" fmla="*/ 158 h 288"/>
                  <a:gd name="T88" fmla="*/ 104 w 134"/>
                  <a:gd name="T89" fmla="*/ 138 h 288"/>
                  <a:gd name="T90" fmla="*/ 102 w 134"/>
                  <a:gd name="T91" fmla="*/ 128 h 288"/>
                  <a:gd name="T92" fmla="*/ 102 w 134"/>
                  <a:gd name="T93" fmla="*/ 116 h 288"/>
                  <a:gd name="T94" fmla="*/ 102 w 134"/>
                  <a:gd name="T95" fmla="*/ 106 h 288"/>
                  <a:gd name="T96" fmla="*/ 104 w 134"/>
                  <a:gd name="T97" fmla="*/ 9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4" h="288">
                    <a:moveTo>
                      <a:pt x="104" y="96"/>
                    </a:moveTo>
                    <a:lnTo>
                      <a:pt x="104" y="96"/>
                    </a:lnTo>
                    <a:lnTo>
                      <a:pt x="110" y="78"/>
                    </a:lnTo>
                    <a:lnTo>
                      <a:pt x="110" y="64"/>
                    </a:lnTo>
                    <a:lnTo>
                      <a:pt x="110" y="64"/>
                    </a:lnTo>
                    <a:lnTo>
                      <a:pt x="94" y="48"/>
                    </a:lnTo>
                    <a:lnTo>
                      <a:pt x="94" y="48"/>
                    </a:lnTo>
                    <a:lnTo>
                      <a:pt x="76" y="34"/>
                    </a:lnTo>
                    <a:lnTo>
                      <a:pt x="60" y="20"/>
                    </a:lnTo>
                    <a:lnTo>
                      <a:pt x="42" y="10"/>
                    </a:lnTo>
                    <a:lnTo>
                      <a:pt x="22" y="0"/>
                    </a:lnTo>
                    <a:lnTo>
                      <a:pt x="22" y="0"/>
                    </a:lnTo>
                    <a:lnTo>
                      <a:pt x="18" y="28"/>
                    </a:lnTo>
                    <a:lnTo>
                      <a:pt x="16" y="42"/>
                    </a:lnTo>
                    <a:lnTo>
                      <a:pt x="10" y="56"/>
                    </a:lnTo>
                    <a:lnTo>
                      <a:pt x="10" y="56"/>
                    </a:lnTo>
                    <a:lnTo>
                      <a:pt x="4" y="74"/>
                    </a:lnTo>
                    <a:lnTo>
                      <a:pt x="0" y="90"/>
                    </a:lnTo>
                    <a:lnTo>
                      <a:pt x="2" y="110"/>
                    </a:lnTo>
                    <a:lnTo>
                      <a:pt x="8" y="136"/>
                    </a:lnTo>
                    <a:lnTo>
                      <a:pt x="8" y="136"/>
                    </a:lnTo>
                    <a:lnTo>
                      <a:pt x="12" y="150"/>
                    </a:lnTo>
                    <a:lnTo>
                      <a:pt x="12" y="166"/>
                    </a:lnTo>
                    <a:lnTo>
                      <a:pt x="12" y="196"/>
                    </a:lnTo>
                    <a:lnTo>
                      <a:pt x="10" y="218"/>
                    </a:lnTo>
                    <a:lnTo>
                      <a:pt x="8" y="232"/>
                    </a:lnTo>
                    <a:lnTo>
                      <a:pt x="8" y="232"/>
                    </a:lnTo>
                    <a:lnTo>
                      <a:pt x="8" y="240"/>
                    </a:lnTo>
                    <a:lnTo>
                      <a:pt x="10" y="256"/>
                    </a:lnTo>
                    <a:lnTo>
                      <a:pt x="14" y="272"/>
                    </a:lnTo>
                    <a:lnTo>
                      <a:pt x="20" y="288"/>
                    </a:lnTo>
                    <a:lnTo>
                      <a:pt x="20" y="288"/>
                    </a:lnTo>
                    <a:lnTo>
                      <a:pt x="56" y="278"/>
                    </a:lnTo>
                    <a:lnTo>
                      <a:pt x="86" y="266"/>
                    </a:lnTo>
                    <a:lnTo>
                      <a:pt x="112" y="250"/>
                    </a:lnTo>
                    <a:lnTo>
                      <a:pt x="134" y="236"/>
                    </a:lnTo>
                    <a:lnTo>
                      <a:pt x="134" y="236"/>
                    </a:lnTo>
                    <a:lnTo>
                      <a:pt x="132" y="222"/>
                    </a:lnTo>
                    <a:lnTo>
                      <a:pt x="130" y="206"/>
                    </a:lnTo>
                    <a:lnTo>
                      <a:pt x="126" y="192"/>
                    </a:lnTo>
                    <a:lnTo>
                      <a:pt x="124" y="184"/>
                    </a:lnTo>
                    <a:lnTo>
                      <a:pt x="120" y="178"/>
                    </a:lnTo>
                    <a:lnTo>
                      <a:pt x="120" y="178"/>
                    </a:lnTo>
                    <a:lnTo>
                      <a:pt x="110" y="158"/>
                    </a:lnTo>
                    <a:lnTo>
                      <a:pt x="104" y="138"/>
                    </a:lnTo>
                    <a:lnTo>
                      <a:pt x="102" y="128"/>
                    </a:lnTo>
                    <a:lnTo>
                      <a:pt x="102" y="116"/>
                    </a:lnTo>
                    <a:lnTo>
                      <a:pt x="102" y="106"/>
                    </a:lnTo>
                    <a:lnTo>
                      <a:pt x="104" y="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3" name="Freeform 150"/>
              <p:cNvSpPr>
                <a:spLocks noEditPoints="1"/>
              </p:cNvSpPr>
              <p:nvPr/>
            </p:nvSpPr>
            <p:spPr bwMode="auto">
              <a:xfrm>
                <a:off x="5087938" y="1516063"/>
                <a:ext cx="219075" cy="460375"/>
              </a:xfrm>
              <a:custGeom>
                <a:avLst/>
                <a:gdLst>
                  <a:gd name="T0" fmla="*/ 108 w 138"/>
                  <a:gd name="T1" fmla="*/ 88 h 290"/>
                  <a:gd name="T2" fmla="*/ 110 w 138"/>
                  <a:gd name="T3" fmla="*/ 80 h 290"/>
                  <a:gd name="T4" fmla="*/ 112 w 138"/>
                  <a:gd name="T5" fmla="*/ 64 h 290"/>
                  <a:gd name="T6" fmla="*/ 72 w 138"/>
                  <a:gd name="T7" fmla="*/ 28 h 290"/>
                  <a:gd name="T8" fmla="*/ 48 w 138"/>
                  <a:gd name="T9" fmla="*/ 14 h 290"/>
                  <a:gd name="T10" fmla="*/ 30 w 138"/>
                  <a:gd name="T11" fmla="*/ 4 h 290"/>
                  <a:gd name="T12" fmla="*/ 26 w 138"/>
                  <a:gd name="T13" fmla="*/ 0 h 290"/>
                  <a:gd name="T14" fmla="*/ 14 w 138"/>
                  <a:gd name="T15" fmla="*/ 56 h 290"/>
                  <a:gd name="T16" fmla="*/ 6 w 138"/>
                  <a:gd name="T17" fmla="*/ 80 h 290"/>
                  <a:gd name="T18" fmla="*/ 6 w 138"/>
                  <a:gd name="T19" fmla="*/ 108 h 290"/>
                  <a:gd name="T20" fmla="*/ 14 w 138"/>
                  <a:gd name="T21" fmla="*/ 144 h 290"/>
                  <a:gd name="T22" fmla="*/ 16 w 138"/>
                  <a:gd name="T23" fmla="*/ 198 h 290"/>
                  <a:gd name="T24" fmla="*/ 12 w 138"/>
                  <a:gd name="T25" fmla="*/ 232 h 290"/>
                  <a:gd name="T26" fmla="*/ 12 w 138"/>
                  <a:gd name="T27" fmla="*/ 234 h 290"/>
                  <a:gd name="T28" fmla="*/ 18 w 138"/>
                  <a:gd name="T29" fmla="*/ 270 h 290"/>
                  <a:gd name="T30" fmla="*/ 30 w 138"/>
                  <a:gd name="T31" fmla="*/ 284 h 290"/>
                  <a:gd name="T32" fmla="*/ 44 w 138"/>
                  <a:gd name="T33" fmla="*/ 280 h 290"/>
                  <a:gd name="T34" fmla="*/ 60 w 138"/>
                  <a:gd name="T35" fmla="*/ 274 h 290"/>
                  <a:gd name="T36" fmla="*/ 74 w 138"/>
                  <a:gd name="T37" fmla="*/ 270 h 290"/>
                  <a:gd name="T38" fmla="*/ 88 w 138"/>
                  <a:gd name="T39" fmla="*/ 262 h 290"/>
                  <a:gd name="T40" fmla="*/ 102 w 138"/>
                  <a:gd name="T41" fmla="*/ 256 h 290"/>
                  <a:gd name="T42" fmla="*/ 124 w 138"/>
                  <a:gd name="T43" fmla="*/ 244 h 290"/>
                  <a:gd name="T44" fmla="*/ 136 w 138"/>
                  <a:gd name="T45" fmla="*/ 236 h 290"/>
                  <a:gd name="T46" fmla="*/ 132 w 138"/>
                  <a:gd name="T47" fmla="*/ 218 h 290"/>
                  <a:gd name="T48" fmla="*/ 128 w 138"/>
                  <a:gd name="T49" fmla="*/ 190 h 290"/>
                  <a:gd name="T50" fmla="*/ 124 w 138"/>
                  <a:gd name="T51" fmla="*/ 182 h 290"/>
                  <a:gd name="T52" fmla="*/ 116 w 138"/>
                  <a:gd name="T53" fmla="*/ 166 h 290"/>
                  <a:gd name="T54" fmla="*/ 104 w 138"/>
                  <a:gd name="T55" fmla="*/ 132 h 290"/>
                  <a:gd name="T56" fmla="*/ 106 w 138"/>
                  <a:gd name="T57" fmla="*/ 96 h 290"/>
                  <a:gd name="T58" fmla="*/ 106 w 138"/>
                  <a:gd name="T59" fmla="*/ 132 h 290"/>
                  <a:gd name="T60" fmla="*/ 116 w 138"/>
                  <a:gd name="T61" fmla="*/ 166 h 290"/>
                  <a:gd name="T62" fmla="*/ 126 w 138"/>
                  <a:gd name="T63" fmla="*/ 182 h 290"/>
                  <a:gd name="T64" fmla="*/ 128 w 138"/>
                  <a:gd name="T65" fmla="*/ 190 h 290"/>
                  <a:gd name="T66" fmla="*/ 134 w 138"/>
                  <a:gd name="T67" fmla="*/ 218 h 290"/>
                  <a:gd name="T68" fmla="*/ 138 w 138"/>
                  <a:gd name="T69" fmla="*/ 236 h 290"/>
                  <a:gd name="T70" fmla="*/ 130 w 138"/>
                  <a:gd name="T71" fmla="*/ 240 h 290"/>
                  <a:gd name="T72" fmla="*/ 110 w 138"/>
                  <a:gd name="T73" fmla="*/ 254 h 290"/>
                  <a:gd name="T74" fmla="*/ 98 w 138"/>
                  <a:gd name="T75" fmla="*/ 262 h 290"/>
                  <a:gd name="T76" fmla="*/ 82 w 138"/>
                  <a:gd name="T77" fmla="*/ 268 h 290"/>
                  <a:gd name="T78" fmla="*/ 68 w 138"/>
                  <a:gd name="T79" fmla="*/ 276 h 290"/>
                  <a:gd name="T80" fmla="*/ 54 w 138"/>
                  <a:gd name="T81" fmla="*/ 282 h 290"/>
                  <a:gd name="T82" fmla="*/ 38 w 138"/>
                  <a:gd name="T83" fmla="*/ 286 h 290"/>
                  <a:gd name="T84" fmla="*/ 20 w 138"/>
                  <a:gd name="T85" fmla="*/ 290 h 290"/>
                  <a:gd name="T86" fmla="*/ 10 w 138"/>
                  <a:gd name="T87" fmla="*/ 254 h 290"/>
                  <a:gd name="T88" fmla="*/ 8 w 138"/>
                  <a:gd name="T89" fmla="*/ 232 h 290"/>
                  <a:gd name="T90" fmla="*/ 10 w 138"/>
                  <a:gd name="T91" fmla="*/ 216 h 290"/>
                  <a:gd name="T92" fmla="*/ 12 w 138"/>
                  <a:gd name="T93" fmla="*/ 180 h 290"/>
                  <a:gd name="T94" fmla="*/ 6 w 138"/>
                  <a:gd name="T95" fmla="*/ 126 h 290"/>
                  <a:gd name="T96" fmla="*/ 0 w 138"/>
                  <a:gd name="T97" fmla="*/ 98 h 290"/>
                  <a:gd name="T98" fmla="*/ 4 w 138"/>
                  <a:gd name="T99" fmla="*/ 72 h 290"/>
                  <a:gd name="T100" fmla="*/ 18 w 138"/>
                  <a:gd name="T101" fmla="*/ 36 h 290"/>
                  <a:gd name="T102" fmla="*/ 24 w 138"/>
                  <a:gd name="T103" fmla="*/ 0 h 290"/>
                  <a:gd name="T104" fmla="*/ 30 w 138"/>
                  <a:gd name="T105" fmla="*/ 2 h 290"/>
                  <a:gd name="T106" fmla="*/ 50 w 138"/>
                  <a:gd name="T107" fmla="*/ 12 h 290"/>
                  <a:gd name="T108" fmla="*/ 72 w 138"/>
                  <a:gd name="T109" fmla="*/ 28 h 290"/>
                  <a:gd name="T110" fmla="*/ 114 w 138"/>
                  <a:gd name="T111" fmla="*/ 64 h 290"/>
                  <a:gd name="T112" fmla="*/ 112 w 138"/>
                  <a:gd name="T113" fmla="*/ 72 h 290"/>
                  <a:gd name="T114" fmla="*/ 110 w 138"/>
                  <a:gd name="T115" fmla="*/ 8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8" h="290">
                    <a:moveTo>
                      <a:pt x="106" y="96"/>
                    </a:moveTo>
                    <a:lnTo>
                      <a:pt x="106" y="96"/>
                    </a:lnTo>
                    <a:lnTo>
                      <a:pt x="108" y="88"/>
                    </a:lnTo>
                    <a:lnTo>
                      <a:pt x="108" y="88"/>
                    </a:lnTo>
                    <a:lnTo>
                      <a:pt x="110" y="84"/>
                    </a:lnTo>
                    <a:lnTo>
                      <a:pt x="110" y="84"/>
                    </a:lnTo>
                    <a:lnTo>
                      <a:pt x="110" y="80"/>
                    </a:lnTo>
                    <a:lnTo>
                      <a:pt x="110" y="80"/>
                    </a:lnTo>
                    <a:lnTo>
                      <a:pt x="112" y="72"/>
                    </a:lnTo>
                    <a:lnTo>
                      <a:pt x="112" y="72"/>
                    </a:lnTo>
                    <a:lnTo>
                      <a:pt x="112" y="64"/>
                    </a:lnTo>
                    <a:lnTo>
                      <a:pt x="112" y="64"/>
                    </a:lnTo>
                    <a:lnTo>
                      <a:pt x="112" y="64"/>
                    </a:lnTo>
                    <a:lnTo>
                      <a:pt x="92" y="46"/>
                    </a:lnTo>
                    <a:lnTo>
                      <a:pt x="92" y="46"/>
                    </a:lnTo>
                    <a:lnTo>
                      <a:pt x="72" y="28"/>
                    </a:lnTo>
                    <a:lnTo>
                      <a:pt x="72" y="28"/>
                    </a:lnTo>
                    <a:lnTo>
                      <a:pt x="60" y="20"/>
                    </a:lnTo>
                    <a:lnTo>
                      <a:pt x="60" y="20"/>
                    </a:lnTo>
                    <a:lnTo>
                      <a:pt x="48" y="14"/>
                    </a:lnTo>
                    <a:lnTo>
                      <a:pt x="48" y="14"/>
                    </a:lnTo>
                    <a:lnTo>
                      <a:pt x="36" y="6"/>
                    </a:lnTo>
                    <a:lnTo>
                      <a:pt x="36" y="6"/>
                    </a:lnTo>
                    <a:lnTo>
                      <a:pt x="30" y="4"/>
                    </a:lnTo>
                    <a:lnTo>
                      <a:pt x="30" y="4"/>
                    </a:lnTo>
                    <a:lnTo>
                      <a:pt x="24" y="2"/>
                    </a:lnTo>
                    <a:lnTo>
                      <a:pt x="26" y="0"/>
                    </a:lnTo>
                    <a:lnTo>
                      <a:pt x="26" y="0"/>
                    </a:lnTo>
                    <a:lnTo>
                      <a:pt x="24" y="20"/>
                    </a:lnTo>
                    <a:lnTo>
                      <a:pt x="20" y="38"/>
                    </a:lnTo>
                    <a:lnTo>
                      <a:pt x="20" y="38"/>
                    </a:lnTo>
                    <a:lnTo>
                      <a:pt x="14" y="56"/>
                    </a:lnTo>
                    <a:lnTo>
                      <a:pt x="14" y="56"/>
                    </a:lnTo>
                    <a:lnTo>
                      <a:pt x="8" y="72"/>
                    </a:lnTo>
                    <a:lnTo>
                      <a:pt x="8" y="72"/>
                    </a:lnTo>
                    <a:lnTo>
                      <a:pt x="6" y="80"/>
                    </a:lnTo>
                    <a:lnTo>
                      <a:pt x="4" y="90"/>
                    </a:lnTo>
                    <a:lnTo>
                      <a:pt x="4" y="90"/>
                    </a:lnTo>
                    <a:lnTo>
                      <a:pt x="6" y="108"/>
                    </a:lnTo>
                    <a:lnTo>
                      <a:pt x="6" y="108"/>
                    </a:lnTo>
                    <a:lnTo>
                      <a:pt x="10" y="126"/>
                    </a:lnTo>
                    <a:lnTo>
                      <a:pt x="10" y="126"/>
                    </a:lnTo>
                    <a:lnTo>
                      <a:pt x="14" y="144"/>
                    </a:lnTo>
                    <a:lnTo>
                      <a:pt x="14" y="144"/>
                    </a:lnTo>
                    <a:lnTo>
                      <a:pt x="16" y="162"/>
                    </a:lnTo>
                    <a:lnTo>
                      <a:pt x="18" y="180"/>
                    </a:lnTo>
                    <a:lnTo>
                      <a:pt x="18" y="180"/>
                    </a:lnTo>
                    <a:lnTo>
                      <a:pt x="16" y="198"/>
                    </a:lnTo>
                    <a:lnTo>
                      <a:pt x="14" y="218"/>
                    </a:lnTo>
                    <a:lnTo>
                      <a:pt x="14" y="226"/>
                    </a:lnTo>
                    <a:lnTo>
                      <a:pt x="12" y="230"/>
                    </a:lnTo>
                    <a:lnTo>
                      <a:pt x="12" y="232"/>
                    </a:lnTo>
                    <a:lnTo>
                      <a:pt x="12" y="232"/>
                    </a:lnTo>
                    <a:lnTo>
                      <a:pt x="12" y="232"/>
                    </a:lnTo>
                    <a:lnTo>
                      <a:pt x="12" y="234"/>
                    </a:lnTo>
                    <a:lnTo>
                      <a:pt x="12" y="234"/>
                    </a:lnTo>
                    <a:lnTo>
                      <a:pt x="14" y="252"/>
                    </a:lnTo>
                    <a:lnTo>
                      <a:pt x="14" y="252"/>
                    </a:lnTo>
                    <a:lnTo>
                      <a:pt x="18" y="270"/>
                    </a:lnTo>
                    <a:lnTo>
                      <a:pt x="18" y="270"/>
                    </a:lnTo>
                    <a:lnTo>
                      <a:pt x="24" y="288"/>
                    </a:lnTo>
                    <a:lnTo>
                      <a:pt x="22" y="286"/>
                    </a:lnTo>
                    <a:lnTo>
                      <a:pt x="30" y="284"/>
                    </a:lnTo>
                    <a:lnTo>
                      <a:pt x="30" y="284"/>
                    </a:lnTo>
                    <a:lnTo>
                      <a:pt x="38" y="282"/>
                    </a:lnTo>
                    <a:lnTo>
                      <a:pt x="38" y="282"/>
                    </a:lnTo>
                    <a:lnTo>
                      <a:pt x="44" y="280"/>
                    </a:lnTo>
                    <a:lnTo>
                      <a:pt x="44" y="280"/>
                    </a:lnTo>
                    <a:lnTo>
                      <a:pt x="52" y="278"/>
                    </a:lnTo>
                    <a:lnTo>
                      <a:pt x="52" y="278"/>
                    </a:lnTo>
                    <a:lnTo>
                      <a:pt x="60" y="274"/>
                    </a:lnTo>
                    <a:lnTo>
                      <a:pt x="60" y="274"/>
                    </a:lnTo>
                    <a:lnTo>
                      <a:pt x="68" y="272"/>
                    </a:lnTo>
                    <a:lnTo>
                      <a:pt x="68" y="272"/>
                    </a:lnTo>
                    <a:lnTo>
                      <a:pt x="74" y="270"/>
                    </a:lnTo>
                    <a:lnTo>
                      <a:pt x="74" y="270"/>
                    </a:lnTo>
                    <a:lnTo>
                      <a:pt x="82" y="266"/>
                    </a:lnTo>
                    <a:lnTo>
                      <a:pt x="82" y="266"/>
                    </a:lnTo>
                    <a:lnTo>
                      <a:pt x="88" y="262"/>
                    </a:lnTo>
                    <a:lnTo>
                      <a:pt x="88" y="262"/>
                    </a:lnTo>
                    <a:lnTo>
                      <a:pt x="96" y="260"/>
                    </a:lnTo>
                    <a:lnTo>
                      <a:pt x="96" y="260"/>
                    </a:lnTo>
                    <a:lnTo>
                      <a:pt x="102" y="256"/>
                    </a:lnTo>
                    <a:lnTo>
                      <a:pt x="102" y="256"/>
                    </a:lnTo>
                    <a:lnTo>
                      <a:pt x="110" y="252"/>
                    </a:lnTo>
                    <a:lnTo>
                      <a:pt x="110" y="252"/>
                    </a:lnTo>
                    <a:lnTo>
                      <a:pt x="124" y="244"/>
                    </a:lnTo>
                    <a:lnTo>
                      <a:pt x="124" y="244"/>
                    </a:lnTo>
                    <a:lnTo>
                      <a:pt x="130" y="240"/>
                    </a:lnTo>
                    <a:lnTo>
                      <a:pt x="130" y="240"/>
                    </a:lnTo>
                    <a:lnTo>
                      <a:pt x="136" y="234"/>
                    </a:lnTo>
                    <a:lnTo>
                      <a:pt x="136" y="236"/>
                    </a:lnTo>
                    <a:lnTo>
                      <a:pt x="136" y="236"/>
                    </a:lnTo>
                    <a:lnTo>
                      <a:pt x="134" y="226"/>
                    </a:lnTo>
                    <a:lnTo>
                      <a:pt x="134" y="226"/>
                    </a:lnTo>
                    <a:lnTo>
                      <a:pt x="132" y="218"/>
                    </a:lnTo>
                    <a:lnTo>
                      <a:pt x="132" y="218"/>
                    </a:lnTo>
                    <a:lnTo>
                      <a:pt x="130" y="200"/>
                    </a:lnTo>
                    <a:lnTo>
                      <a:pt x="130" y="200"/>
                    </a:lnTo>
                    <a:lnTo>
                      <a:pt x="128" y="190"/>
                    </a:lnTo>
                    <a:lnTo>
                      <a:pt x="128" y="190"/>
                    </a:lnTo>
                    <a:lnTo>
                      <a:pt x="126" y="186"/>
                    </a:lnTo>
                    <a:lnTo>
                      <a:pt x="126" y="186"/>
                    </a:lnTo>
                    <a:lnTo>
                      <a:pt x="124" y="182"/>
                    </a:lnTo>
                    <a:lnTo>
                      <a:pt x="124" y="182"/>
                    </a:lnTo>
                    <a:lnTo>
                      <a:pt x="120" y="174"/>
                    </a:lnTo>
                    <a:lnTo>
                      <a:pt x="120" y="174"/>
                    </a:lnTo>
                    <a:lnTo>
                      <a:pt x="116" y="166"/>
                    </a:lnTo>
                    <a:lnTo>
                      <a:pt x="116" y="166"/>
                    </a:lnTo>
                    <a:lnTo>
                      <a:pt x="110" y="150"/>
                    </a:lnTo>
                    <a:lnTo>
                      <a:pt x="104" y="132"/>
                    </a:lnTo>
                    <a:lnTo>
                      <a:pt x="104" y="132"/>
                    </a:lnTo>
                    <a:lnTo>
                      <a:pt x="104" y="114"/>
                    </a:lnTo>
                    <a:lnTo>
                      <a:pt x="104" y="106"/>
                    </a:lnTo>
                    <a:lnTo>
                      <a:pt x="106" y="96"/>
                    </a:lnTo>
                    <a:close/>
                    <a:moveTo>
                      <a:pt x="106" y="96"/>
                    </a:moveTo>
                    <a:lnTo>
                      <a:pt x="106" y="96"/>
                    </a:lnTo>
                    <a:lnTo>
                      <a:pt x="104" y="106"/>
                    </a:lnTo>
                    <a:lnTo>
                      <a:pt x="104" y="114"/>
                    </a:lnTo>
                    <a:lnTo>
                      <a:pt x="106" y="132"/>
                    </a:lnTo>
                    <a:lnTo>
                      <a:pt x="106" y="132"/>
                    </a:lnTo>
                    <a:lnTo>
                      <a:pt x="110" y="150"/>
                    </a:lnTo>
                    <a:lnTo>
                      <a:pt x="116" y="166"/>
                    </a:lnTo>
                    <a:lnTo>
                      <a:pt x="116" y="166"/>
                    </a:lnTo>
                    <a:lnTo>
                      <a:pt x="120" y="174"/>
                    </a:lnTo>
                    <a:lnTo>
                      <a:pt x="120" y="174"/>
                    </a:lnTo>
                    <a:lnTo>
                      <a:pt x="126" y="182"/>
                    </a:lnTo>
                    <a:lnTo>
                      <a:pt x="126" y="182"/>
                    </a:lnTo>
                    <a:lnTo>
                      <a:pt x="126" y="186"/>
                    </a:lnTo>
                    <a:lnTo>
                      <a:pt x="126" y="186"/>
                    </a:lnTo>
                    <a:lnTo>
                      <a:pt x="128" y="190"/>
                    </a:lnTo>
                    <a:lnTo>
                      <a:pt x="128" y="190"/>
                    </a:lnTo>
                    <a:lnTo>
                      <a:pt x="130" y="200"/>
                    </a:lnTo>
                    <a:lnTo>
                      <a:pt x="130" y="200"/>
                    </a:lnTo>
                    <a:lnTo>
                      <a:pt x="134" y="218"/>
                    </a:lnTo>
                    <a:lnTo>
                      <a:pt x="134" y="218"/>
                    </a:lnTo>
                    <a:lnTo>
                      <a:pt x="134" y="226"/>
                    </a:lnTo>
                    <a:lnTo>
                      <a:pt x="134" y="226"/>
                    </a:lnTo>
                    <a:lnTo>
                      <a:pt x="138" y="234"/>
                    </a:lnTo>
                    <a:lnTo>
                      <a:pt x="138" y="236"/>
                    </a:lnTo>
                    <a:lnTo>
                      <a:pt x="138" y="236"/>
                    </a:lnTo>
                    <a:lnTo>
                      <a:pt x="138" y="236"/>
                    </a:lnTo>
                    <a:lnTo>
                      <a:pt x="130" y="240"/>
                    </a:lnTo>
                    <a:lnTo>
                      <a:pt x="130" y="240"/>
                    </a:lnTo>
                    <a:lnTo>
                      <a:pt x="124" y="246"/>
                    </a:lnTo>
                    <a:lnTo>
                      <a:pt x="124" y="246"/>
                    </a:lnTo>
                    <a:lnTo>
                      <a:pt x="110" y="254"/>
                    </a:lnTo>
                    <a:lnTo>
                      <a:pt x="110" y="254"/>
                    </a:lnTo>
                    <a:lnTo>
                      <a:pt x="104" y="258"/>
                    </a:lnTo>
                    <a:lnTo>
                      <a:pt x="104" y="258"/>
                    </a:lnTo>
                    <a:lnTo>
                      <a:pt x="98" y="262"/>
                    </a:lnTo>
                    <a:lnTo>
                      <a:pt x="98" y="262"/>
                    </a:lnTo>
                    <a:lnTo>
                      <a:pt x="90" y="266"/>
                    </a:lnTo>
                    <a:lnTo>
                      <a:pt x="90" y="266"/>
                    </a:lnTo>
                    <a:lnTo>
                      <a:pt x="82" y="268"/>
                    </a:lnTo>
                    <a:lnTo>
                      <a:pt x="82" y="268"/>
                    </a:lnTo>
                    <a:lnTo>
                      <a:pt x="76" y="272"/>
                    </a:lnTo>
                    <a:lnTo>
                      <a:pt x="76" y="272"/>
                    </a:lnTo>
                    <a:lnTo>
                      <a:pt x="68" y="276"/>
                    </a:lnTo>
                    <a:lnTo>
                      <a:pt x="68" y="276"/>
                    </a:lnTo>
                    <a:lnTo>
                      <a:pt x="62" y="278"/>
                    </a:lnTo>
                    <a:lnTo>
                      <a:pt x="62" y="278"/>
                    </a:lnTo>
                    <a:lnTo>
                      <a:pt x="54" y="282"/>
                    </a:lnTo>
                    <a:lnTo>
                      <a:pt x="54" y="282"/>
                    </a:lnTo>
                    <a:lnTo>
                      <a:pt x="46" y="284"/>
                    </a:lnTo>
                    <a:lnTo>
                      <a:pt x="46" y="284"/>
                    </a:lnTo>
                    <a:lnTo>
                      <a:pt x="38" y="286"/>
                    </a:lnTo>
                    <a:lnTo>
                      <a:pt x="38" y="286"/>
                    </a:lnTo>
                    <a:lnTo>
                      <a:pt x="24" y="290"/>
                    </a:lnTo>
                    <a:lnTo>
                      <a:pt x="22" y="290"/>
                    </a:lnTo>
                    <a:lnTo>
                      <a:pt x="20" y="290"/>
                    </a:lnTo>
                    <a:lnTo>
                      <a:pt x="20" y="290"/>
                    </a:lnTo>
                    <a:lnTo>
                      <a:pt x="14" y="272"/>
                    </a:lnTo>
                    <a:lnTo>
                      <a:pt x="14" y="272"/>
                    </a:lnTo>
                    <a:lnTo>
                      <a:pt x="10" y="254"/>
                    </a:lnTo>
                    <a:lnTo>
                      <a:pt x="10" y="254"/>
                    </a:lnTo>
                    <a:lnTo>
                      <a:pt x="8" y="236"/>
                    </a:lnTo>
                    <a:lnTo>
                      <a:pt x="8" y="236"/>
                    </a:lnTo>
                    <a:lnTo>
                      <a:pt x="8" y="232"/>
                    </a:lnTo>
                    <a:lnTo>
                      <a:pt x="8" y="232"/>
                    </a:lnTo>
                    <a:lnTo>
                      <a:pt x="8" y="230"/>
                    </a:lnTo>
                    <a:lnTo>
                      <a:pt x="8" y="230"/>
                    </a:lnTo>
                    <a:lnTo>
                      <a:pt x="8" y="226"/>
                    </a:lnTo>
                    <a:lnTo>
                      <a:pt x="10" y="216"/>
                    </a:lnTo>
                    <a:lnTo>
                      <a:pt x="10" y="216"/>
                    </a:lnTo>
                    <a:lnTo>
                      <a:pt x="12" y="198"/>
                    </a:lnTo>
                    <a:lnTo>
                      <a:pt x="12" y="180"/>
                    </a:lnTo>
                    <a:lnTo>
                      <a:pt x="12" y="180"/>
                    </a:lnTo>
                    <a:lnTo>
                      <a:pt x="12" y="162"/>
                    </a:lnTo>
                    <a:lnTo>
                      <a:pt x="10" y="144"/>
                    </a:lnTo>
                    <a:lnTo>
                      <a:pt x="10" y="144"/>
                    </a:lnTo>
                    <a:lnTo>
                      <a:pt x="6" y="126"/>
                    </a:lnTo>
                    <a:lnTo>
                      <a:pt x="6" y="126"/>
                    </a:lnTo>
                    <a:lnTo>
                      <a:pt x="2" y="108"/>
                    </a:lnTo>
                    <a:lnTo>
                      <a:pt x="2" y="108"/>
                    </a:lnTo>
                    <a:lnTo>
                      <a:pt x="0" y="98"/>
                    </a:lnTo>
                    <a:lnTo>
                      <a:pt x="0" y="90"/>
                    </a:lnTo>
                    <a:lnTo>
                      <a:pt x="0" y="90"/>
                    </a:lnTo>
                    <a:lnTo>
                      <a:pt x="2" y="80"/>
                    </a:lnTo>
                    <a:lnTo>
                      <a:pt x="4" y="72"/>
                    </a:lnTo>
                    <a:lnTo>
                      <a:pt x="4" y="72"/>
                    </a:lnTo>
                    <a:lnTo>
                      <a:pt x="12" y="54"/>
                    </a:lnTo>
                    <a:lnTo>
                      <a:pt x="12" y="54"/>
                    </a:lnTo>
                    <a:lnTo>
                      <a:pt x="18" y="36"/>
                    </a:lnTo>
                    <a:lnTo>
                      <a:pt x="18" y="36"/>
                    </a:lnTo>
                    <a:lnTo>
                      <a:pt x="22" y="18"/>
                    </a:lnTo>
                    <a:lnTo>
                      <a:pt x="24" y="0"/>
                    </a:lnTo>
                    <a:lnTo>
                      <a:pt x="24" y="0"/>
                    </a:lnTo>
                    <a:lnTo>
                      <a:pt x="24" y="0"/>
                    </a:lnTo>
                    <a:lnTo>
                      <a:pt x="24" y="0"/>
                    </a:lnTo>
                    <a:lnTo>
                      <a:pt x="30" y="2"/>
                    </a:lnTo>
                    <a:lnTo>
                      <a:pt x="30" y="2"/>
                    </a:lnTo>
                    <a:lnTo>
                      <a:pt x="38" y="6"/>
                    </a:lnTo>
                    <a:lnTo>
                      <a:pt x="38" y="6"/>
                    </a:lnTo>
                    <a:lnTo>
                      <a:pt x="50" y="12"/>
                    </a:lnTo>
                    <a:lnTo>
                      <a:pt x="50" y="12"/>
                    </a:lnTo>
                    <a:lnTo>
                      <a:pt x="60" y="20"/>
                    </a:lnTo>
                    <a:lnTo>
                      <a:pt x="60" y="20"/>
                    </a:lnTo>
                    <a:lnTo>
                      <a:pt x="72" y="28"/>
                    </a:lnTo>
                    <a:lnTo>
                      <a:pt x="72" y="28"/>
                    </a:lnTo>
                    <a:lnTo>
                      <a:pt x="92" y="44"/>
                    </a:lnTo>
                    <a:lnTo>
                      <a:pt x="92" y="44"/>
                    </a:lnTo>
                    <a:lnTo>
                      <a:pt x="114" y="64"/>
                    </a:lnTo>
                    <a:lnTo>
                      <a:pt x="114" y="64"/>
                    </a:lnTo>
                    <a:lnTo>
                      <a:pt x="114" y="64"/>
                    </a:lnTo>
                    <a:lnTo>
                      <a:pt x="114" y="64"/>
                    </a:lnTo>
                    <a:lnTo>
                      <a:pt x="112" y="72"/>
                    </a:lnTo>
                    <a:lnTo>
                      <a:pt x="112" y="72"/>
                    </a:lnTo>
                    <a:lnTo>
                      <a:pt x="110" y="80"/>
                    </a:lnTo>
                    <a:lnTo>
                      <a:pt x="110" y="80"/>
                    </a:lnTo>
                    <a:lnTo>
                      <a:pt x="110" y="84"/>
                    </a:lnTo>
                    <a:lnTo>
                      <a:pt x="110" y="84"/>
                    </a:lnTo>
                    <a:lnTo>
                      <a:pt x="108" y="88"/>
                    </a:lnTo>
                    <a:lnTo>
                      <a:pt x="108" y="88"/>
                    </a:lnTo>
                    <a:lnTo>
                      <a:pt x="106" y="96"/>
                    </a:lnTo>
                    <a:close/>
                  </a:path>
                </a:pathLst>
              </a:custGeom>
              <a:solidFill>
                <a:srgbClr val="9597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4" name="Freeform 151"/>
              <p:cNvSpPr>
                <a:spLocks/>
              </p:cNvSpPr>
              <p:nvPr/>
            </p:nvSpPr>
            <p:spPr bwMode="auto">
              <a:xfrm>
                <a:off x="5094288" y="1516063"/>
                <a:ext cx="209550" cy="457200"/>
              </a:xfrm>
              <a:custGeom>
                <a:avLst/>
                <a:gdLst>
                  <a:gd name="T0" fmla="*/ 102 w 132"/>
                  <a:gd name="T1" fmla="*/ 96 h 288"/>
                  <a:gd name="T2" fmla="*/ 104 w 132"/>
                  <a:gd name="T3" fmla="*/ 88 h 288"/>
                  <a:gd name="T4" fmla="*/ 106 w 132"/>
                  <a:gd name="T5" fmla="*/ 84 h 288"/>
                  <a:gd name="T6" fmla="*/ 106 w 132"/>
                  <a:gd name="T7" fmla="*/ 80 h 288"/>
                  <a:gd name="T8" fmla="*/ 108 w 132"/>
                  <a:gd name="T9" fmla="*/ 72 h 288"/>
                  <a:gd name="T10" fmla="*/ 108 w 132"/>
                  <a:gd name="T11" fmla="*/ 64 h 288"/>
                  <a:gd name="T12" fmla="*/ 88 w 132"/>
                  <a:gd name="T13" fmla="*/ 46 h 288"/>
                  <a:gd name="T14" fmla="*/ 68 w 132"/>
                  <a:gd name="T15" fmla="*/ 28 h 288"/>
                  <a:gd name="T16" fmla="*/ 56 w 132"/>
                  <a:gd name="T17" fmla="*/ 20 h 288"/>
                  <a:gd name="T18" fmla="*/ 44 w 132"/>
                  <a:gd name="T19" fmla="*/ 14 h 288"/>
                  <a:gd name="T20" fmla="*/ 32 w 132"/>
                  <a:gd name="T21" fmla="*/ 6 h 288"/>
                  <a:gd name="T22" fmla="*/ 26 w 132"/>
                  <a:gd name="T23" fmla="*/ 4 h 288"/>
                  <a:gd name="T24" fmla="*/ 20 w 132"/>
                  <a:gd name="T25" fmla="*/ 2 h 288"/>
                  <a:gd name="T26" fmla="*/ 22 w 132"/>
                  <a:gd name="T27" fmla="*/ 0 h 288"/>
                  <a:gd name="T28" fmla="*/ 16 w 132"/>
                  <a:gd name="T29" fmla="*/ 38 h 288"/>
                  <a:gd name="T30" fmla="*/ 10 w 132"/>
                  <a:gd name="T31" fmla="*/ 56 h 288"/>
                  <a:gd name="T32" fmla="*/ 4 w 132"/>
                  <a:gd name="T33" fmla="*/ 72 h 288"/>
                  <a:gd name="T34" fmla="*/ 2 w 132"/>
                  <a:gd name="T35" fmla="*/ 80 h 288"/>
                  <a:gd name="T36" fmla="*/ 0 w 132"/>
                  <a:gd name="T37" fmla="*/ 90 h 288"/>
                  <a:gd name="T38" fmla="*/ 2 w 132"/>
                  <a:gd name="T39" fmla="*/ 108 h 288"/>
                  <a:gd name="T40" fmla="*/ 6 w 132"/>
                  <a:gd name="T41" fmla="*/ 126 h 288"/>
                  <a:gd name="T42" fmla="*/ 10 w 132"/>
                  <a:gd name="T43" fmla="*/ 144 h 288"/>
                  <a:gd name="T44" fmla="*/ 14 w 132"/>
                  <a:gd name="T45" fmla="*/ 180 h 288"/>
                  <a:gd name="T46" fmla="*/ 12 w 132"/>
                  <a:gd name="T47" fmla="*/ 198 h 288"/>
                  <a:gd name="T48" fmla="*/ 10 w 132"/>
                  <a:gd name="T49" fmla="*/ 226 h 288"/>
                  <a:gd name="T50" fmla="*/ 8 w 132"/>
                  <a:gd name="T51" fmla="*/ 232 h 288"/>
                  <a:gd name="T52" fmla="*/ 8 w 132"/>
                  <a:gd name="T53" fmla="*/ 232 h 288"/>
                  <a:gd name="T54" fmla="*/ 8 w 132"/>
                  <a:gd name="T55" fmla="*/ 234 h 288"/>
                  <a:gd name="T56" fmla="*/ 10 w 132"/>
                  <a:gd name="T57" fmla="*/ 252 h 288"/>
                  <a:gd name="T58" fmla="*/ 14 w 132"/>
                  <a:gd name="T59" fmla="*/ 270 h 288"/>
                  <a:gd name="T60" fmla="*/ 18 w 132"/>
                  <a:gd name="T61" fmla="*/ 286 h 288"/>
                  <a:gd name="T62" fmla="*/ 26 w 132"/>
                  <a:gd name="T63" fmla="*/ 284 h 288"/>
                  <a:gd name="T64" fmla="*/ 34 w 132"/>
                  <a:gd name="T65" fmla="*/ 282 h 288"/>
                  <a:gd name="T66" fmla="*/ 40 w 132"/>
                  <a:gd name="T67" fmla="*/ 280 h 288"/>
                  <a:gd name="T68" fmla="*/ 48 w 132"/>
                  <a:gd name="T69" fmla="*/ 278 h 288"/>
                  <a:gd name="T70" fmla="*/ 56 w 132"/>
                  <a:gd name="T71" fmla="*/ 274 h 288"/>
                  <a:gd name="T72" fmla="*/ 64 w 132"/>
                  <a:gd name="T73" fmla="*/ 272 h 288"/>
                  <a:gd name="T74" fmla="*/ 70 w 132"/>
                  <a:gd name="T75" fmla="*/ 270 h 288"/>
                  <a:gd name="T76" fmla="*/ 78 w 132"/>
                  <a:gd name="T77" fmla="*/ 266 h 288"/>
                  <a:gd name="T78" fmla="*/ 84 w 132"/>
                  <a:gd name="T79" fmla="*/ 262 h 288"/>
                  <a:gd name="T80" fmla="*/ 92 w 132"/>
                  <a:gd name="T81" fmla="*/ 260 h 288"/>
                  <a:gd name="T82" fmla="*/ 98 w 132"/>
                  <a:gd name="T83" fmla="*/ 256 h 288"/>
                  <a:gd name="T84" fmla="*/ 106 w 132"/>
                  <a:gd name="T85" fmla="*/ 252 h 288"/>
                  <a:gd name="T86" fmla="*/ 120 w 132"/>
                  <a:gd name="T87" fmla="*/ 244 h 288"/>
                  <a:gd name="T88" fmla="*/ 126 w 132"/>
                  <a:gd name="T89" fmla="*/ 240 h 288"/>
                  <a:gd name="T90" fmla="*/ 132 w 132"/>
                  <a:gd name="T91" fmla="*/ 236 h 288"/>
                  <a:gd name="T92" fmla="*/ 130 w 132"/>
                  <a:gd name="T93" fmla="*/ 226 h 288"/>
                  <a:gd name="T94" fmla="*/ 128 w 132"/>
                  <a:gd name="T95" fmla="*/ 218 h 288"/>
                  <a:gd name="T96" fmla="*/ 126 w 132"/>
                  <a:gd name="T97" fmla="*/ 200 h 288"/>
                  <a:gd name="T98" fmla="*/ 124 w 132"/>
                  <a:gd name="T99" fmla="*/ 190 h 288"/>
                  <a:gd name="T100" fmla="*/ 122 w 132"/>
                  <a:gd name="T101" fmla="*/ 186 h 288"/>
                  <a:gd name="T102" fmla="*/ 120 w 132"/>
                  <a:gd name="T103" fmla="*/ 182 h 288"/>
                  <a:gd name="T104" fmla="*/ 116 w 132"/>
                  <a:gd name="T105" fmla="*/ 174 h 288"/>
                  <a:gd name="T106" fmla="*/ 112 w 132"/>
                  <a:gd name="T107" fmla="*/ 166 h 288"/>
                  <a:gd name="T108" fmla="*/ 106 w 132"/>
                  <a:gd name="T109" fmla="*/ 150 h 288"/>
                  <a:gd name="T110" fmla="*/ 100 w 132"/>
                  <a:gd name="T111" fmla="*/ 132 h 288"/>
                  <a:gd name="T112" fmla="*/ 100 w 132"/>
                  <a:gd name="T113" fmla="*/ 10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288">
                    <a:moveTo>
                      <a:pt x="102" y="96"/>
                    </a:moveTo>
                    <a:lnTo>
                      <a:pt x="102" y="96"/>
                    </a:lnTo>
                    <a:lnTo>
                      <a:pt x="104" y="88"/>
                    </a:lnTo>
                    <a:lnTo>
                      <a:pt x="104" y="88"/>
                    </a:lnTo>
                    <a:lnTo>
                      <a:pt x="106" y="84"/>
                    </a:lnTo>
                    <a:lnTo>
                      <a:pt x="106" y="84"/>
                    </a:lnTo>
                    <a:lnTo>
                      <a:pt x="106" y="80"/>
                    </a:lnTo>
                    <a:lnTo>
                      <a:pt x="106" y="80"/>
                    </a:lnTo>
                    <a:lnTo>
                      <a:pt x="108" y="72"/>
                    </a:lnTo>
                    <a:lnTo>
                      <a:pt x="108" y="72"/>
                    </a:lnTo>
                    <a:lnTo>
                      <a:pt x="108" y="64"/>
                    </a:lnTo>
                    <a:lnTo>
                      <a:pt x="108" y="64"/>
                    </a:lnTo>
                    <a:lnTo>
                      <a:pt x="108" y="64"/>
                    </a:lnTo>
                    <a:lnTo>
                      <a:pt x="88" y="46"/>
                    </a:lnTo>
                    <a:lnTo>
                      <a:pt x="88" y="46"/>
                    </a:lnTo>
                    <a:lnTo>
                      <a:pt x="68" y="28"/>
                    </a:lnTo>
                    <a:lnTo>
                      <a:pt x="68" y="28"/>
                    </a:lnTo>
                    <a:lnTo>
                      <a:pt x="56" y="20"/>
                    </a:lnTo>
                    <a:lnTo>
                      <a:pt x="56" y="20"/>
                    </a:lnTo>
                    <a:lnTo>
                      <a:pt x="44" y="14"/>
                    </a:lnTo>
                    <a:lnTo>
                      <a:pt x="44" y="14"/>
                    </a:lnTo>
                    <a:lnTo>
                      <a:pt x="32" y="6"/>
                    </a:lnTo>
                    <a:lnTo>
                      <a:pt x="32" y="6"/>
                    </a:lnTo>
                    <a:lnTo>
                      <a:pt x="26" y="4"/>
                    </a:lnTo>
                    <a:lnTo>
                      <a:pt x="26" y="4"/>
                    </a:lnTo>
                    <a:lnTo>
                      <a:pt x="20" y="2"/>
                    </a:lnTo>
                    <a:lnTo>
                      <a:pt x="22" y="0"/>
                    </a:lnTo>
                    <a:lnTo>
                      <a:pt x="22" y="0"/>
                    </a:lnTo>
                    <a:lnTo>
                      <a:pt x="20" y="20"/>
                    </a:lnTo>
                    <a:lnTo>
                      <a:pt x="16" y="38"/>
                    </a:lnTo>
                    <a:lnTo>
                      <a:pt x="16" y="38"/>
                    </a:lnTo>
                    <a:lnTo>
                      <a:pt x="10" y="56"/>
                    </a:lnTo>
                    <a:lnTo>
                      <a:pt x="10" y="56"/>
                    </a:lnTo>
                    <a:lnTo>
                      <a:pt x="4" y="72"/>
                    </a:lnTo>
                    <a:lnTo>
                      <a:pt x="4" y="72"/>
                    </a:lnTo>
                    <a:lnTo>
                      <a:pt x="2" y="80"/>
                    </a:lnTo>
                    <a:lnTo>
                      <a:pt x="0" y="90"/>
                    </a:lnTo>
                    <a:lnTo>
                      <a:pt x="0" y="90"/>
                    </a:lnTo>
                    <a:lnTo>
                      <a:pt x="2" y="108"/>
                    </a:lnTo>
                    <a:lnTo>
                      <a:pt x="2" y="108"/>
                    </a:lnTo>
                    <a:lnTo>
                      <a:pt x="6" y="126"/>
                    </a:lnTo>
                    <a:lnTo>
                      <a:pt x="6" y="126"/>
                    </a:lnTo>
                    <a:lnTo>
                      <a:pt x="10" y="144"/>
                    </a:lnTo>
                    <a:lnTo>
                      <a:pt x="10" y="144"/>
                    </a:lnTo>
                    <a:lnTo>
                      <a:pt x="12" y="162"/>
                    </a:lnTo>
                    <a:lnTo>
                      <a:pt x="14" y="180"/>
                    </a:lnTo>
                    <a:lnTo>
                      <a:pt x="14" y="180"/>
                    </a:lnTo>
                    <a:lnTo>
                      <a:pt x="12" y="198"/>
                    </a:lnTo>
                    <a:lnTo>
                      <a:pt x="10" y="218"/>
                    </a:lnTo>
                    <a:lnTo>
                      <a:pt x="10" y="226"/>
                    </a:lnTo>
                    <a:lnTo>
                      <a:pt x="8" y="230"/>
                    </a:lnTo>
                    <a:lnTo>
                      <a:pt x="8" y="232"/>
                    </a:lnTo>
                    <a:lnTo>
                      <a:pt x="8" y="232"/>
                    </a:lnTo>
                    <a:lnTo>
                      <a:pt x="8" y="232"/>
                    </a:lnTo>
                    <a:lnTo>
                      <a:pt x="8" y="234"/>
                    </a:lnTo>
                    <a:lnTo>
                      <a:pt x="8" y="234"/>
                    </a:lnTo>
                    <a:lnTo>
                      <a:pt x="10" y="252"/>
                    </a:lnTo>
                    <a:lnTo>
                      <a:pt x="10" y="252"/>
                    </a:lnTo>
                    <a:lnTo>
                      <a:pt x="14" y="270"/>
                    </a:lnTo>
                    <a:lnTo>
                      <a:pt x="14" y="270"/>
                    </a:lnTo>
                    <a:lnTo>
                      <a:pt x="20" y="288"/>
                    </a:lnTo>
                    <a:lnTo>
                      <a:pt x="18" y="286"/>
                    </a:lnTo>
                    <a:lnTo>
                      <a:pt x="26" y="284"/>
                    </a:lnTo>
                    <a:lnTo>
                      <a:pt x="26" y="284"/>
                    </a:lnTo>
                    <a:lnTo>
                      <a:pt x="34" y="282"/>
                    </a:lnTo>
                    <a:lnTo>
                      <a:pt x="34" y="282"/>
                    </a:lnTo>
                    <a:lnTo>
                      <a:pt x="40" y="280"/>
                    </a:lnTo>
                    <a:lnTo>
                      <a:pt x="40" y="280"/>
                    </a:lnTo>
                    <a:lnTo>
                      <a:pt x="48" y="278"/>
                    </a:lnTo>
                    <a:lnTo>
                      <a:pt x="48" y="278"/>
                    </a:lnTo>
                    <a:lnTo>
                      <a:pt x="56" y="274"/>
                    </a:lnTo>
                    <a:lnTo>
                      <a:pt x="56" y="274"/>
                    </a:lnTo>
                    <a:lnTo>
                      <a:pt x="64" y="272"/>
                    </a:lnTo>
                    <a:lnTo>
                      <a:pt x="64" y="272"/>
                    </a:lnTo>
                    <a:lnTo>
                      <a:pt x="70" y="270"/>
                    </a:lnTo>
                    <a:lnTo>
                      <a:pt x="70" y="270"/>
                    </a:lnTo>
                    <a:lnTo>
                      <a:pt x="78" y="266"/>
                    </a:lnTo>
                    <a:lnTo>
                      <a:pt x="78" y="266"/>
                    </a:lnTo>
                    <a:lnTo>
                      <a:pt x="84" y="262"/>
                    </a:lnTo>
                    <a:lnTo>
                      <a:pt x="84" y="262"/>
                    </a:lnTo>
                    <a:lnTo>
                      <a:pt x="92" y="260"/>
                    </a:lnTo>
                    <a:lnTo>
                      <a:pt x="92" y="260"/>
                    </a:lnTo>
                    <a:lnTo>
                      <a:pt x="98" y="256"/>
                    </a:lnTo>
                    <a:lnTo>
                      <a:pt x="98" y="256"/>
                    </a:lnTo>
                    <a:lnTo>
                      <a:pt x="106" y="252"/>
                    </a:lnTo>
                    <a:lnTo>
                      <a:pt x="106" y="252"/>
                    </a:lnTo>
                    <a:lnTo>
                      <a:pt x="120" y="244"/>
                    </a:lnTo>
                    <a:lnTo>
                      <a:pt x="120" y="244"/>
                    </a:lnTo>
                    <a:lnTo>
                      <a:pt x="126" y="240"/>
                    </a:lnTo>
                    <a:lnTo>
                      <a:pt x="126" y="240"/>
                    </a:lnTo>
                    <a:lnTo>
                      <a:pt x="132" y="234"/>
                    </a:lnTo>
                    <a:lnTo>
                      <a:pt x="132" y="236"/>
                    </a:lnTo>
                    <a:lnTo>
                      <a:pt x="132" y="236"/>
                    </a:lnTo>
                    <a:lnTo>
                      <a:pt x="130" y="226"/>
                    </a:lnTo>
                    <a:lnTo>
                      <a:pt x="130" y="226"/>
                    </a:lnTo>
                    <a:lnTo>
                      <a:pt x="128" y="218"/>
                    </a:lnTo>
                    <a:lnTo>
                      <a:pt x="128" y="218"/>
                    </a:lnTo>
                    <a:lnTo>
                      <a:pt x="126" y="200"/>
                    </a:lnTo>
                    <a:lnTo>
                      <a:pt x="126" y="200"/>
                    </a:lnTo>
                    <a:lnTo>
                      <a:pt x="124" y="190"/>
                    </a:lnTo>
                    <a:lnTo>
                      <a:pt x="124" y="190"/>
                    </a:lnTo>
                    <a:lnTo>
                      <a:pt x="122" y="186"/>
                    </a:lnTo>
                    <a:lnTo>
                      <a:pt x="122" y="186"/>
                    </a:lnTo>
                    <a:lnTo>
                      <a:pt x="120" y="182"/>
                    </a:lnTo>
                    <a:lnTo>
                      <a:pt x="120" y="182"/>
                    </a:lnTo>
                    <a:lnTo>
                      <a:pt x="116" y="174"/>
                    </a:lnTo>
                    <a:lnTo>
                      <a:pt x="116" y="174"/>
                    </a:lnTo>
                    <a:lnTo>
                      <a:pt x="112" y="166"/>
                    </a:lnTo>
                    <a:lnTo>
                      <a:pt x="112" y="166"/>
                    </a:lnTo>
                    <a:lnTo>
                      <a:pt x="106" y="150"/>
                    </a:lnTo>
                    <a:lnTo>
                      <a:pt x="100" y="132"/>
                    </a:lnTo>
                    <a:lnTo>
                      <a:pt x="100" y="132"/>
                    </a:lnTo>
                    <a:lnTo>
                      <a:pt x="100" y="114"/>
                    </a:lnTo>
                    <a:lnTo>
                      <a:pt x="100" y="106"/>
                    </a:lnTo>
                    <a:lnTo>
                      <a:pt x="102" y="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5" name="Freeform 152"/>
              <p:cNvSpPr>
                <a:spLocks/>
              </p:cNvSpPr>
              <p:nvPr/>
            </p:nvSpPr>
            <p:spPr bwMode="auto">
              <a:xfrm>
                <a:off x="5087938" y="1516063"/>
                <a:ext cx="219075" cy="460375"/>
              </a:xfrm>
              <a:custGeom>
                <a:avLst/>
                <a:gdLst>
                  <a:gd name="T0" fmla="*/ 106 w 138"/>
                  <a:gd name="T1" fmla="*/ 96 h 290"/>
                  <a:gd name="T2" fmla="*/ 104 w 138"/>
                  <a:gd name="T3" fmla="*/ 114 h 290"/>
                  <a:gd name="T4" fmla="*/ 106 w 138"/>
                  <a:gd name="T5" fmla="*/ 132 h 290"/>
                  <a:gd name="T6" fmla="*/ 116 w 138"/>
                  <a:gd name="T7" fmla="*/ 166 h 290"/>
                  <a:gd name="T8" fmla="*/ 120 w 138"/>
                  <a:gd name="T9" fmla="*/ 174 h 290"/>
                  <a:gd name="T10" fmla="*/ 126 w 138"/>
                  <a:gd name="T11" fmla="*/ 182 h 290"/>
                  <a:gd name="T12" fmla="*/ 126 w 138"/>
                  <a:gd name="T13" fmla="*/ 186 h 290"/>
                  <a:gd name="T14" fmla="*/ 128 w 138"/>
                  <a:gd name="T15" fmla="*/ 190 h 290"/>
                  <a:gd name="T16" fmla="*/ 130 w 138"/>
                  <a:gd name="T17" fmla="*/ 200 h 290"/>
                  <a:gd name="T18" fmla="*/ 134 w 138"/>
                  <a:gd name="T19" fmla="*/ 218 h 290"/>
                  <a:gd name="T20" fmla="*/ 134 w 138"/>
                  <a:gd name="T21" fmla="*/ 226 h 290"/>
                  <a:gd name="T22" fmla="*/ 138 w 138"/>
                  <a:gd name="T23" fmla="*/ 234 h 290"/>
                  <a:gd name="T24" fmla="*/ 138 w 138"/>
                  <a:gd name="T25" fmla="*/ 236 h 290"/>
                  <a:gd name="T26" fmla="*/ 130 w 138"/>
                  <a:gd name="T27" fmla="*/ 240 h 290"/>
                  <a:gd name="T28" fmla="*/ 124 w 138"/>
                  <a:gd name="T29" fmla="*/ 246 h 290"/>
                  <a:gd name="T30" fmla="*/ 110 w 138"/>
                  <a:gd name="T31" fmla="*/ 254 h 290"/>
                  <a:gd name="T32" fmla="*/ 104 w 138"/>
                  <a:gd name="T33" fmla="*/ 258 h 290"/>
                  <a:gd name="T34" fmla="*/ 98 w 138"/>
                  <a:gd name="T35" fmla="*/ 262 h 290"/>
                  <a:gd name="T36" fmla="*/ 90 w 138"/>
                  <a:gd name="T37" fmla="*/ 266 h 290"/>
                  <a:gd name="T38" fmla="*/ 82 w 138"/>
                  <a:gd name="T39" fmla="*/ 268 h 290"/>
                  <a:gd name="T40" fmla="*/ 76 w 138"/>
                  <a:gd name="T41" fmla="*/ 272 h 290"/>
                  <a:gd name="T42" fmla="*/ 68 w 138"/>
                  <a:gd name="T43" fmla="*/ 276 h 290"/>
                  <a:gd name="T44" fmla="*/ 62 w 138"/>
                  <a:gd name="T45" fmla="*/ 278 h 290"/>
                  <a:gd name="T46" fmla="*/ 54 w 138"/>
                  <a:gd name="T47" fmla="*/ 282 h 290"/>
                  <a:gd name="T48" fmla="*/ 46 w 138"/>
                  <a:gd name="T49" fmla="*/ 284 h 290"/>
                  <a:gd name="T50" fmla="*/ 38 w 138"/>
                  <a:gd name="T51" fmla="*/ 286 h 290"/>
                  <a:gd name="T52" fmla="*/ 24 w 138"/>
                  <a:gd name="T53" fmla="*/ 290 h 290"/>
                  <a:gd name="T54" fmla="*/ 20 w 138"/>
                  <a:gd name="T55" fmla="*/ 290 h 290"/>
                  <a:gd name="T56" fmla="*/ 14 w 138"/>
                  <a:gd name="T57" fmla="*/ 272 h 290"/>
                  <a:gd name="T58" fmla="*/ 10 w 138"/>
                  <a:gd name="T59" fmla="*/ 254 h 290"/>
                  <a:gd name="T60" fmla="*/ 8 w 138"/>
                  <a:gd name="T61" fmla="*/ 236 h 290"/>
                  <a:gd name="T62" fmla="*/ 8 w 138"/>
                  <a:gd name="T63" fmla="*/ 232 h 290"/>
                  <a:gd name="T64" fmla="*/ 8 w 138"/>
                  <a:gd name="T65" fmla="*/ 230 h 290"/>
                  <a:gd name="T66" fmla="*/ 8 w 138"/>
                  <a:gd name="T67" fmla="*/ 226 h 290"/>
                  <a:gd name="T68" fmla="*/ 10 w 138"/>
                  <a:gd name="T69" fmla="*/ 216 h 290"/>
                  <a:gd name="T70" fmla="*/ 12 w 138"/>
                  <a:gd name="T71" fmla="*/ 180 h 290"/>
                  <a:gd name="T72" fmla="*/ 12 w 138"/>
                  <a:gd name="T73" fmla="*/ 162 h 290"/>
                  <a:gd name="T74" fmla="*/ 10 w 138"/>
                  <a:gd name="T75" fmla="*/ 144 h 290"/>
                  <a:gd name="T76" fmla="*/ 6 w 138"/>
                  <a:gd name="T77" fmla="*/ 126 h 290"/>
                  <a:gd name="T78" fmla="*/ 2 w 138"/>
                  <a:gd name="T79" fmla="*/ 108 h 290"/>
                  <a:gd name="T80" fmla="*/ 0 w 138"/>
                  <a:gd name="T81" fmla="*/ 90 h 290"/>
                  <a:gd name="T82" fmla="*/ 2 w 138"/>
                  <a:gd name="T83" fmla="*/ 80 h 290"/>
                  <a:gd name="T84" fmla="*/ 4 w 138"/>
                  <a:gd name="T85" fmla="*/ 72 h 290"/>
                  <a:gd name="T86" fmla="*/ 12 w 138"/>
                  <a:gd name="T87" fmla="*/ 54 h 290"/>
                  <a:gd name="T88" fmla="*/ 18 w 138"/>
                  <a:gd name="T89" fmla="*/ 36 h 290"/>
                  <a:gd name="T90" fmla="*/ 24 w 138"/>
                  <a:gd name="T91" fmla="*/ 0 h 290"/>
                  <a:gd name="T92" fmla="*/ 24 w 138"/>
                  <a:gd name="T93" fmla="*/ 0 h 290"/>
                  <a:gd name="T94" fmla="*/ 30 w 138"/>
                  <a:gd name="T95" fmla="*/ 2 h 290"/>
                  <a:gd name="T96" fmla="*/ 38 w 138"/>
                  <a:gd name="T97" fmla="*/ 6 h 290"/>
                  <a:gd name="T98" fmla="*/ 50 w 138"/>
                  <a:gd name="T99" fmla="*/ 12 h 290"/>
                  <a:gd name="T100" fmla="*/ 60 w 138"/>
                  <a:gd name="T101" fmla="*/ 20 h 290"/>
                  <a:gd name="T102" fmla="*/ 72 w 138"/>
                  <a:gd name="T103" fmla="*/ 28 h 290"/>
                  <a:gd name="T104" fmla="*/ 92 w 138"/>
                  <a:gd name="T105" fmla="*/ 44 h 290"/>
                  <a:gd name="T106" fmla="*/ 114 w 138"/>
                  <a:gd name="T107" fmla="*/ 64 h 290"/>
                  <a:gd name="T108" fmla="*/ 114 w 138"/>
                  <a:gd name="T109" fmla="*/ 64 h 290"/>
                  <a:gd name="T110" fmla="*/ 112 w 138"/>
                  <a:gd name="T111" fmla="*/ 72 h 290"/>
                  <a:gd name="T112" fmla="*/ 110 w 138"/>
                  <a:gd name="T113" fmla="*/ 80 h 290"/>
                  <a:gd name="T114" fmla="*/ 110 w 138"/>
                  <a:gd name="T115" fmla="*/ 84 h 290"/>
                  <a:gd name="T116" fmla="*/ 108 w 138"/>
                  <a:gd name="T117" fmla="*/ 88 h 290"/>
                  <a:gd name="T118" fmla="*/ 106 w 138"/>
                  <a:gd name="T119" fmla="*/ 9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8" h="290">
                    <a:moveTo>
                      <a:pt x="106" y="96"/>
                    </a:moveTo>
                    <a:lnTo>
                      <a:pt x="106" y="96"/>
                    </a:lnTo>
                    <a:lnTo>
                      <a:pt x="104" y="106"/>
                    </a:lnTo>
                    <a:lnTo>
                      <a:pt x="104" y="114"/>
                    </a:lnTo>
                    <a:lnTo>
                      <a:pt x="106" y="132"/>
                    </a:lnTo>
                    <a:lnTo>
                      <a:pt x="106" y="132"/>
                    </a:lnTo>
                    <a:lnTo>
                      <a:pt x="110" y="150"/>
                    </a:lnTo>
                    <a:lnTo>
                      <a:pt x="116" y="166"/>
                    </a:lnTo>
                    <a:lnTo>
                      <a:pt x="116" y="166"/>
                    </a:lnTo>
                    <a:lnTo>
                      <a:pt x="120" y="174"/>
                    </a:lnTo>
                    <a:lnTo>
                      <a:pt x="120" y="174"/>
                    </a:lnTo>
                    <a:lnTo>
                      <a:pt x="126" y="182"/>
                    </a:lnTo>
                    <a:lnTo>
                      <a:pt x="126" y="182"/>
                    </a:lnTo>
                    <a:lnTo>
                      <a:pt x="126" y="186"/>
                    </a:lnTo>
                    <a:lnTo>
                      <a:pt x="126" y="186"/>
                    </a:lnTo>
                    <a:lnTo>
                      <a:pt x="128" y="190"/>
                    </a:lnTo>
                    <a:lnTo>
                      <a:pt x="128" y="190"/>
                    </a:lnTo>
                    <a:lnTo>
                      <a:pt x="130" y="200"/>
                    </a:lnTo>
                    <a:lnTo>
                      <a:pt x="130" y="200"/>
                    </a:lnTo>
                    <a:lnTo>
                      <a:pt x="134" y="218"/>
                    </a:lnTo>
                    <a:lnTo>
                      <a:pt x="134" y="218"/>
                    </a:lnTo>
                    <a:lnTo>
                      <a:pt x="134" y="226"/>
                    </a:lnTo>
                    <a:lnTo>
                      <a:pt x="134" y="226"/>
                    </a:lnTo>
                    <a:lnTo>
                      <a:pt x="138" y="234"/>
                    </a:lnTo>
                    <a:lnTo>
                      <a:pt x="138" y="236"/>
                    </a:lnTo>
                    <a:lnTo>
                      <a:pt x="138" y="236"/>
                    </a:lnTo>
                    <a:lnTo>
                      <a:pt x="138" y="236"/>
                    </a:lnTo>
                    <a:lnTo>
                      <a:pt x="130" y="240"/>
                    </a:lnTo>
                    <a:lnTo>
                      <a:pt x="130" y="240"/>
                    </a:lnTo>
                    <a:lnTo>
                      <a:pt x="124" y="246"/>
                    </a:lnTo>
                    <a:lnTo>
                      <a:pt x="124" y="246"/>
                    </a:lnTo>
                    <a:lnTo>
                      <a:pt x="110" y="254"/>
                    </a:lnTo>
                    <a:lnTo>
                      <a:pt x="110" y="254"/>
                    </a:lnTo>
                    <a:lnTo>
                      <a:pt x="104" y="258"/>
                    </a:lnTo>
                    <a:lnTo>
                      <a:pt x="104" y="258"/>
                    </a:lnTo>
                    <a:lnTo>
                      <a:pt x="98" y="262"/>
                    </a:lnTo>
                    <a:lnTo>
                      <a:pt x="98" y="262"/>
                    </a:lnTo>
                    <a:lnTo>
                      <a:pt x="90" y="266"/>
                    </a:lnTo>
                    <a:lnTo>
                      <a:pt x="90" y="266"/>
                    </a:lnTo>
                    <a:lnTo>
                      <a:pt x="82" y="268"/>
                    </a:lnTo>
                    <a:lnTo>
                      <a:pt x="82" y="268"/>
                    </a:lnTo>
                    <a:lnTo>
                      <a:pt x="76" y="272"/>
                    </a:lnTo>
                    <a:lnTo>
                      <a:pt x="76" y="272"/>
                    </a:lnTo>
                    <a:lnTo>
                      <a:pt x="68" y="276"/>
                    </a:lnTo>
                    <a:lnTo>
                      <a:pt x="68" y="276"/>
                    </a:lnTo>
                    <a:lnTo>
                      <a:pt x="62" y="278"/>
                    </a:lnTo>
                    <a:lnTo>
                      <a:pt x="62" y="278"/>
                    </a:lnTo>
                    <a:lnTo>
                      <a:pt x="54" y="282"/>
                    </a:lnTo>
                    <a:lnTo>
                      <a:pt x="54" y="282"/>
                    </a:lnTo>
                    <a:lnTo>
                      <a:pt x="46" y="284"/>
                    </a:lnTo>
                    <a:lnTo>
                      <a:pt x="46" y="284"/>
                    </a:lnTo>
                    <a:lnTo>
                      <a:pt x="38" y="286"/>
                    </a:lnTo>
                    <a:lnTo>
                      <a:pt x="38" y="286"/>
                    </a:lnTo>
                    <a:lnTo>
                      <a:pt x="24" y="290"/>
                    </a:lnTo>
                    <a:lnTo>
                      <a:pt x="22" y="290"/>
                    </a:lnTo>
                    <a:lnTo>
                      <a:pt x="20" y="290"/>
                    </a:lnTo>
                    <a:lnTo>
                      <a:pt x="20" y="290"/>
                    </a:lnTo>
                    <a:lnTo>
                      <a:pt x="14" y="272"/>
                    </a:lnTo>
                    <a:lnTo>
                      <a:pt x="14" y="272"/>
                    </a:lnTo>
                    <a:lnTo>
                      <a:pt x="10" y="254"/>
                    </a:lnTo>
                    <a:lnTo>
                      <a:pt x="10" y="254"/>
                    </a:lnTo>
                    <a:lnTo>
                      <a:pt x="8" y="236"/>
                    </a:lnTo>
                    <a:lnTo>
                      <a:pt x="8" y="236"/>
                    </a:lnTo>
                    <a:lnTo>
                      <a:pt x="8" y="232"/>
                    </a:lnTo>
                    <a:lnTo>
                      <a:pt x="8" y="232"/>
                    </a:lnTo>
                    <a:lnTo>
                      <a:pt x="8" y="230"/>
                    </a:lnTo>
                    <a:lnTo>
                      <a:pt x="8" y="230"/>
                    </a:lnTo>
                    <a:lnTo>
                      <a:pt x="8" y="226"/>
                    </a:lnTo>
                    <a:lnTo>
                      <a:pt x="10" y="216"/>
                    </a:lnTo>
                    <a:lnTo>
                      <a:pt x="10" y="216"/>
                    </a:lnTo>
                    <a:lnTo>
                      <a:pt x="12" y="198"/>
                    </a:lnTo>
                    <a:lnTo>
                      <a:pt x="12" y="180"/>
                    </a:lnTo>
                    <a:lnTo>
                      <a:pt x="12" y="180"/>
                    </a:lnTo>
                    <a:lnTo>
                      <a:pt x="12" y="162"/>
                    </a:lnTo>
                    <a:lnTo>
                      <a:pt x="10" y="144"/>
                    </a:lnTo>
                    <a:lnTo>
                      <a:pt x="10" y="144"/>
                    </a:lnTo>
                    <a:lnTo>
                      <a:pt x="6" y="126"/>
                    </a:lnTo>
                    <a:lnTo>
                      <a:pt x="6" y="126"/>
                    </a:lnTo>
                    <a:lnTo>
                      <a:pt x="2" y="108"/>
                    </a:lnTo>
                    <a:lnTo>
                      <a:pt x="2" y="108"/>
                    </a:lnTo>
                    <a:lnTo>
                      <a:pt x="0" y="98"/>
                    </a:lnTo>
                    <a:lnTo>
                      <a:pt x="0" y="90"/>
                    </a:lnTo>
                    <a:lnTo>
                      <a:pt x="0" y="90"/>
                    </a:lnTo>
                    <a:lnTo>
                      <a:pt x="2" y="80"/>
                    </a:lnTo>
                    <a:lnTo>
                      <a:pt x="4" y="72"/>
                    </a:lnTo>
                    <a:lnTo>
                      <a:pt x="4" y="72"/>
                    </a:lnTo>
                    <a:lnTo>
                      <a:pt x="12" y="54"/>
                    </a:lnTo>
                    <a:lnTo>
                      <a:pt x="12" y="54"/>
                    </a:lnTo>
                    <a:lnTo>
                      <a:pt x="18" y="36"/>
                    </a:lnTo>
                    <a:lnTo>
                      <a:pt x="18" y="36"/>
                    </a:lnTo>
                    <a:lnTo>
                      <a:pt x="22" y="18"/>
                    </a:lnTo>
                    <a:lnTo>
                      <a:pt x="24" y="0"/>
                    </a:lnTo>
                    <a:lnTo>
                      <a:pt x="24" y="0"/>
                    </a:lnTo>
                    <a:lnTo>
                      <a:pt x="24" y="0"/>
                    </a:lnTo>
                    <a:lnTo>
                      <a:pt x="24" y="0"/>
                    </a:lnTo>
                    <a:lnTo>
                      <a:pt x="30" y="2"/>
                    </a:lnTo>
                    <a:lnTo>
                      <a:pt x="30" y="2"/>
                    </a:lnTo>
                    <a:lnTo>
                      <a:pt x="38" y="6"/>
                    </a:lnTo>
                    <a:lnTo>
                      <a:pt x="38" y="6"/>
                    </a:lnTo>
                    <a:lnTo>
                      <a:pt x="50" y="12"/>
                    </a:lnTo>
                    <a:lnTo>
                      <a:pt x="50" y="12"/>
                    </a:lnTo>
                    <a:lnTo>
                      <a:pt x="60" y="20"/>
                    </a:lnTo>
                    <a:lnTo>
                      <a:pt x="60" y="20"/>
                    </a:lnTo>
                    <a:lnTo>
                      <a:pt x="72" y="28"/>
                    </a:lnTo>
                    <a:lnTo>
                      <a:pt x="72" y="28"/>
                    </a:lnTo>
                    <a:lnTo>
                      <a:pt x="92" y="44"/>
                    </a:lnTo>
                    <a:lnTo>
                      <a:pt x="92" y="44"/>
                    </a:lnTo>
                    <a:lnTo>
                      <a:pt x="114" y="64"/>
                    </a:lnTo>
                    <a:lnTo>
                      <a:pt x="114" y="64"/>
                    </a:lnTo>
                    <a:lnTo>
                      <a:pt x="114" y="64"/>
                    </a:lnTo>
                    <a:lnTo>
                      <a:pt x="114" y="64"/>
                    </a:lnTo>
                    <a:lnTo>
                      <a:pt x="112" y="72"/>
                    </a:lnTo>
                    <a:lnTo>
                      <a:pt x="112" y="72"/>
                    </a:lnTo>
                    <a:lnTo>
                      <a:pt x="110" y="80"/>
                    </a:lnTo>
                    <a:lnTo>
                      <a:pt x="110" y="80"/>
                    </a:lnTo>
                    <a:lnTo>
                      <a:pt x="110" y="84"/>
                    </a:lnTo>
                    <a:lnTo>
                      <a:pt x="110" y="84"/>
                    </a:lnTo>
                    <a:lnTo>
                      <a:pt x="108" y="88"/>
                    </a:lnTo>
                    <a:lnTo>
                      <a:pt x="108" y="88"/>
                    </a:lnTo>
                    <a:lnTo>
                      <a:pt x="106" y="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6" name="Freeform 153"/>
              <p:cNvSpPr>
                <a:spLocks/>
              </p:cNvSpPr>
              <p:nvPr/>
            </p:nvSpPr>
            <p:spPr bwMode="auto">
              <a:xfrm>
                <a:off x="4754563" y="1500188"/>
                <a:ext cx="273050" cy="492125"/>
              </a:xfrm>
              <a:custGeom>
                <a:avLst/>
                <a:gdLst>
                  <a:gd name="T0" fmla="*/ 172 w 172"/>
                  <a:gd name="T1" fmla="*/ 172 h 310"/>
                  <a:gd name="T2" fmla="*/ 162 w 172"/>
                  <a:gd name="T3" fmla="*/ 122 h 310"/>
                  <a:gd name="T4" fmla="*/ 160 w 172"/>
                  <a:gd name="T5" fmla="*/ 100 h 310"/>
                  <a:gd name="T6" fmla="*/ 152 w 172"/>
                  <a:gd name="T7" fmla="*/ 76 h 310"/>
                  <a:gd name="T8" fmla="*/ 136 w 172"/>
                  <a:gd name="T9" fmla="*/ 54 h 310"/>
                  <a:gd name="T10" fmla="*/ 100 w 172"/>
                  <a:gd name="T11" fmla="*/ 18 h 310"/>
                  <a:gd name="T12" fmla="*/ 92 w 172"/>
                  <a:gd name="T13" fmla="*/ 12 h 310"/>
                  <a:gd name="T14" fmla="*/ 68 w 172"/>
                  <a:gd name="T15" fmla="*/ 0 h 310"/>
                  <a:gd name="T16" fmla="*/ 38 w 172"/>
                  <a:gd name="T17" fmla="*/ 8 h 310"/>
                  <a:gd name="T18" fmla="*/ 10 w 172"/>
                  <a:gd name="T19" fmla="*/ 18 h 310"/>
                  <a:gd name="T20" fmla="*/ 26 w 172"/>
                  <a:gd name="T21" fmla="*/ 22 h 310"/>
                  <a:gd name="T22" fmla="*/ 48 w 172"/>
                  <a:gd name="T23" fmla="*/ 34 h 310"/>
                  <a:gd name="T24" fmla="*/ 66 w 172"/>
                  <a:gd name="T25" fmla="*/ 52 h 310"/>
                  <a:gd name="T26" fmla="*/ 76 w 172"/>
                  <a:gd name="T27" fmla="*/ 68 h 310"/>
                  <a:gd name="T28" fmla="*/ 84 w 172"/>
                  <a:gd name="T29" fmla="*/ 86 h 310"/>
                  <a:gd name="T30" fmla="*/ 84 w 172"/>
                  <a:gd name="T31" fmla="*/ 104 h 310"/>
                  <a:gd name="T32" fmla="*/ 90 w 172"/>
                  <a:gd name="T33" fmla="*/ 136 h 310"/>
                  <a:gd name="T34" fmla="*/ 100 w 172"/>
                  <a:gd name="T35" fmla="*/ 158 h 310"/>
                  <a:gd name="T36" fmla="*/ 98 w 172"/>
                  <a:gd name="T37" fmla="*/ 170 h 310"/>
                  <a:gd name="T38" fmla="*/ 78 w 172"/>
                  <a:gd name="T39" fmla="*/ 200 h 310"/>
                  <a:gd name="T40" fmla="*/ 60 w 172"/>
                  <a:gd name="T41" fmla="*/ 220 h 310"/>
                  <a:gd name="T42" fmla="*/ 32 w 172"/>
                  <a:gd name="T43" fmla="*/ 246 h 310"/>
                  <a:gd name="T44" fmla="*/ 26 w 172"/>
                  <a:gd name="T45" fmla="*/ 260 h 310"/>
                  <a:gd name="T46" fmla="*/ 24 w 172"/>
                  <a:gd name="T47" fmla="*/ 266 h 310"/>
                  <a:gd name="T48" fmla="*/ 0 w 172"/>
                  <a:gd name="T49" fmla="*/ 288 h 310"/>
                  <a:gd name="T50" fmla="*/ 28 w 172"/>
                  <a:gd name="T51" fmla="*/ 296 h 310"/>
                  <a:gd name="T52" fmla="*/ 86 w 172"/>
                  <a:gd name="T53" fmla="*/ 306 h 310"/>
                  <a:gd name="T54" fmla="*/ 118 w 172"/>
                  <a:gd name="T55" fmla="*/ 310 h 310"/>
                  <a:gd name="T56" fmla="*/ 142 w 172"/>
                  <a:gd name="T57" fmla="*/ 310 h 310"/>
                  <a:gd name="T58" fmla="*/ 152 w 172"/>
                  <a:gd name="T59" fmla="*/ 274 h 310"/>
                  <a:gd name="T60" fmla="*/ 152 w 172"/>
                  <a:gd name="T61" fmla="*/ 236 h 310"/>
                  <a:gd name="T62" fmla="*/ 154 w 172"/>
                  <a:gd name="T63" fmla="*/ 226 h 310"/>
                  <a:gd name="T64" fmla="*/ 164 w 172"/>
                  <a:gd name="T65" fmla="*/ 202 h 310"/>
                  <a:gd name="T66" fmla="*/ 172 w 172"/>
                  <a:gd name="T67" fmla="*/ 18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310">
                    <a:moveTo>
                      <a:pt x="172" y="172"/>
                    </a:moveTo>
                    <a:lnTo>
                      <a:pt x="172" y="172"/>
                    </a:lnTo>
                    <a:lnTo>
                      <a:pt x="164" y="140"/>
                    </a:lnTo>
                    <a:lnTo>
                      <a:pt x="162" y="122"/>
                    </a:lnTo>
                    <a:lnTo>
                      <a:pt x="160" y="100"/>
                    </a:lnTo>
                    <a:lnTo>
                      <a:pt x="160" y="100"/>
                    </a:lnTo>
                    <a:lnTo>
                      <a:pt x="156" y="86"/>
                    </a:lnTo>
                    <a:lnTo>
                      <a:pt x="152" y="76"/>
                    </a:lnTo>
                    <a:lnTo>
                      <a:pt x="144" y="64"/>
                    </a:lnTo>
                    <a:lnTo>
                      <a:pt x="136" y="54"/>
                    </a:lnTo>
                    <a:lnTo>
                      <a:pt x="116" y="34"/>
                    </a:lnTo>
                    <a:lnTo>
                      <a:pt x="100" y="18"/>
                    </a:lnTo>
                    <a:lnTo>
                      <a:pt x="100" y="18"/>
                    </a:lnTo>
                    <a:lnTo>
                      <a:pt x="92" y="12"/>
                    </a:lnTo>
                    <a:lnTo>
                      <a:pt x="82" y="6"/>
                    </a:lnTo>
                    <a:lnTo>
                      <a:pt x="68" y="0"/>
                    </a:lnTo>
                    <a:lnTo>
                      <a:pt x="68" y="0"/>
                    </a:lnTo>
                    <a:lnTo>
                      <a:pt x="38" y="8"/>
                    </a:lnTo>
                    <a:lnTo>
                      <a:pt x="10" y="18"/>
                    </a:lnTo>
                    <a:lnTo>
                      <a:pt x="10" y="18"/>
                    </a:lnTo>
                    <a:lnTo>
                      <a:pt x="18" y="20"/>
                    </a:lnTo>
                    <a:lnTo>
                      <a:pt x="26" y="22"/>
                    </a:lnTo>
                    <a:lnTo>
                      <a:pt x="36" y="26"/>
                    </a:lnTo>
                    <a:lnTo>
                      <a:pt x="48" y="34"/>
                    </a:lnTo>
                    <a:lnTo>
                      <a:pt x="48" y="34"/>
                    </a:lnTo>
                    <a:lnTo>
                      <a:pt x="66" y="52"/>
                    </a:lnTo>
                    <a:lnTo>
                      <a:pt x="72" y="60"/>
                    </a:lnTo>
                    <a:lnTo>
                      <a:pt x="76" y="68"/>
                    </a:lnTo>
                    <a:lnTo>
                      <a:pt x="80" y="78"/>
                    </a:lnTo>
                    <a:lnTo>
                      <a:pt x="84" y="86"/>
                    </a:lnTo>
                    <a:lnTo>
                      <a:pt x="84" y="104"/>
                    </a:lnTo>
                    <a:lnTo>
                      <a:pt x="84" y="104"/>
                    </a:lnTo>
                    <a:lnTo>
                      <a:pt x="86" y="122"/>
                    </a:lnTo>
                    <a:lnTo>
                      <a:pt x="90" y="136"/>
                    </a:lnTo>
                    <a:lnTo>
                      <a:pt x="100" y="158"/>
                    </a:lnTo>
                    <a:lnTo>
                      <a:pt x="100" y="158"/>
                    </a:lnTo>
                    <a:lnTo>
                      <a:pt x="100" y="164"/>
                    </a:lnTo>
                    <a:lnTo>
                      <a:pt x="98" y="170"/>
                    </a:lnTo>
                    <a:lnTo>
                      <a:pt x="92" y="184"/>
                    </a:lnTo>
                    <a:lnTo>
                      <a:pt x="78" y="200"/>
                    </a:lnTo>
                    <a:lnTo>
                      <a:pt x="60" y="220"/>
                    </a:lnTo>
                    <a:lnTo>
                      <a:pt x="60" y="220"/>
                    </a:lnTo>
                    <a:lnTo>
                      <a:pt x="42" y="236"/>
                    </a:lnTo>
                    <a:lnTo>
                      <a:pt x="32" y="246"/>
                    </a:lnTo>
                    <a:lnTo>
                      <a:pt x="28" y="254"/>
                    </a:lnTo>
                    <a:lnTo>
                      <a:pt x="26" y="260"/>
                    </a:lnTo>
                    <a:lnTo>
                      <a:pt x="26" y="260"/>
                    </a:lnTo>
                    <a:lnTo>
                      <a:pt x="24" y="266"/>
                    </a:lnTo>
                    <a:lnTo>
                      <a:pt x="16" y="272"/>
                    </a:lnTo>
                    <a:lnTo>
                      <a:pt x="0" y="288"/>
                    </a:lnTo>
                    <a:lnTo>
                      <a:pt x="0" y="288"/>
                    </a:lnTo>
                    <a:lnTo>
                      <a:pt x="28" y="296"/>
                    </a:lnTo>
                    <a:lnTo>
                      <a:pt x="56" y="302"/>
                    </a:lnTo>
                    <a:lnTo>
                      <a:pt x="86" y="306"/>
                    </a:lnTo>
                    <a:lnTo>
                      <a:pt x="118" y="310"/>
                    </a:lnTo>
                    <a:lnTo>
                      <a:pt x="118" y="310"/>
                    </a:lnTo>
                    <a:lnTo>
                      <a:pt x="142" y="310"/>
                    </a:lnTo>
                    <a:lnTo>
                      <a:pt x="142" y="310"/>
                    </a:lnTo>
                    <a:lnTo>
                      <a:pt x="148" y="292"/>
                    </a:lnTo>
                    <a:lnTo>
                      <a:pt x="152" y="274"/>
                    </a:lnTo>
                    <a:lnTo>
                      <a:pt x="152" y="254"/>
                    </a:lnTo>
                    <a:lnTo>
                      <a:pt x="152" y="236"/>
                    </a:lnTo>
                    <a:lnTo>
                      <a:pt x="152" y="236"/>
                    </a:lnTo>
                    <a:lnTo>
                      <a:pt x="154" y="226"/>
                    </a:lnTo>
                    <a:lnTo>
                      <a:pt x="156" y="218"/>
                    </a:lnTo>
                    <a:lnTo>
                      <a:pt x="164" y="202"/>
                    </a:lnTo>
                    <a:lnTo>
                      <a:pt x="172" y="186"/>
                    </a:lnTo>
                    <a:lnTo>
                      <a:pt x="172" y="180"/>
                    </a:lnTo>
                    <a:lnTo>
                      <a:pt x="172" y="1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7" name="Freeform 154"/>
              <p:cNvSpPr>
                <a:spLocks/>
              </p:cNvSpPr>
              <p:nvPr/>
            </p:nvSpPr>
            <p:spPr bwMode="auto">
              <a:xfrm>
                <a:off x="4754563" y="1500188"/>
                <a:ext cx="273050" cy="492125"/>
              </a:xfrm>
              <a:custGeom>
                <a:avLst/>
                <a:gdLst>
                  <a:gd name="T0" fmla="*/ 172 w 172"/>
                  <a:gd name="T1" fmla="*/ 172 h 310"/>
                  <a:gd name="T2" fmla="*/ 162 w 172"/>
                  <a:gd name="T3" fmla="*/ 122 h 310"/>
                  <a:gd name="T4" fmla="*/ 160 w 172"/>
                  <a:gd name="T5" fmla="*/ 100 h 310"/>
                  <a:gd name="T6" fmla="*/ 152 w 172"/>
                  <a:gd name="T7" fmla="*/ 76 h 310"/>
                  <a:gd name="T8" fmla="*/ 136 w 172"/>
                  <a:gd name="T9" fmla="*/ 54 h 310"/>
                  <a:gd name="T10" fmla="*/ 100 w 172"/>
                  <a:gd name="T11" fmla="*/ 18 h 310"/>
                  <a:gd name="T12" fmla="*/ 92 w 172"/>
                  <a:gd name="T13" fmla="*/ 12 h 310"/>
                  <a:gd name="T14" fmla="*/ 68 w 172"/>
                  <a:gd name="T15" fmla="*/ 0 h 310"/>
                  <a:gd name="T16" fmla="*/ 38 w 172"/>
                  <a:gd name="T17" fmla="*/ 8 h 310"/>
                  <a:gd name="T18" fmla="*/ 10 w 172"/>
                  <a:gd name="T19" fmla="*/ 18 h 310"/>
                  <a:gd name="T20" fmla="*/ 26 w 172"/>
                  <a:gd name="T21" fmla="*/ 22 h 310"/>
                  <a:gd name="T22" fmla="*/ 48 w 172"/>
                  <a:gd name="T23" fmla="*/ 34 h 310"/>
                  <a:gd name="T24" fmla="*/ 66 w 172"/>
                  <a:gd name="T25" fmla="*/ 52 h 310"/>
                  <a:gd name="T26" fmla="*/ 76 w 172"/>
                  <a:gd name="T27" fmla="*/ 68 h 310"/>
                  <a:gd name="T28" fmla="*/ 84 w 172"/>
                  <a:gd name="T29" fmla="*/ 86 h 310"/>
                  <a:gd name="T30" fmla="*/ 84 w 172"/>
                  <a:gd name="T31" fmla="*/ 104 h 310"/>
                  <a:gd name="T32" fmla="*/ 90 w 172"/>
                  <a:gd name="T33" fmla="*/ 136 h 310"/>
                  <a:gd name="T34" fmla="*/ 100 w 172"/>
                  <a:gd name="T35" fmla="*/ 158 h 310"/>
                  <a:gd name="T36" fmla="*/ 98 w 172"/>
                  <a:gd name="T37" fmla="*/ 170 h 310"/>
                  <a:gd name="T38" fmla="*/ 78 w 172"/>
                  <a:gd name="T39" fmla="*/ 200 h 310"/>
                  <a:gd name="T40" fmla="*/ 60 w 172"/>
                  <a:gd name="T41" fmla="*/ 220 h 310"/>
                  <a:gd name="T42" fmla="*/ 32 w 172"/>
                  <a:gd name="T43" fmla="*/ 246 h 310"/>
                  <a:gd name="T44" fmla="*/ 26 w 172"/>
                  <a:gd name="T45" fmla="*/ 260 h 310"/>
                  <a:gd name="T46" fmla="*/ 24 w 172"/>
                  <a:gd name="T47" fmla="*/ 266 h 310"/>
                  <a:gd name="T48" fmla="*/ 0 w 172"/>
                  <a:gd name="T49" fmla="*/ 288 h 310"/>
                  <a:gd name="T50" fmla="*/ 28 w 172"/>
                  <a:gd name="T51" fmla="*/ 296 h 310"/>
                  <a:gd name="T52" fmla="*/ 86 w 172"/>
                  <a:gd name="T53" fmla="*/ 306 h 310"/>
                  <a:gd name="T54" fmla="*/ 118 w 172"/>
                  <a:gd name="T55" fmla="*/ 310 h 310"/>
                  <a:gd name="T56" fmla="*/ 142 w 172"/>
                  <a:gd name="T57" fmla="*/ 310 h 310"/>
                  <a:gd name="T58" fmla="*/ 152 w 172"/>
                  <a:gd name="T59" fmla="*/ 274 h 310"/>
                  <a:gd name="T60" fmla="*/ 152 w 172"/>
                  <a:gd name="T61" fmla="*/ 236 h 310"/>
                  <a:gd name="T62" fmla="*/ 154 w 172"/>
                  <a:gd name="T63" fmla="*/ 226 h 310"/>
                  <a:gd name="T64" fmla="*/ 164 w 172"/>
                  <a:gd name="T65" fmla="*/ 202 h 310"/>
                  <a:gd name="T66" fmla="*/ 172 w 172"/>
                  <a:gd name="T67" fmla="*/ 18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310">
                    <a:moveTo>
                      <a:pt x="172" y="172"/>
                    </a:moveTo>
                    <a:lnTo>
                      <a:pt x="172" y="172"/>
                    </a:lnTo>
                    <a:lnTo>
                      <a:pt x="164" y="140"/>
                    </a:lnTo>
                    <a:lnTo>
                      <a:pt x="162" y="122"/>
                    </a:lnTo>
                    <a:lnTo>
                      <a:pt x="160" y="100"/>
                    </a:lnTo>
                    <a:lnTo>
                      <a:pt x="160" y="100"/>
                    </a:lnTo>
                    <a:lnTo>
                      <a:pt x="156" y="86"/>
                    </a:lnTo>
                    <a:lnTo>
                      <a:pt x="152" y="76"/>
                    </a:lnTo>
                    <a:lnTo>
                      <a:pt x="144" y="64"/>
                    </a:lnTo>
                    <a:lnTo>
                      <a:pt x="136" y="54"/>
                    </a:lnTo>
                    <a:lnTo>
                      <a:pt x="116" y="34"/>
                    </a:lnTo>
                    <a:lnTo>
                      <a:pt x="100" y="18"/>
                    </a:lnTo>
                    <a:lnTo>
                      <a:pt x="100" y="18"/>
                    </a:lnTo>
                    <a:lnTo>
                      <a:pt x="92" y="12"/>
                    </a:lnTo>
                    <a:lnTo>
                      <a:pt x="82" y="6"/>
                    </a:lnTo>
                    <a:lnTo>
                      <a:pt x="68" y="0"/>
                    </a:lnTo>
                    <a:lnTo>
                      <a:pt x="68" y="0"/>
                    </a:lnTo>
                    <a:lnTo>
                      <a:pt x="38" y="8"/>
                    </a:lnTo>
                    <a:lnTo>
                      <a:pt x="10" y="18"/>
                    </a:lnTo>
                    <a:lnTo>
                      <a:pt x="10" y="18"/>
                    </a:lnTo>
                    <a:lnTo>
                      <a:pt x="18" y="20"/>
                    </a:lnTo>
                    <a:lnTo>
                      <a:pt x="26" y="22"/>
                    </a:lnTo>
                    <a:lnTo>
                      <a:pt x="36" y="26"/>
                    </a:lnTo>
                    <a:lnTo>
                      <a:pt x="48" y="34"/>
                    </a:lnTo>
                    <a:lnTo>
                      <a:pt x="48" y="34"/>
                    </a:lnTo>
                    <a:lnTo>
                      <a:pt x="66" y="52"/>
                    </a:lnTo>
                    <a:lnTo>
                      <a:pt x="72" y="60"/>
                    </a:lnTo>
                    <a:lnTo>
                      <a:pt x="76" y="68"/>
                    </a:lnTo>
                    <a:lnTo>
                      <a:pt x="80" y="78"/>
                    </a:lnTo>
                    <a:lnTo>
                      <a:pt x="84" y="86"/>
                    </a:lnTo>
                    <a:lnTo>
                      <a:pt x="84" y="104"/>
                    </a:lnTo>
                    <a:lnTo>
                      <a:pt x="84" y="104"/>
                    </a:lnTo>
                    <a:lnTo>
                      <a:pt x="86" y="122"/>
                    </a:lnTo>
                    <a:lnTo>
                      <a:pt x="90" y="136"/>
                    </a:lnTo>
                    <a:lnTo>
                      <a:pt x="100" y="158"/>
                    </a:lnTo>
                    <a:lnTo>
                      <a:pt x="100" y="158"/>
                    </a:lnTo>
                    <a:lnTo>
                      <a:pt x="100" y="164"/>
                    </a:lnTo>
                    <a:lnTo>
                      <a:pt x="98" y="170"/>
                    </a:lnTo>
                    <a:lnTo>
                      <a:pt x="92" y="184"/>
                    </a:lnTo>
                    <a:lnTo>
                      <a:pt x="78" y="200"/>
                    </a:lnTo>
                    <a:lnTo>
                      <a:pt x="60" y="220"/>
                    </a:lnTo>
                    <a:lnTo>
                      <a:pt x="60" y="220"/>
                    </a:lnTo>
                    <a:lnTo>
                      <a:pt x="42" y="236"/>
                    </a:lnTo>
                    <a:lnTo>
                      <a:pt x="32" y="246"/>
                    </a:lnTo>
                    <a:lnTo>
                      <a:pt x="28" y="254"/>
                    </a:lnTo>
                    <a:lnTo>
                      <a:pt x="26" y="260"/>
                    </a:lnTo>
                    <a:lnTo>
                      <a:pt x="26" y="260"/>
                    </a:lnTo>
                    <a:lnTo>
                      <a:pt x="24" y="266"/>
                    </a:lnTo>
                    <a:lnTo>
                      <a:pt x="16" y="272"/>
                    </a:lnTo>
                    <a:lnTo>
                      <a:pt x="0" y="288"/>
                    </a:lnTo>
                    <a:lnTo>
                      <a:pt x="0" y="288"/>
                    </a:lnTo>
                    <a:lnTo>
                      <a:pt x="28" y="296"/>
                    </a:lnTo>
                    <a:lnTo>
                      <a:pt x="56" y="302"/>
                    </a:lnTo>
                    <a:lnTo>
                      <a:pt x="86" y="306"/>
                    </a:lnTo>
                    <a:lnTo>
                      <a:pt x="118" y="310"/>
                    </a:lnTo>
                    <a:lnTo>
                      <a:pt x="118" y="310"/>
                    </a:lnTo>
                    <a:lnTo>
                      <a:pt x="142" y="310"/>
                    </a:lnTo>
                    <a:lnTo>
                      <a:pt x="142" y="310"/>
                    </a:lnTo>
                    <a:lnTo>
                      <a:pt x="148" y="292"/>
                    </a:lnTo>
                    <a:lnTo>
                      <a:pt x="152" y="274"/>
                    </a:lnTo>
                    <a:lnTo>
                      <a:pt x="152" y="254"/>
                    </a:lnTo>
                    <a:lnTo>
                      <a:pt x="152" y="236"/>
                    </a:lnTo>
                    <a:lnTo>
                      <a:pt x="152" y="236"/>
                    </a:lnTo>
                    <a:lnTo>
                      <a:pt x="154" y="226"/>
                    </a:lnTo>
                    <a:lnTo>
                      <a:pt x="156" y="218"/>
                    </a:lnTo>
                    <a:lnTo>
                      <a:pt x="164" y="202"/>
                    </a:lnTo>
                    <a:lnTo>
                      <a:pt x="172" y="186"/>
                    </a:lnTo>
                    <a:lnTo>
                      <a:pt x="172" y="180"/>
                    </a:lnTo>
                    <a:lnTo>
                      <a:pt x="172"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8" name="Freeform 155"/>
              <p:cNvSpPr>
                <a:spLocks noEditPoints="1"/>
              </p:cNvSpPr>
              <p:nvPr/>
            </p:nvSpPr>
            <p:spPr bwMode="auto">
              <a:xfrm>
                <a:off x="4751388" y="1497013"/>
                <a:ext cx="276225" cy="498475"/>
              </a:xfrm>
              <a:custGeom>
                <a:avLst/>
                <a:gdLst>
                  <a:gd name="T0" fmla="*/ 166 w 174"/>
                  <a:gd name="T1" fmla="*/ 134 h 314"/>
                  <a:gd name="T2" fmla="*/ 162 w 174"/>
                  <a:gd name="T3" fmla="*/ 108 h 314"/>
                  <a:gd name="T4" fmla="*/ 150 w 174"/>
                  <a:gd name="T5" fmla="*/ 70 h 314"/>
                  <a:gd name="T6" fmla="*/ 112 w 174"/>
                  <a:gd name="T7" fmla="*/ 32 h 314"/>
                  <a:gd name="T8" fmla="*/ 82 w 174"/>
                  <a:gd name="T9" fmla="*/ 8 h 314"/>
                  <a:gd name="T10" fmla="*/ 56 w 174"/>
                  <a:gd name="T11" fmla="*/ 6 h 314"/>
                  <a:gd name="T12" fmla="*/ 26 w 174"/>
                  <a:gd name="T13" fmla="*/ 16 h 314"/>
                  <a:gd name="T14" fmla="*/ 34 w 174"/>
                  <a:gd name="T15" fmla="*/ 24 h 314"/>
                  <a:gd name="T16" fmla="*/ 68 w 174"/>
                  <a:gd name="T17" fmla="*/ 52 h 314"/>
                  <a:gd name="T18" fmla="*/ 86 w 174"/>
                  <a:gd name="T19" fmla="*/ 80 h 314"/>
                  <a:gd name="T20" fmla="*/ 90 w 174"/>
                  <a:gd name="T21" fmla="*/ 108 h 314"/>
                  <a:gd name="T22" fmla="*/ 94 w 174"/>
                  <a:gd name="T23" fmla="*/ 134 h 314"/>
                  <a:gd name="T24" fmla="*/ 104 w 174"/>
                  <a:gd name="T25" fmla="*/ 162 h 314"/>
                  <a:gd name="T26" fmla="*/ 102 w 174"/>
                  <a:gd name="T27" fmla="*/ 176 h 314"/>
                  <a:gd name="T28" fmla="*/ 74 w 174"/>
                  <a:gd name="T29" fmla="*/ 212 h 314"/>
                  <a:gd name="T30" fmla="*/ 36 w 174"/>
                  <a:gd name="T31" fmla="*/ 250 h 314"/>
                  <a:gd name="T32" fmla="*/ 30 w 174"/>
                  <a:gd name="T33" fmla="*/ 262 h 314"/>
                  <a:gd name="T34" fmla="*/ 30 w 174"/>
                  <a:gd name="T35" fmla="*/ 266 h 314"/>
                  <a:gd name="T36" fmla="*/ 18 w 174"/>
                  <a:gd name="T37" fmla="*/ 276 h 314"/>
                  <a:gd name="T38" fmla="*/ 20 w 174"/>
                  <a:gd name="T39" fmla="*/ 294 h 314"/>
                  <a:gd name="T40" fmla="*/ 46 w 174"/>
                  <a:gd name="T41" fmla="*/ 300 h 314"/>
                  <a:gd name="T42" fmla="*/ 82 w 174"/>
                  <a:gd name="T43" fmla="*/ 306 h 314"/>
                  <a:gd name="T44" fmla="*/ 118 w 174"/>
                  <a:gd name="T45" fmla="*/ 310 h 314"/>
                  <a:gd name="T46" fmla="*/ 144 w 174"/>
                  <a:gd name="T47" fmla="*/ 312 h 314"/>
                  <a:gd name="T48" fmla="*/ 150 w 174"/>
                  <a:gd name="T49" fmla="*/ 296 h 314"/>
                  <a:gd name="T50" fmla="*/ 154 w 174"/>
                  <a:gd name="T51" fmla="*/ 260 h 314"/>
                  <a:gd name="T52" fmla="*/ 156 w 174"/>
                  <a:gd name="T53" fmla="*/ 224 h 314"/>
                  <a:gd name="T54" fmla="*/ 172 w 174"/>
                  <a:gd name="T55" fmla="*/ 190 h 314"/>
                  <a:gd name="T56" fmla="*/ 174 w 174"/>
                  <a:gd name="T57" fmla="*/ 182 h 314"/>
                  <a:gd name="T58" fmla="*/ 156 w 174"/>
                  <a:gd name="T59" fmla="*/ 224 h 314"/>
                  <a:gd name="T60" fmla="*/ 154 w 174"/>
                  <a:gd name="T61" fmla="*/ 242 h 314"/>
                  <a:gd name="T62" fmla="*/ 150 w 174"/>
                  <a:gd name="T63" fmla="*/ 300 h 314"/>
                  <a:gd name="T64" fmla="*/ 144 w 174"/>
                  <a:gd name="T65" fmla="*/ 314 h 314"/>
                  <a:gd name="T66" fmla="*/ 118 w 174"/>
                  <a:gd name="T67" fmla="*/ 312 h 314"/>
                  <a:gd name="T68" fmla="*/ 82 w 174"/>
                  <a:gd name="T69" fmla="*/ 308 h 314"/>
                  <a:gd name="T70" fmla="*/ 46 w 174"/>
                  <a:gd name="T71" fmla="*/ 302 h 314"/>
                  <a:gd name="T72" fmla="*/ 18 w 174"/>
                  <a:gd name="T73" fmla="*/ 296 h 314"/>
                  <a:gd name="T74" fmla="*/ 0 w 174"/>
                  <a:gd name="T75" fmla="*/ 290 h 314"/>
                  <a:gd name="T76" fmla="*/ 26 w 174"/>
                  <a:gd name="T77" fmla="*/ 264 h 314"/>
                  <a:gd name="T78" fmla="*/ 26 w 174"/>
                  <a:gd name="T79" fmla="*/ 262 h 314"/>
                  <a:gd name="T80" fmla="*/ 26 w 174"/>
                  <a:gd name="T81" fmla="*/ 260 h 314"/>
                  <a:gd name="T82" fmla="*/ 32 w 174"/>
                  <a:gd name="T83" fmla="*/ 248 h 314"/>
                  <a:gd name="T84" fmla="*/ 72 w 174"/>
                  <a:gd name="T85" fmla="*/ 208 h 314"/>
                  <a:gd name="T86" fmla="*/ 96 w 174"/>
                  <a:gd name="T87" fmla="*/ 176 h 314"/>
                  <a:gd name="T88" fmla="*/ 98 w 174"/>
                  <a:gd name="T89" fmla="*/ 162 h 314"/>
                  <a:gd name="T90" fmla="*/ 90 w 174"/>
                  <a:gd name="T91" fmla="*/ 136 h 314"/>
                  <a:gd name="T92" fmla="*/ 84 w 174"/>
                  <a:gd name="T93" fmla="*/ 108 h 314"/>
                  <a:gd name="T94" fmla="*/ 82 w 174"/>
                  <a:gd name="T95" fmla="*/ 82 h 314"/>
                  <a:gd name="T96" fmla="*/ 62 w 174"/>
                  <a:gd name="T97" fmla="*/ 50 h 314"/>
                  <a:gd name="T98" fmla="*/ 42 w 174"/>
                  <a:gd name="T99" fmla="*/ 32 h 314"/>
                  <a:gd name="T100" fmla="*/ 12 w 174"/>
                  <a:gd name="T101" fmla="*/ 22 h 314"/>
                  <a:gd name="T102" fmla="*/ 26 w 174"/>
                  <a:gd name="T103" fmla="*/ 14 h 314"/>
                  <a:gd name="T104" fmla="*/ 62 w 174"/>
                  <a:gd name="T105" fmla="*/ 2 h 314"/>
                  <a:gd name="T106" fmla="*/ 82 w 174"/>
                  <a:gd name="T107" fmla="*/ 6 h 314"/>
                  <a:gd name="T108" fmla="*/ 114 w 174"/>
                  <a:gd name="T109" fmla="*/ 30 h 314"/>
                  <a:gd name="T110" fmla="*/ 150 w 174"/>
                  <a:gd name="T111" fmla="*/ 70 h 314"/>
                  <a:gd name="T112" fmla="*/ 162 w 174"/>
                  <a:gd name="T113" fmla="*/ 108 h 314"/>
                  <a:gd name="T114" fmla="*/ 166 w 174"/>
                  <a:gd name="T115" fmla="*/ 13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 h="314">
                    <a:moveTo>
                      <a:pt x="174" y="174"/>
                    </a:moveTo>
                    <a:lnTo>
                      <a:pt x="174" y="174"/>
                    </a:lnTo>
                    <a:lnTo>
                      <a:pt x="168" y="148"/>
                    </a:lnTo>
                    <a:lnTo>
                      <a:pt x="168" y="148"/>
                    </a:lnTo>
                    <a:lnTo>
                      <a:pt x="166" y="134"/>
                    </a:lnTo>
                    <a:lnTo>
                      <a:pt x="166" y="134"/>
                    </a:lnTo>
                    <a:lnTo>
                      <a:pt x="164" y="122"/>
                    </a:lnTo>
                    <a:lnTo>
                      <a:pt x="164" y="122"/>
                    </a:lnTo>
                    <a:lnTo>
                      <a:pt x="162" y="108"/>
                    </a:lnTo>
                    <a:lnTo>
                      <a:pt x="162" y="108"/>
                    </a:lnTo>
                    <a:lnTo>
                      <a:pt x="160" y="94"/>
                    </a:lnTo>
                    <a:lnTo>
                      <a:pt x="160" y="94"/>
                    </a:lnTo>
                    <a:lnTo>
                      <a:pt x="156" y="82"/>
                    </a:lnTo>
                    <a:lnTo>
                      <a:pt x="150" y="70"/>
                    </a:lnTo>
                    <a:lnTo>
                      <a:pt x="150" y="70"/>
                    </a:lnTo>
                    <a:lnTo>
                      <a:pt x="142" y="60"/>
                    </a:lnTo>
                    <a:lnTo>
                      <a:pt x="132" y="50"/>
                    </a:lnTo>
                    <a:lnTo>
                      <a:pt x="132" y="50"/>
                    </a:lnTo>
                    <a:lnTo>
                      <a:pt x="112" y="32"/>
                    </a:lnTo>
                    <a:lnTo>
                      <a:pt x="112" y="32"/>
                    </a:lnTo>
                    <a:lnTo>
                      <a:pt x="102" y="22"/>
                    </a:lnTo>
                    <a:lnTo>
                      <a:pt x="102" y="22"/>
                    </a:lnTo>
                    <a:lnTo>
                      <a:pt x="92" y="14"/>
                    </a:lnTo>
                    <a:lnTo>
                      <a:pt x="92" y="14"/>
                    </a:lnTo>
                    <a:lnTo>
                      <a:pt x="82" y="8"/>
                    </a:lnTo>
                    <a:lnTo>
                      <a:pt x="82" y="8"/>
                    </a:lnTo>
                    <a:lnTo>
                      <a:pt x="70" y="2"/>
                    </a:lnTo>
                    <a:lnTo>
                      <a:pt x="70" y="2"/>
                    </a:lnTo>
                    <a:lnTo>
                      <a:pt x="62" y="4"/>
                    </a:lnTo>
                    <a:lnTo>
                      <a:pt x="56" y="6"/>
                    </a:lnTo>
                    <a:lnTo>
                      <a:pt x="56" y="6"/>
                    </a:lnTo>
                    <a:lnTo>
                      <a:pt x="42" y="10"/>
                    </a:lnTo>
                    <a:lnTo>
                      <a:pt x="42" y="10"/>
                    </a:lnTo>
                    <a:lnTo>
                      <a:pt x="26" y="16"/>
                    </a:lnTo>
                    <a:lnTo>
                      <a:pt x="26" y="16"/>
                    </a:lnTo>
                    <a:lnTo>
                      <a:pt x="12" y="22"/>
                    </a:lnTo>
                    <a:lnTo>
                      <a:pt x="12" y="20"/>
                    </a:lnTo>
                    <a:lnTo>
                      <a:pt x="12" y="20"/>
                    </a:lnTo>
                    <a:lnTo>
                      <a:pt x="24" y="20"/>
                    </a:lnTo>
                    <a:lnTo>
                      <a:pt x="34" y="24"/>
                    </a:lnTo>
                    <a:lnTo>
                      <a:pt x="34" y="24"/>
                    </a:lnTo>
                    <a:lnTo>
                      <a:pt x="44" y="30"/>
                    </a:lnTo>
                    <a:lnTo>
                      <a:pt x="52" y="36"/>
                    </a:lnTo>
                    <a:lnTo>
                      <a:pt x="52" y="36"/>
                    </a:lnTo>
                    <a:lnTo>
                      <a:pt x="68" y="52"/>
                    </a:lnTo>
                    <a:lnTo>
                      <a:pt x="68" y="52"/>
                    </a:lnTo>
                    <a:lnTo>
                      <a:pt x="76" y="60"/>
                    </a:lnTo>
                    <a:lnTo>
                      <a:pt x="82" y="70"/>
                    </a:lnTo>
                    <a:lnTo>
                      <a:pt x="82" y="70"/>
                    </a:lnTo>
                    <a:lnTo>
                      <a:pt x="86" y="80"/>
                    </a:lnTo>
                    <a:lnTo>
                      <a:pt x="88" y="92"/>
                    </a:lnTo>
                    <a:lnTo>
                      <a:pt x="88" y="92"/>
                    </a:lnTo>
                    <a:lnTo>
                      <a:pt x="88" y="102"/>
                    </a:lnTo>
                    <a:lnTo>
                      <a:pt x="90" y="108"/>
                    </a:lnTo>
                    <a:lnTo>
                      <a:pt x="90" y="108"/>
                    </a:lnTo>
                    <a:lnTo>
                      <a:pt x="90" y="114"/>
                    </a:lnTo>
                    <a:lnTo>
                      <a:pt x="90" y="114"/>
                    </a:lnTo>
                    <a:lnTo>
                      <a:pt x="90" y="124"/>
                    </a:lnTo>
                    <a:lnTo>
                      <a:pt x="94" y="134"/>
                    </a:lnTo>
                    <a:lnTo>
                      <a:pt x="94" y="134"/>
                    </a:lnTo>
                    <a:lnTo>
                      <a:pt x="102" y="154"/>
                    </a:lnTo>
                    <a:lnTo>
                      <a:pt x="102" y="154"/>
                    </a:lnTo>
                    <a:lnTo>
                      <a:pt x="104" y="160"/>
                    </a:lnTo>
                    <a:lnTo>
                      <a:pt x="104" y="160"/>
                    </a:lnTo>
                    <a:lnTo>
                      <a:pt x="104" y="162"/>
                    </a:lnTo>
                    <a:lnTo>
                      <a:pt x="104" y="162"/>
                    </a:lnTo>
                    <a:lnTo>
                      <a:pt x="104" y="166"/>
                    </a:lnTo>
                    <a:lnTo>
                      <a:pt x="104" y="166"/>
                    </a:lnTo>
                    <a:lnTo>
                      <a:pt x="102" y="176"/>
                    </a:lnTo>
                    <a:lnTo>
                      <a:pt x="102" y="176"/>
                    </a:lnTo>
                    <a:lnTo>
                      <a:pt x="96" y="186"/>
                    </a:lnTo>
                    <a:lnTo>
                      <a:pt x="90" y="196"/>
                    </a:lnTo>
                    <a:lnTo>
                      <a:pt x="90" y="196"/>
                    </a:lnTo>
                    <a:lnTo>
                      <a:pt x="74" y="212"/>
                    </a:lnTo>
                    <a:lnTo>
                      <a:pt x="74" y="212"/>
                    </a:lnTo>
                    <a:lnTo>
                      <a:pt x="58" y="226"/>
                    </a:lnTo>
                    <a:lnTo>
                      <a:pt x="58" y="226"/>
                    </a:lnTo>
                    <a:lnTo>
                      <a:pt x="42" y="242"/>
                    </a:lnTo>
                    <a:lnTo>
                      <a:pt x="42" y="242"/>
                    </a:lnTo>
                    <a:lnTo>
                      <a:pt x="36" y="250"/>
                    </a:lnTo>
                    <a:lnTo>
                      <a:pt x="36" y="250"/>
                    </a:lnTo>
                    <a:lnTo>
                      <a:pt x="30" y="258"/>
                    </a:lnTo>
                    <a:lnTo>
                      <a:pt x="30" y="258"/>
                    </a:lnTo>
                    <a:lnTo>
                      <a:pt x="30" y="260"/>
                    </a:lnTo>
                    <a:lnTo>
                      <a:pt x="30" y="262"/>
                    </a:lnTo>
                    <a:lnTo>
                      <a:pt x="30" y="262"/>
                    </a:lnTo>
                    <a:lnTo>
                      <a:pt x="30" y="264"/>
                    </a:lnTo>
                    <a:lnTo>
                      <a:pt x="30" y="264"/>
                    </a:lnTo>
                    <a:lnTo>
                      <a:pt x="30" y="264"/>
                    </a:lnTo>
                    <a:lnTo>
                      <a:pt x="30" y="266"/>
                    </a:lnTo>
                    <a:lnTo>
                      <a:pt x="28" y="268"/>
                    </a:lnTo>
                    <a:lnTo>
                      <a:pt x="28" y="268"/>
                    </a:lnTo>
                    <a:lnTo>
                      <a:pt x="28" y="270"/>
                    </a:lnTo>
                    <a:lnTo>
                      <a:pt x="28" y="270"/>
                    </a:lnTo>
                    <a:lnTo>
                      <a:pt x="18" y="276"/>
                    </a:lnTo>
                    <a:lnTo>
                      <a:pt x="18" y="276"/>
                    </a:lnTo>
                    <a:lnTo>
                      <a:pt x="2" y="292"/>
                    </a:lnTo>
                    <a:lnTo>
                      <a:pt x="2" y="288"/>
                    </a:lnTo>
                    <a:lnTo>
                      <a:pt x="2" y="288"/>
                    </a:lnTo>
                    <a:lnTo>
                      <a:pt x="20" y="294"/>
                    </a:lnTo>
                    <a:lnTo>
                      <a:pt x="28" y="296"/>
                    </a:lnTo>
                    <a:lnTo>
                      <a:pt x="28" y="296"/>
                    </a:lnTo>
                    <a:lnTo>
                      <a:pt x="38" y="298"/>
                    </a:lnTo>
                    <a:lnTo>
                      <a:pt x="38" y="298"/>
                    </a:lnTo>
                    <a:lnTo>
                      <a:pt x="46" y="300"/>
                    </a:lnTo>
                    <a:lnTo>
                      <a:pt x="54" y="302"/>
                    </a:lnTo>
                    <a:lnTo>
                      <a:pt x="54" y="302"/>
                    </a:lnTo>
                    <a:lnTo>
                      <a:pt x="72" y="304"/>
                    </a:lnTo>
                    <a:lnTo>
                      <a:pt x="82" y="306"/>
                    </a:lnTo>
                    <a:lnTo>
                      <a:pt x="82" y="306"/>
                    </a:lnTo>
                    <a:lnTo>
                      <a:pt x="90" y="308"/>
                    </a:lnTo>
                    <a:lnTo>
                      <a:pt x="90" y="308"/>
                    </a:lnTo>
                    <a:lnTo>
                      <a:pt x="108" y="310"/>
                    </a:lnTo>
                    <a:lnTo>
                      <a:pt x="118" y="310"/>
                    </a:lnTo>
                    <a:lnTo>
                      <a:pt x="118" y="310"/>
                    </a:lnTo>
                    <a:lnTo>
                      <a:pt x="126" y="312"/>
                    </a:lnTo>
                    <a:lnTo>
                      <a:pt x="126" y="312"/>
                    </a:lnTo>
                    <a:lnTo>
                      <a:pt x="136" y="312"/>
                    </a:lnTo>
                    <a:lnTo>
                      <a:pt x="146" y="312"/>
                    </a:lnTo>
                    <a:lnTo>
                      <a:pt x="144" y="312"/>
                    </a:lnTo>
                    <a:lnTo>
                      <a:pt x="146" y="308"/>
                    </a:lnTo>
                    <a:lnTo>
                      <a:pt x="148" y="304"/>
                    </a:lnTo>
                    <a:lnTo>
                      <a:pt x="150" y="300"/>
                    </a:lnTo>
                    <a:lnTo>
                      <a:pt x="150" y="296"/>
                    </a:lnTo>
                    <a:lnTo>
                      <a:pt x="150" y="296"/>
                    </a:lnTo>
                    <a:lnTo>
                      <a:pt x="152" y="286"/>
                    </a:lnTo>
                    <a:lnTo>
                      <a:pt x="152" y="286"/>
                    </a:lnTo>
                    <a:lnTo>
                      <a:pt x="152" y="278"/>
                    </a:lnTo>
                    <a:lnTo>
                      <a:pt x="152" y="278"/>
                    </a:lnTo>
                    <a:lnTo>
                      <a:pt x="154" y="260"/>
                    </a:lnTo>
                    <a:lnTo>
                      <a:pt x="154" y="242"/>
                    </a:lnTo>
                    <a:lnTo>
                      <a:pt x="154" y="242"/>
                    </a:lnTo>
                    <a:lnTo>
                      <a:pt x="154" y="232"/>
                    </a:lnTo>
                    <a:lnTo>
                      <a:pt x="154" y="232"/>
                    </a:lnTo>
                    <a:lnTo>
                      <a:pt x="156" y="224"/>
                    </a:lnTo>
                    <a:lnTo>
                      <a:pt x="156" y="224"/>
                    </a:lnTo>
                    <a:lnTo>
                      <a:pt x="164" y="208"/>
                    </a:lnTo>
                    <a:lnTo>
                      <a:pt x="164" y="208"/>
                    </a:lnTo>
                    <a:lnTo>
                      <a:pt x="172" y="190"/>
                    </a:lnTo>
                    <a:lnTo>
                      <a:pt x="172" y="190"/>
                    </a:lnTo>
                    <a:lnTo>
                      <a:pt x="174" y="182"/>
                    </a:lnTo>
                    <a:lnTo>
                      <a:pt x="174" y="174"/>
                    </a:lnTo>
                    <a:close/>
                    <a:moveTo>
                      <a:pt x="174" y="174"/>
                    </a:moveTo>
                    <a:lnTo>
                      <a:pt x="174" y="174"/>
                    </a:lnTo>
                    <a:lnTo>
                      <a:pt x="174" y="182"/>
                    </a:lnTo>
                    <a:lnTo>
                      <a:pt x="172" y="190"/>
                    </a:lnTo>
                    <a:lnTo>
                      <a:pt x="172" y="190"/>
                    </a:lnTo>
                    <a:lnTo>
                      <a:pt x="164" y="208"/>
                    </a:lnTo>
                    <a:lnTo>
                      <a:pt x="164" y="208"/>
                    </a:lnTo>
                    <a:lnTo>
                      <a:pt x="156" y="224"/>
                    </a:lnTo>
                    <a:lnTo>
                      <a:pt x="156" y="224"/>
                    </a:lnTo>
                    <a:lnTo>
                      <a:pt x="154" y="232"/>
                    </a:lnTo>
                    <a:lnTo>
                      <a:pt x="154" y="232"/>
                    </a:lnTo>
                    <a:lnTo>
                      <a:pt x="154" y="242"/>
                    </a:lnTo>
                    <a:lnTo>
                      <a:pt x="154" y="242"/>
                    </a:lnTo>
                    <a:lnTo>
                      <a:pt x="154" y="260"/>
                    </a:lnTo>
                    <a:lnTo>
                      <a:pt x="154" y="278"/>
                    </a:lnTo>
                    <a:lnTo>
                      <a:pt x="154" y="278"/>
                    </a:lnTo>
                    <a:lnTo>
                      <a:pt x="150" y="296"/>
                    </a:lnTo>
                    <a:lnTo>
                      <a:pt x="150" y="300"/>
                    </a:lnTo>
                    <a:lnTo>
                      <a:pt x="148" y="304"/>
                    </a:lnTo>
                    <a:lnTo>
                      <a:pt x="148" y="308"/>
                    </a:lnTo>
                    <a:lnTo>
                      <a:pt x="146" y="312"/>
                    </a:lnTo>
                    <a:lnTo>
                      <a:pt x="146" y="314"/>
                    </a:lnTo>
                    <a:lnTo>
                      <a:pt x="144" y="314"/>
                    </a:lnTo>
                    <a:lnTo>
                      <a:pt x="136" y="312"/>
                    </a:lnTo>
                    <a:lnTo>
                      <a:pt x="136" y="312"/>
                    </a:lnTo>
                    <a:lnTo>
                      <a:pt x="126" y="312"/>
                    </a:lnTo>
                    <a:lnTo>
                      <a:pt x="126" y="312"/>
                    </a:lnTo>
                    <a:lnTo>
                      <a:pt x="118" y="312"/>
                    </a:lnTo>
                    <a:lnTo>
                      <a:pt x="108" y="312"/>
                    </a:lnTo>
                    <a:lnTo>
                      <a:pt x="108" y="312"/>
                    </a:lnTo>
                    <a:lnTo>
                      <a:pt x="90" y="310"/>
                    </a:lnTo>
                    <a:lnTo>
                      <a:pt x="90" y="310"/>
                    </a:lnTo>
                    <a:lnTo>
                      <a:pt x="82" y="308"/>
                    </a:lnTo>
                    <a:lnTo>
                      <a:pt x="72" y="306"/>
                    </a:lnTo>
                    <a:lnTo>
                      <a:pt x="72" y="306"/>
                    </a:lnTo>
                    <a:lnTo>
                      <a:pt x="54" y="304"/>
                    </a:lnTo>
                    <a:lnTo>
                      <a:pt x="46" y="302"/>
                    </a:lnTo>
                    <a:lnTo>
                      <a:pt x="46" y="302"/>
                    </a:lnTo>
                    <a:lnTo>
                      <a:pt x="36" y="300"/>
                    </a:lnTo>
                    <a:lnTo>
                      <a:pt x="36" y="300"/>
                    </a:lnTo>
                    <a:lnTo>
                      <a:pt x="28" y="298"/>
                    </a:lnTo>
                    <a:lnTo>
                      <a:pt x="18" y="296"/>
                    </a:lnTo>
                    <a:lnTo>
                      <a:pt x="18" y="296"/>
                    </a:lnTo>
                    <a:lnTo>
                      <a:pt x="2" y="292"/>
                    </a:lnTo>
                    <a:lnTo>
                      <a:pt x="2" y="292"/>
                    </a:lnTo>
                    <a:lnTo>
                      <a:pt x="0" y="290"/>
                    </a:lnTo>
                    <a:lnTo>
                      <a:pt x="0" y="290"/>
                    </a:lnTo>
                    <a:lnTo>
                      <a:pt x="0" y="290"/>
                    </a:lnTo>
                    <a:lnTo>
                      <a:pt x="0" y="290"/>
                    </a:lnTo>
                    <a:lnTo>
                      <a:pt x="16" y="274"/>
                    </a:lnTo>
                    <a:lnTo>
                      <a:pt x="16" y="274"/>
                    </a:lnTo>
                    <a:lnTo>
                      <a:pt x="24" y="266"/>
                    </a:lnTo>
                    <a:lnTo>
                      <a:pt x="26" y="264"/>
                    </a:lnTo>
                    <a:lnTo>
                      <a:pt x="26" y="264"/>
                    </a:lnTo>
                    <a:lnTo>
                      <a:pt x="26" y="264"/>
                    </a:lnTo>
                    <a:lnTo>
                      <a:pt x="26" y="264"/>
                    </a:lnTo>
                    <a:lnTo>
                      <a:pt x="26" y="262"/>
                    </a:lnTo>
                    <a:lnTo>
                      <a:pt x="26" y="262"/>
                    </a:lnTo>
                    <a:lnTo>
                      <a:pt x="26" y="262"/>
                    </a:lnTo>
                    <a:lnTo>
                      <a:pt x="26" y="262"/>
                    </a:lnTo>
                    <a:lnTo>
                      <a:pt x="26" y="262"/>
                    </a:lnTo>
                    <a:lnTo>
                      <a:pt x="26" y="260"/>
                    </a:lnTo>
                    <a:lnTo>
                      <a:pt x="26" y="260"/>
                    </a:lnTo>
                    <a:lnTo>
                      <a:pt x="26" y="258"/>
                    </a:lnTo>
                    <a:lnTo>
                      <a:pt x="26" y="258"/>
                    </a:lnTo>
                    <a:lnTo>
                      <a:pt x="30" y="252"/>
                    </a:lnTo>
                    <a:lnTo>
                      <a:pt x="32" y="248"/>
                    </a:lnTo>
                    <a:lnTo>
                      <a:pt x="32" y="248"/>
                    </a:lnTo>
                    <a:lnTo>
                      <a:pt x="40" y="238"/>
                    </a:lnTo>
                    <a:lnTo>
                      <a:pt x="40" y="238"/>
                    </a:lnTo>
                    <a:lnTo>
                      <a:pt x="56" y="224"/>
                    </a:lnTo>
                    <a:lnTo>
                      <a:pt x="56" y="224"/>
                    </a:lnTo>
                    <a:lnTo>
                      <a:pt x="72" y="208"/>
                    </a:lnTo>
                    <a:lnTo>
                      <a:pt x="72" y="208"/>
                    </a:lnTo>
                    <a:lnTo>
                      <a:pt x="86" y="194"/>
                    </a:lnTo>
                    <a:lnTo>
                      <a:pt x="86" y="194"/>
                    </a:lnTo>
                    <a:lnTo>
                      <a:pt x="92" y="184"/>
                    </a:lnTo>
                    <a:lnTo>
                      <a:pt x="96" y="176"/>
                    </a:lnTo>
                    <a:lnTo>
                      <a:pt x="96" y="176"/>
                    </a:lnTo>
                    <a:lnTo>
                      <a:pt x="100" y="166"/>
                    </a:lnTo>
                    <a:lnTo>
                      <a:pt x="100" y="166"/>
                    </a:lnTo>
                    <a:lnTo>
                      <a:pt x="100" y="164"/>
                    </a:lnTo>
                    <a:lnTo>
                      <a:pt x="98" y="162"/>
                    </a:lnTo>
                    <a:lnTo>
                      <a:pt x="98" y="160"/>
                    </a:lnTo>
                    <a:lnTo>
                      <a:pt x="98" y="160"/>
                    </a:lnTo>
                    <a:lnTo>
                      <a:pt x="98" y="156"/>
                    </a:lnTo>
                    <a:lnTo>
                      <a:pt x="98" y="156"/>
                    </a:lnTo>
                    <a:lnTo>
                      <a:pt x="90" y="136"/>
                    </a:lnTo>
                    <a:lnTo>
                      <a:pt x="90" y="136"/>
                    </a:lnTo>
                    <a:lnTo>
                      <a:pt x="86" y="124"/>
                    </a:lnTo>
                    <a:lnTo>
                      <a:pt x="84" y="114"/>
                    </a:lnTo>
                    <a:lnTo>
                      <a:pt x="84" y="114"/>
                    </a:lnTo>
                    <a:lnTo>
                      <a:pt x="84" y="108"/>
                    </a:lnTo>
                    <a:lnTo>
                      <a:pt x="84" y="102"/>
                    </a:lnTo>
                    <a:lnTo>
                      <a:pt x="84" y="102"/>
                    </a:lnTo>
                    <a:lnTo>
                      <a:pt x="84" y="92"/>
                    </a:lnTo>
                    <a:lnTo>
                      <a:pt x="84" y="92"/>
                    </a:lnTo>
                    <a:lnTo>
                      <a:pt x="82" y="82"/>
                    </a:lnTo>
                    <a:lnTo>
                      <a:pt x="78" y="72"/>
                    </a:lnTo>
                    <a:lnTo>
                      <a:pt x="78" y="72"/>
                    </a:lnTo>
                    <a:lnTo>
                      <a:pt x="72" y="62"/>
                    </a:lnTo>
                    <a:lnTo>
                      <a:pt x="66" y="54"/>
                    </a:lnTo>
                    <a:lnTo>
                      <a:pt x="62" y="50"/>
                    </a:lnTo>
                    <a:lnTo>
                      <a:pt x="58" y="46"/>
                    </a:lnTo>
                    <a:lnTo>
                      <a:pt x="58" y="46"/>
                    </a:lnTo>
                    <a:lnTo>
                      <a:pt x="50" y="38"/>
                    </a:lnTo>
                    <a:lnTo>
                      <a:pt x="50" y="38"/>
                    </a:lnTo>
                    <a:lnTo>
                      <a:pt x="42" y="32"/>
                    </a:lnTo>
                    <a:lnTo>
                      <a:pt x="32" y="28"/>
                    </a:lnTo>
                    <a:lnTo>
                      <a:pt x="32" y="28"/>
                    </a:lnTo>
                    <a:lnTo>
                      <a:pt x="22" y="24"/>
                    </a:lnTo>
                    <a:lnTo>
                      <a:pt x="12" y="22"/>
                    </a:lnTo>
                    <a:lnTo>
                      <a:pt x="12" y="22"/>
                    </a:lnTo>
                    <a:lnTo>
                      <a:pt x="12" y="22"/>
                    </a:lnTo>
                    <a:lnTo>
                      <a:pt x="10" y="20"/>
                    </a:lnTo>
                    <a:lnTo>
                      <a:pt x="12" y="20"/>
                    </a:lnTo>
                    <a:lnTo>
                      <a:pt x="12" y="20"/>
                    </a:lnTo>
                    <a:lnTo>
                      <a:pt x="26" y="14"/>
                    </a:lnTo>
                    <a:lnTo>
                      <a:pt x="26" y="14"/>
                    </a:lnTo>
                    <a:lnTo>
                      <a:pt x="40" y="8"/>
                    </a:lnTo>
                    <a:lnTo>
                      <a:pt x="40" y="8"/>
                    </a:lnTo>
                    <a:lnTo>
                      <a:pt x="54" y="4"/>
                    </a:lnTo>
                    <a:lnTo>
                      <a:pt x="62" y="2"/>
                    </a:lnTo>
                    <a:lnTo>
                      <a:pt x="70" y="0"/>
                    </a:lnTo>
                    <a:lnTo>
                      <a:pt x="70" y="0"/>
                    </a:lnTo>
                    <a:lnTo>
                      <a:pt x="70" y="0"/>
                    </a:lnTo>
                    <a:lnTo>
                      <a:pt x="82" y="6"/>
                    </a:lnTo>
                    <a:lnTo>
                      <a:pt x="82" y="6"/>
                    </a:lnTo>
                    <a:lnTo>
                      <a:pt x="94" y="12"/>
                    </a:lnTo>
                    <a:lnTo>
                      <a:pt x="94" y="12"/>
                    </a:lnTo>
                    <a:lnTo>
                      <a:pt x="104" y="22"/>
                    </a:lnTo>
                    <a:lnTo>
                      <a:pt x="104" y="22"/>
                    </a:lnTo>
                    <a:lnTo>
                      <a:pt x="114" y="30"/>
                    </a:lnTo>
                    <a:lnTo>
                      <a:pt x="114" y="30"/>
                    </a:lnTo>
                    <a:lnTo>
                      <a:pt x="132" y="50"/>
                    </a:lnTo>
                    <a:lnTo>
                      <a:pt x="132" y="50"/>
                    </a:lnTo>
                    <a:lnTo>
                      <a:pt x="142" y="60"/>
                    </a:lnTo>
                    <a:lnTo>
                      <a:pt x="150" y="70"/>
                    </a:lnTo>
                    <a:lnTo>
                      <a:pt x="150" y="70"/>
                    </a:lnTo>
                    <a:lnTo>
                      <a:pt x="156" y="82"/>
                    </a:lnTo>
                    <a:lnTo>
                      <a:pt x="160" y="94"/>
                    </a:lnTo>
                    <a:lnTo>
                      <a:pt x="160" y="94"/>
                    </a:lnTo>
                    <a:lnTo>
                      <a:pt x="162" y="108"/>
                    </a:lnTo>
                    <a:lnTo>
                      <a:pt x="162" y="108"/>
                    </a:lnTo>
                    <a:lnTo>
                      <a:pt x="164" y="120"/>
                    </a:lnTo>
                    <a:lnTo>
                      <a:pt x="164" y="120"/>
                    </a:lnTo>
                    <a:lnTo>
                      <a:pt x="166" y="134"/>
                    </a:lnTo>
                    <a:lnTo>
                      <a:pt x="166" y="134"/>
                    </a:lnTo>
                    <a:lnTo>
                      <a:pt x="168" y="148"/>
                    </a:lnTo>
                    <a:lnTo>
                      <a:pt x="168" y="148"/>
                    </a:lnTo>
                    <a:lnTo>
                      <a:pt x="174" y="174"/>
                    </a:lnTo>
                    <a:close/>
                  </a:path>
                </a:pathLst>
              </a:custGeom>
              <a:solidFill>
                <a:srgbClr val="9597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69" name="Freeform 156"/>
              <p:cNvSpPr>
                <a:spLocks/>
              </p:cNvSpPr>
              <p:nvPr/>
            </p:nvSpPr>
            <p:spPr bwMode="auto">
              <a:xfrm>
                <a:off x="4754563" y="1500188"/>
                <a:ext cx="273050" cy="492125"/>
              </a:xfrm>
              <a:custGeom>
                <a:avLst/>
                <a:gdLst>
                  <a:gd name="T0" fmla="*/ 166 w 172"/>
                  <a:gd name="T1" fmla="*/ 146 h 310"/>
                  <a:gd name="T2" fmla="*/ 164 w 172"/>
                  <a:gd name="T3" fmla="*/ 132 h 310"/>
                  <a:gd name="T4" fmla="*/ 160 w 172"/>
                  <a:gd name="T5" fmla="*/ 106 h 310"/>
                  <a:gd name="T6" fmla="*/ 158 w 172"/>
                  <a:gd name="T7" fmla="*/ 92 h 310"/>
                  <a:gd name="T8" fmla="*/ 148 w 172"/>
                  <a:gd name="T9" fmla="*/ 68 h 310"/>
                  <a:gd name="T10" fmla="*/ 130 w 172"/>
                  <a:gd name="T11" fmla="*/ 48 h 310"/>
                  <a:gd name="T12" fmla="*/ 100 w 172"/>
                  <a:gd name="T13" fmla="*/ 20 h 310"/>
                  <a:gd name="T14" fmla="*/ 90 w 172"/>
                  <a:gd name="T15" fmla="*/ 12 h 310"/>
                  <a:gd name="T16" fmla="*/ 68 w 172"/>
                  <a:gd name="T17" fmla="*/ 0 h 310"/>
                  <a:gd name="T18" fmla="*/ 54 w 172"/>
                  <a:gd name="T19" fmla="*/ 4 h 310"/>
                  <a:gd name="T20" fmla="*/ 40 w 172"/>
                  <a:gd name="T21" fmla="*/ 8 h 310"/>
                  <a:gd name="T22" fmla="*/ 10 w 172"/>
                  <a:gd name="T23" fmla="*/ 20 h 310"/>
                  <a:gd name="T24" fmla="*/ 22 w 172"/>
                  <a:gd name="T25" fmla="*/ 18 h 310"/>
                  <a:gd name="T26" fmla="*/ 42 w 172"/>
                  <a:gd name="T27" fmla="*/ 28 h 310"/>
                  <a:gd name="T28" fmla="*/ 66 w 172"/>
                  <a:gd name="T29" fmla="*/ 50 h 310"/>
                  <a:gd name="T30" fmla="*/ 80 w 172"/>
                  <a:gd name="T31" fmla="*/ 68 h 310"/>
                  <a:gd name="T32" fmla="*/ 86 w 172"/>
                  <a:gd name="T33" fmla="*/ 90 h 310"/>
                  <a:gd name="T34" fmla="*/ 88 w 172"/>
                  <a:gd name="T35" fmla="*/ 106 h 310"/>
                  <a:gd name="T36" fmla="*/ 88 w 172"/>
                  <a:gd name="T37" fmla="*/ 112 h 310"/>
                  <a:gd name="T38" fmla="*/ 92 w 172"/>
                  <a:gd name="T39" fmla="*/ 132 h 310"/>
                  <a:gd name="T40" fmla="*/ 102 w 172"/>
                  <a:gd name="T41" fmla="*/ 158 h 310"/>
                  <a:gd name="T42" fmla="*/ 102 w 172"/>
                  <a:gd name="T43" fmla="*/ 160 h 310"/>
                  <a:gd name="T44" fmla="*/ 100 w 172"/>
                  <a:gd name="T45" fmla="*/ 174 h 310"/>
                  <a:gd name="T46" fmla="*/ 88 w 172"/>
                  <a:gd name="T47" fmla="*/ 194 h 310"/>
                  <a:gd name="T48" fmla="*/ 72 w 172"/>
                  <a:gd name="T49" fmla="*/ 210 h 310"/>
                  <a:gd name="T50" fmla="*/ 40 w 172"/>
                  <a:gd name="T51" fmla="*/ 240 h 310"/>
                  <a:gd name="T52" fmla="*/ 34 w 172"/>
                  <a:gd name="T53" fmla="*/ 248 h 310"/>
                  <a:gd name="T54" fmla="*/ 28 w 172"/>
                  <a:gd name="T55" fmla="*/ 258 h 310"/>
                  <a:gd name="T56" fmla="*/ 28 w 172"/>
                  <a:gd name="T57" fmla="*/ 262 h 310"/>
                  <a:gd name="T58" fmla="*/ 28 w 172"/>
                  <a:gd name="T59" fmla="*/ 264 h 310"/>
                  <a:gd name="T60" fmla="*/ 26 w 172"/>
                  <a:gd name="T61" fmla="*/ 268 h 310"/>
                  <a:gd name="T62" fmla="*/ 16 w 172"/>
                  <a:gd name="T63" fmla="*/ 274 h 310"/>
                  <a:gd name="T64" fmla="*/ 0 w 172"/>
                  <a:gd name="T65" fmla="*/ 286 h 310"/>
                  <a:gd name="T66" fmla="*/ 26 w 172"/>
                  <a:gd name="T67" fmla="*/ 294 h 310"/>
                  <a:gd name="T68" fmla="*/ 44 w 172"/>
                  <a:gd name="T69" fmla="*/ 298 h 310"/>
                  <a:gd name="T70" fmla="*/ 70 w 172"/>
                  <a:gd name="T71" fmla="*/ 302 h 310"/>
                  <a:gd name="T72" fmla="*/ 88 w 172"/>
                  <a:gd name="T73" fmla="*/ 306 h 310"/>
                  <a:gd name="T74" fmla="*/ 116 w 172"/>
                  <a:gd name="T75" fmla="*/ 308 h 310"/>
                  <a:gd name="T76" fmla="*/ 124 w 172"/>
                  <a:gd name="T77" fmla="*/ 310 h 310"/>
                  <a:gd name="T78" fmla="*/ 142 w 172"/>
                  <a:gd name="T79" fmla="*/ 310 h 310"/>
                  <a:gd name="T80" fmla="*/ 148 w 172"/>
                  <a:gd name="T81" fmla="*/ 298 h 310"/>
                  <a:gd name="T82" fmla="*/ 150 w 172"/>
                  <a:gd name="T83" fmla="*/ 284 h 310"/>
                  <a:gd name="T84" fmla="*/ 150 w 172"/>
                  <a:gd name="T85" fmla="*/ 276 h 310"/>
                  <a:gd name="T86" fmla="*/ 152 w 172"/>
                  <a:gd name="T87" fmla="*/ 240 h 310"/>
                  <a:gd name="T88" fmla="*/ 154 w 172"/>
                  <a:gd name="T89" fmla="*/ 222 h 310"/>
                  <a:gd name="T90" fmla="*/ 162 w 172"/>
                  <a:gd name="T91" fmla="*/ 206 h 310"/>
                  <a:gd name="T92" fmla="*/ 172 w 172"/>
                  <a:gd name="T93" fmla="*/ 18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310">
                    <a:moveTo>
                      <a:pt x="172" y="172"/>
                    </a:moveTo>
                    <a:lnTo>
                      <a:pt x="172" y="172"/>
                    </a:lnTo>
                    <a:lnTo>
                      <a:pt x="166" y="146"/>
                    </a:lnTo>
                    <a:lnTo>
                      <a:pt x="166" y="146"/>
                    </a:lnTo>
                    <a:lnTo>
                      <a:pt x="164" y="132"/>
                    </a:lnTo>
                    <a:lnTo>
                      <a:pt x="164" y="132"/>
                    </a:lnTo>
                    <a:lnTo>
                      <a:pt x="162" y="120"/>
                    </a:lnTo>
                    <a:lnTo>
                      <a:pt x="162" y="120"/>
                    </a:lnTo>
                    <a:lnTo>
                      <a:pt x="160" y="106"/>
                    </a:lnTo>
                    <a:lnTo>
                      <a:pt x="160" y="106"/>
                    </a:lnTo>
                    <a:lnTo>
                      <a:pt x="158" y="92"/>
                    </a:lnTo>
                    <a:lnTo>
                      <a:pt x="158" y="92"/>
                    </a:lnTo>
                    <a:lnTo>
                      <a:pt x="154" y="80"/>
                    </a:lnTo>
                    <a:lnTo>
                      <a:pt x="148" y="68"/>
                    </a:lnTo>
                    <a:lnTo>
                      <a:pt x="148" y="68"/>
                    </a:lnTo>
                    <a:lnTo>
                      <a:pt x="140" y="58"/>
                    </a:lnTo>
                    <a:lnTo>
                      <a:pt x="130" y="48"/>
                    </a:lnTo>
                    <a:lnTo>
                      <a:pt x="130" y="48"/>
                    </a:lnTo>
                    <a:lnTo>
                      <a:pt x="110" y="30"/>
                    </a:lnTo>
                    <a:lnTo>
                      <a:pt x="110" y="30"/>
                    </a:lnTo>
                    <a:lnTo>
                      <a:pt x="100" y="20"/>
                    </a:lnTo>
                    <a:lnTo>
                      <a:pt x="100" y="20"/>
                    </a:lnTo>
                    <a:lnTo>
                      <a:pt x="90" y="12"/>
                    </a:lnTo>
                    <a:lnTo>
                      <a:pt x="90" y="12"/>
                    </a:lnTo>
                    <a:lnTo>
                      <a:pt x="80" y="6"/>
                    </a:lnTo>
                    <a:lnTo>
                      <a:pt x="80" y="6"/>
                    </a:lnTo>
                    <a:lnTo>
                      <a:pt x="68" y="0"/>
                    </a:lnTo>
                    <a:lnTo>
                      <a:pt x="68" y="0"/>
                    </a:lnTo>
                    <a:lnTo>
                      <a:pt x="60" y="2"/>
                    </a:lnTo>
                    <a:lnTo>
                      <a:pt x="54" y="4"/>
                    </a:lnTo>
                    <a:lnTo>
                      <a:pt x="54" y="4"/>
                    </a:lnTo>
                    <a:lnTo>
                      <a:pt x="40" y="8"/>
                    </a:lnTo>
                    <a:lnTo>
                      <a:pt x="40" y="8"/>
                    </a:lnTo>
                    <a:lnTo>
                      <a:pt x="24" y="14"/>
                    </a:lnTo>
                    <a:lnTo>
                      <a:pt x="24" y="14"/>
                    </a:lnTo>
                    <a:lnTo>
                      <a:pt x="10" y="20"/>
                    </a:lnTo>
                    <a:lnTo>
                      <a:pt x="10" y="18"/>
                    </a:lnTo>
                    <a:lnTo>
                      <a:pt x="10" y="18"/>
                    </a:lnTo>
                    <a:lnTo>
                      <a:pt x="22" y="18"/>
                    </a:lnTo>
                    <a:lnTo>
                      <a:pt x="32" y="22"/>
                    </a:lnTo>
                    <a:lnTo>
                      <a:pt x="32" y="22"/>
                    </a:lnTo>
                    <a:lnTo>
                      <a:pt x="42" y="28"/>
                    </a:lnTo>
                    <a:lnTo>
                      <a:pt x="50" y="34"/>
                    </a:lnTo>
                    <a:lnTo>
                      <a:pt x="50" y="34"/>
                    </a:lnTo>
                    <a:lnTo>
                      <a:pt x="66" y="50"/>
                    </a:lnTo>
                    <a:lnTo>
                      <a:pt x="66" y="50"/>
                    </a:lnTo>
                    <a:lnTo>
                      <a:pt x="74" y="58"/>
                    </a:lnTo>
                    <a:lnTo>
                      <a:pt x="80" y="68"/>
                    </a:lnTo>
                    <a:lnTo>
                      <a:pt x="80" y="68"/>
                    </a:lnTo>
                    <a:lnTo>
                      <a:pt x="84" y="78"/>
                    </a:lnTo>
                    <a:lnTo>
                      <a:pt x="86" y="90"/>
                    </a:lnTo>
                    <a:lnTo>
                      <a:pt x="86" y="90"/>
                    </a:lnTo>
                    <a:lnTo>
                      <a:pt x="86" y="100"/>
                    </a:lnTo>
                    <a:lnTo>
                      <a:pt x="88" y="106"/>
                    </a:lnTo>
                    <a:lnTo>
                      <a:pt x="88" y="106"/>
                    </a:lnTo>
                    <a:lnTo>
                      <a:pt x="88" y="112"/>
                    </a:lnTo>
                    <a:lnTo>
                      <a:pt x="88" y="112"/>
                    </a:lnTo>
                    <a:lnTo>
                      <a:pt x="88" y="122"/>
                    </a:lnTo>
                    <a:lnTo>
                      <a:pt x="92" y="132"/>
                    </a:lnTo>
                    <a:lnTo>
                      <a:pt x="92" y="132"/>
                    </a:lnTo>
                    <a:lnTo>
                      <a:pt x="100" y="152"/>
                    </a:lnTo>
                    <a:lnTo>
                      <a:pt x="100" y="152"/>
                    </a:lnTo>
                    <a:lnTo>
                      <a:pt x="102" y="158"/>
                    </a:lnTo>
                    <a:lnTo>
                      <a:pt x="102" y="158"/>
                    </a:lnTo>
                    <a:lnTo>
                      <a:pt x="102" y="160"/>
                    </a:lnTo>
                    <a:lnTo>
                      <a:pt x="102" y="160"/>
                    </a:lnTo>
                    <a:lnTo>
                      <a:pt x="102" y="164"/>
                    </a:lnTo>
                    <a:lnTo>
                      <a:pt x="102" y="164"/>
                    </a:lnTo>
                    <a:lnTo>
                      <a:pt x="100" y="174"/>
                    </a:lnTo>
                    <a:lnTo>
                      <a:pt x="100" y="174"/>
                    </a:lnTo>
                    <a:lnTo>
                      <a:pt x="94" y="184"/>
                    </a:lnTo>
                    <a:lnTo>
                      <a:pt x="88" y="194"/>
                    </a:lnTo>
                    <a:lnTo>
                      <a:pt x="88" y="194"/>
                    </a:lnTo>
                    <a:lnTo>
                      <a:pt x="72" y="210"/>
                    </a:lnTo>
                    <a:lnTo>
                      <a:pt x="72" y="210"/>
                    </a:lnTo>
                    <a:lnTo>
                      <a:pt x="56" y="224"/>
                    </a:lnTo>
                    <a:lnTo>
                      <a:pt x="56" y="224"/>
                    </a:lnTo>
                    <a:lnTo>
                      <a:pt x="40" y="240"/>
                    </a:lnTo>
                    <a:lnTo>
                      <a:pt x="40" y="240"/>
                    </a:lnTo>
                    <a:lnTo>
                      <a:pt x="34" y="248"/>
                    </a:lnTo>
                    <a:lnTo>
                      <a:pt x="34" y="248"/>
                    </a:lnTo>
                    <a:lnTo>
                      <a:pt x="28" y="256"/>
                    </a:lnTo>
                    <a:lnTo>
                      <a:pt x="28" y="256"/>
                    </a:lnTo>
                    <a:lnTo>
                      <a:pt x="28" y="258"/>
                    </a:lnTo>
                    <a:lnTo>
                      <a:pt x="28" y="260"/>
                    </a:lnTo>
                    <a:lnTo>
                      <a:pt x="28" y="260"/>
                    </a:lnTo>
                    <a:lnTo>
                      <a:pt x="28" y="262"/>
                    </a:lnTo>
                    <a:lnTo>
                      <a:pt x="28" y="262"/>
                    </a:lnTo>
                    <a:lnTo>
                      <a:pt x="28" y="262"/>
                    </a:lnTo>
                    <a:lnTo>
                      <a:pt x="28" y="264"/>
                    </a:lnTo>
                    <a:lnTo>
                      <a:pt x="26" y="266"/>
                    </a:lnTo>
                    <a:lnTo>
                      <a:pt x="26" y="266"/>
                    </a:lnTo>
                    <a:lnTo>
                      <a:pt x="26" y="268"/>
                    </a:lnTo>
                    <a:lnTo>
                      <a:pt x="26" y="268"/>
                    </a:lnTo>
                    <a:lnTo>
                      <a:pt x="16" y="274"/>
                    </a:lnTo>
                    <a:lnTo>
                      <a:pt x="16" y="274"/>
                    </a:lnTo>
                    <a:lnTo>
                      <a:pt x="0" y="290"/>
                    </a:lnTo>
                    <a:lnTo>
                      <a:pt x="0" y="286"/>
                    </a:lnTo>
                    <a:lnTo>
                      <a:pt x="0" y="286"/>
                    </a:lnTo>
                    <a:lnTo>
                      <a:pt x="18" y="292"/>
                    </a:lnTo>
                    <a:lnTo>
                      <a:pt x="26" y="294"/>
                    </a:lnTo>
                    <a:lnTo>
                      <a:pt x="26" y="294"/>
                    </a:lnTo>
                    <a:lnTo>
                      <a:pt x="36" y="296"/>
                    </a:lnTo>
                    <a:lnTo>
                      <a:pt x="36" y="296"/>
                    </a:lnTo>
                    <a:lnTo>
                      <a:pt x="44" y="298"/>
                    </a:lnTo>
                    <a:lnTo>
                      <a:pt x="52" y="300"/>
                    </a:lnTo>
                    <a:lnTo>
                      <a:pt x="52" y="300"/>
                    </a:lnTo>
                    <a:lnTo>
                      <a:pt x="70" y="302"/>
                    </a:lnTo>
                    <a:lnTo>
                      <a:pt x="80" y="304"/>
                    </a:lnTo>
                    <a:lnTo>
                      <a:pt x="80" y="304"/>
                    </a:lnTo>
                    <a:lnTo>
                      <a:pt x="88" y="306"/>
                    </a:lnTo>
                    <a:lnTo>
                      <a:pt x="88" y="306"/>
                    </a:lnTo>
                    <a:lnTo>
                      <a:pt x="106" y="308"/>
                    </a:lnTo>
                    <a:lnTo>
                      <a:pt x="116" y="308"/>
                    </a:lnTo>
                    <a:lnTo>
                      <a:pt x="116" y="308"/>
                    </a:lnTo>
                    <a:lnTo>
                      <a:pt x="124" y="310"/>
                    </a:lnTo>
                    <a:lnTo>
                      <a:pt x="124" y="310"/>
                    </a:lnTo>
                    <a:lnTo>
                      <a:pt x="134" y="310"/>
                    </a:lnTo>
                    <a:lnTo>
                      <a:pt x="144" y="310"/>
                    </a:lnTo>
                    <a:lnTo>
                      <a:pt x="142" y="310"/>
                    </a:lnTo>
                    <a:lnTo>
                      <a:pt x="144" y="306"/>
                    </a:lnTo>
                    <a:lnTo>
                      <a:pt x="146" y="302"/>
                    </a:lnTo>
                    <a:lnTo>
                      <a:pt x="148" y="298"/>
                    </a:lnTo>
                    <a:lnTo>
                      <a:pt x="148" y="294"/>
                    </a:lnTo>
                    <a:lnTo>
                      <a:pt x="148" y="294"/>
                    </a:lnTo>
                    <a:lnTo>
                      <a:pt x="150" y="284"/>
                    </a:lnTo>
                    <a:lnTo>
                      <a:pt x="150" y="284"/>
                    </a:lnTo>
                    <a:lnTo>
                      <a:pt x="150" y="276"/>
                    </a:lnTo>
                    <a:lnTo>
                      <a:pt x="150" y="276"/>
                    </a:lnTo>
                    <a:lnTo>
                      <a:pt x="152" y="258"/>
                    </a:lnTo>
                    <a:lnTo>
                      <a:pt x="152" y="240"/>
                    </a:lnTo>
                    <a:lnTo>
                      <a:pt x="152" y="240"/>
                    </a:lnTo>
                    <a:lnTo>
                      <a:pt x="152" y="230"/>
                    </a:lnTo>
                    <a:lnTo>
                      <a:pt x="152" y="230"/>
                    </a:lnTo>
                    <a:lnTo>
                      <a:pt x="154" y="222"/>
                    </a:lnTo>
                    <a:lnTo>
                      <a:pt x="154" y="222"/>
                    </a:lnTo>
                    <a:lnTo>
                      <a:pt x="162" y="206"/>
                    </a:lnTo>
                    <a:lnTo>
                      <a:pt x="162" y="206"/>
                    </a:lnTo>
                    <a:lnTo>
                      <a:pt x="170" y="188"/>
                    </a:lnTo>
                    <a:lnTo>
                      <a:pt x="170" y="188"/>
                    </a:lnTo>
                    <a:lnTo>
                      <a:pt x="172" y="180"/>
                    </a:lnTo>
                    <a:lnTo>
                      <a:pt x="172"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0" name="Freeform 157"/>
              <p:cNvSpPr>
                <a:spLocks/>
              </p:cNvSpPr>
              <p:nvPr/>
            </p:nvSpPr>
            <p:spPr bwMode="auto">
              <a:xfrm>
                <a:off x="4751388" y="1497013"/>
                <a:ext cx="276225" cy="498475"/>
              </a:xfrm>
              <a:custGeom>
                <a:avLst/>
                <a:gdLst>
                  <a:gd name="T0" fmla="*/ 174 w 174"/>
                  <a:gd name="T1" fmla="*/ 182 h 314"/>
                  <a:gd name="T2" fmla="*/ 164 w 174"/>
                  <a:gd name="T3" fmla="*/ 208 h 314"/>
                  <a:gd name="T4" fmla="*/ 156 w 174"/>
                  <a:gd name="T5" fmla="*/ 224 h 314"/>
                  <a:gd name="T6" fmla="*/ 154 w 174"/>
                  <a:gd name="T7" fmla="*/ 242 h 314"/>
                  <a:gd name="T8" fmla="*/ 154 w 174"/>
                  <a:gd name="T9" fmla="*/ 278 h 314"/>
                  <a:gd name="T10" fmla="*/ 150 w 174"/>
                  <a:gd name="T11" fmla="*/ 300 h 314"/>
                  <a:gd name="T12" fmla="*/ 146 w 174"/>
                  <a:gd name="T13" fmla="*/ 312 h 314"/>
                  <a:gd name="T14" fmla="*/ 136 w 174"/>
                  <a:gd name="T15" fmla="*/ 312 h 314"/>
                  <a:gd name="T16" fmla="*/ 126 w 174"/>
                  <a:gd name="T17" fmla="*/ 312 h 314"/>
                  <a:gd name="T18" fmla="*/ 108 w 174"/>
                  <a:gd name="T19" fmla="*/ 312 h 314"/>
                  <a:gd name="T20" fmla="*/ 82 w 174"/>
                  <a:gd name="T21" fmla="*/ 308 h 314"/>
                  <a:gd name="T22" fmla="*/ 54 w 174"/>
                  <a:gd name="T23" fmla="*/ 304 h 314"/>
                  <a:gd name="T24" fmla="*/ 36 w 174"/>
                  <a:gd name="T25" fmla="*/ 300 h 314"/>
                  <a:gd name="T26" fmla="*/ 18 w 174"/>
                  <a:gd name="T27" fmla="*/ 296 h 314"/>
                  <a:gd name="T28" fmla="*/ 2 w 174"/>
                  <a:gd name="T29" fmla="*/ 292 h 314"/>
                  <a:gd name="T30" fmla="*/ 0 w 174"/>
                  <a:gd name="T31" fmla="*/ 290 h 314"/>
                  <a:gd name="T32" fmla="*/ 16 w 174"/>
                  <a:gd name="T33" fmla="*/ 274 h 314"/>
                  <a:gd name="T34" fmla="*/ 26 w 174"/>
                  <a:gd name="T35" fmla="*/ 264 h 314"/>
                  <a:gd name="T36" fmla="*/ 26 w 174"/>
                  <a:gd name="T37" fmla="*/ 262 h 314"/>
                  <a:gd name="T38" fmla="*/ 26 w 174"/>
                  <a:gd name="T39" fmla="*/ 262 h 314"/>
                  <a:gd name="T40" fmla="*/ 26 w 174"/>
                  <a:gd name="T41" fmla="*/ 260 h 314"/>
                  <a:gd name="T42" fmla="*/ 30 w 174"/>
                  <a:gd name="T43" fmla="*/ 252 h 314"/>
                  <a:gd name="T44" fmla="*/ 40 w 174"/>
                  <a:gd name="T45" fmla="*/ 238 h 314"/>
                  <a:gd name="T46" fmla="*/ 56 w 174"/>
                  <a:gd name="T47" fmla="*/ 224 h 314"/>
                  <a:gd name="T48" fmla="*/ 86 w 174"/>
                  <a:gd name="T49" fmla="*/ 194 h 314"/>
                  <a:gd name="T50" fmla="*/ 96 w 174"/>
                  <a:gd name="T51" fmla="*/ 176 h 314"/>
                  <a:gd name="T52" fmla="*/ 100 w 174"/>
                  <a:gd name="T53" fmla="*/ 166 h 314"/>
                  <a:gd name="T54" fmla="*/ 98 w 174"/>
                  <a:gd name="T55" fmla="*/ 160 h 314"/>
                  <a:gd name="T56" fmla="*/ 98 w 174"/>
                  <a:gd name="T57" fmla="*/ 156 h 314"/>
                  <a:gd name="T58" fmla="*/ 86 w 174"/>
                  <a:gd name="T59" fmla="*/ 124 h 314"/>
                  <a:gd name="T60" fmla="*/ 84 w 174"/>
                  <a:gd name="T61" fmla="*/ 108 h 314"/>
                  <a:gd name="T62" fmla="*/ 84 w 174"/>
                  <a:gd name="T63" fmla="*/ 92 h 314"/>
                  <a:gd name="T64" fmla="*/ 78 w 174"/>
                  <a:gd name="T65" fmla="*/ 72 h 314"/>
                  <a:gd name="T66" fmla="*/ 66 w 174"/>
                  <a:gd name="T67" fmla="*/ 54 h 314"/>
                  <a:gd name="T68" fmla="*/ 58 w 174"/>
                  <a:gd name="T69" fmla="*/ 46 h 314"/>
                  <a:gd name="T70" fmla="*/ 42 w 174"/>
                  <a:gd name="T71" fmla="*/ 32 h 314"/>
                  <a:gd name="T72" fmla="*/ 22 w 174"/>
                  <a:gd name="T73" fmla="*/ 24 h 314"/>
                  <a:gd name="T74" fmla="*/ 12 w 174"/>
                  <a:gd name="T75" fmla="*/ 22 h 314"/>
                  <a:gd name="T76" fmla="*/ 12 w 174"/>
                  <a:gd name="T77" fmla="*/ 20 h 314"/>
                  <a:gd name="T78" fmla="*/ 40 w 174"/>
                  <a:gd name="T79" fmla="*/ 8 h 314"/>
                  <a:gd name="T80" fmla="*/ 62 w 174"/>
                  <a:gd name="T81" fmla="*/ 2 h 314"/>
                  <a:gd name="T82" fmla="*/ 70 w 174"/>
                  <a:gd name="T83" fmla="*/ 0 h 314"/>
                  <a:gd name="T84" fmla="*/ 94 w 174"/>
                  <a:gd name="T85" fmla="*/ 12 h 314"/>
                  <a:gd name="T86" fmla="*/ 104 w 174"/>
                  <a:gd name="T87" fmla="*/ 22 h 314"/>
                  <a:gd name="T88" fmla="*/ 132 w 174"/>
                  <a:gd name="T89" fmla="*/ 50 h 314"/>
                  <a:gd name="T90" fmla="*/ 150 w 174"/>
                  <a:gd name="T91" fmla="*/ 70 h 314"/>
                  <a:gd name="T92" fmla="*/ 160 w 174"/>
                  <a:gd name="T93" fmla="*/ 94 h 314"/>
                  <a:gd name="T94" fmla="*/ 162 w 174"/>
                  <a:gd name="T95" fmla="*/ 108 h 314"/>
                  <a:gd name="T96" fmla="*/ 166 w 174"/>
                  <a:gd name="T97" fmla="*/ 134 h 314"/>
                  <a:gd name="T98" fmla="*/ 168 w 174"/>
                  <a:gd name="T99" fmla="*/ 14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4" h="314">
                    <a:moveTo>
                      <a:pt x="174" y="174"/>
                    </a:moveTo>
                    <a:lnTo>
                      <a:pt x="174" y="174"/>
                    </a:lnTo>
                    <a:lnTo>
                      <a:pt x="174" y="182"/>
                    </a:lnTo>
                    <a:lnTo>
                      <a:pt x="172" y="190"/>
                    </a:lnTo>
                    <a:lnTo>
                      <a:pt x="172" y="190"/>
                    </a:lnTo>
                    <a:lnTo>
                      <a:pt x="164" y="208"/>
                    </a:lnTo>
                    <a:lnTo>
                      <a:pt x="164" y="208"/>
                    </a:lnTo>
                    <a:lnTo>
                      <a:pt x="156" y="224"/>
                    </a:lnTo>
                    <a:lnTo>
                      <a:pt x="156" y="224"/>
                    </a:lnTo>
                    <a:lnTo>
                      <a:pt x="154" y="232"/>
                    </a:lnTo>
                    <a:lnTo>
                      <a:pt x="154" y="232"/>
                    </a:lnTo>
                    <a:lnTo>
                      <a:pt x="154" y="242"/>
                    </a:lnTo>
                    <a:lnTo>
                      <a:pt x="154" y="242"/>
                    </a:lnTo>
                    <a:lnTo>
                      <a:pt x="154" y="260"/>
                    </a:lnTo>
                    <a:lnTo>
                      <a:pt x="154" y="278"/>
                    </a:lnTo>
                    <a:lnTo>
                      <a:pt x="154" y="278"/>
                    </a:lnTo>
                    <a:lnTo>
                      <a:pt x="150" y="296"/>
                    </a:lnTo>
                    <a:lnTo>
                      <a:pt x="150" y="300"/>
                    </a:lnTo>
                    <a:lnTo>
                      <a:pt x="148" y="304"/>
                    </a:lnTo>
                    <a:lnTo>
                      <a:pt x="148" y="308"/>
                    </a:lnTo>
                    <a:lnTo>
                      <a:pt x="146" y="312"/>
                    </a:lnTo>
                    <a:lnTo>
                      <a:pt x="146" y="314"/>
                    </a:lnTo>
                    <a:lnTo>
                      <a:pt x="144" y="314"/>
                    </a:lnTo>
                    <a:lnTo>
                      <a:pt x="136" y="312"/>
                    </a:lnTo>
                    <a:lnTo>
                      <a:pt x="136" y="312"/>
                    </a:lnTo>
                    <a:lnTo>
                      <a:pt x="126" y="312"/>
                    </a:lnTo>
                    <a:lnTo>
                      <a:pt x="126" y="312"/>
                    </a:lnTo>
                    <a:lnTo>
                      <a:pt x="118" y="312"/>
                    </a:lnTo>
                    <a:lnTo>
                      <a:pt x="108" y="312"/>
                    </a:lnTo>
                    <a:lnTo>
                      <a:pt x="108" y="312"/>
                    </a:lnTo>
                    <a:lnTo>
                      <a:pt x="90" y="310"/>
                    </a:lnTo>
                    <a:lnTo>
                      <a:pt x="90" y="310"/>
                    </a:lnTo>
                    <a:lnTo>
                      <a:pt x="82" y="308"/>
                    </a:lnTo>
                    <a:lnTo>
                      <a:pt x="72" y="306"/>
                    </a:lnTo>
                    <a:lnTo>
                      <a:pt x="72" y="306"/>
                    </a:lnTo>
                    <a:lnTo>
                      <a:pt x="54" y="304"/>
                    </a:lnTo>
                    <a:lnTo>
                      <a:pt x="46" y="302"/>
                    </a:lnTo>
                    <a:lnTo>
                      <a:pt x="46" y="302"/>
                    </a:lnTo>
                    <a:lnTo>
                      <a:pt x="36" y="300"/>
                    </a:lnTo>
                    <a:lnTo>
                      <a:pt x="36" y="300"/>
                    </a:lnTo>
                    <a:lnTo>
                      <a:pt x="28" y="298"/>
                    </a:lnTo>
                    <a:lnTo>
                      <a:pt x="18" y="296"/>
                    </a:lnTo>
                    <a:lnTo>
                      <a:pt x="18" y="296"/>
                    </a:lnTo>
                    <a:lnTo>
                      <a:pt x="2" y="292"/>
                    </a:lnTo>
                    <a:lnTo>
                      <a:pt x="2" y="292"/>
                    </a:lnTo>
                    <a:lnTo>
                      <a:pt x="0" y="290"/>
                    </a:lnTo>
                    <a:lnTo>
                      <a:pt x="0" y="290"/>
                    </a:lnTo>
                    <a:lnTo>
                      <a:pt x="0" y="290"/>
                    </a:lnTo>
                    <a:lnTo>
                      <a:pt x="0" y="290"/>
                    </a:lnTo>
                    <a:lnTo>
                      <a:pt x="16" y="274"/>
                    </a:lnTo>
                    <a:lnTo>
                      <a:pt x="16" y="274"/>
                    </a:lnTo>
                    <a:lnTo>
                      <a:pt x="24" y="266"/>
                    </a:lnTo>
                    <a:lnTo>
                      <a:pt x="26" y="264"/>
                    </a:lnTo>
                    <a:lnTo>
                      <a:pt x="26" y="264"/>
                    </a:lnTo>
                    <a:lnTo>
                      <a:pt x="26" y="264"/>
                    </a:lnTo>
                    <a:lnTo>
                      <a:pt x="26" y="264"/>
                    </a:lnTo>
                    <a:lnTo>
                      <a:pt x="26" y="262"/>
                    </a:lnTo>
                    <a:lnTo>
                      <a:pt x="26" y="262"/>
                    </a:lnTo>
                    <a:lnTo>
                      <a:pt x="26" y="262"/>
                    </a:lnTo>
                    <a:lnTo>
                      <a:pt x="26" y="262"/>
                    </a:lnTo>
                    <a:lnTo>
                      <a:pt x="26" y="262"/>
                    </a:lnTo>
                    <a:lnTo>
                      <a:pt x="26" y="260"/>
                    </a:lnTo>
                    <a:lnTo>
                      <a:pt x="26" y="260"/>
                    </a:lnTo>
                    <a:lnTo>
                      <a:pt x="26" y="258"/>
                    </a:lnTo>
                    <a:lnTo>
                      <a:pt x="26" y="258"/>
                    </a:lnTo>
                    <a:lnTo>
                      <a:pt x="30" y="252"/>
                    </a:lnTo>
                    <a:lnTo>
                      <a:pt x="32" y="248"/>
                    </a:lnTo>
                    <a:lnTo>
                      <a:pt x="32" y="248"/>
                    </a:lnTo>
                    <a:lnTo>
                      <a:pt x="40" y="238"/>
                    </a:lnTo>
                    <a:lnTo>
                      <a:pt x="40" y="238"/>
                    </a:lnTo>
                    <a:lnTo>
                      <a:pt x="56" y="224"/>
                    </a:lnTo>
                    <a:lnTo>
                      <a:pt x="56" y="224"/>
                    </a:lnTo>
                    <a:lnTo>
                      <a:pt x="72" y="208"/>
                    </a:lnTo>
                    <a:lnTo>
                      <a:pt x="72" y="208"/>
                    </a:lnTo>
                    <a:lnTo>
                      <a:pt x="86" y="194"/>
                    </a:lnTo>
                    <a:lnTo>
                      <a:pt x="86" y="194"/>
                    </a:lnTo>
                    <a:lnTo>
                      <a:pt x="92" y="184"/>
                    </a:lnTo>
                    <a:lnTo>
                      <a:pt x="96" y="176"/>
                    </a:lnTo>
                    <a:lnTo>
                      <a:pt x="96" y="176"/>
                    </a:lnTo>
                    <a:lnTo>
                      <a:pt x="100" y="166"/>
                    </a:lnTo>
                    <a:lnTo>
                      <a:pt x="100" y="166"/>
                    </a:lnTo>
                    <a:lnTo>
                      <a:pt x="100" y="164"/>
                    </a:lnTo>
                    <a:lnTo>
                      <a:pt x="98" y="162"/>
                    </a:lnTo>
                    <a:lnTo>
                      <a:pt x="98" y="160"/>
                    </a:lnTo>
                    <a:lnTo>
                      <a:pt x="98" y="160"/>
                    </a:lnTo>
                    <a:lnTo>
                      <a:pt x="98" y="156"/>
                    </a:lnTo>
                    <a:lnTo>
                      <a:pt x="98" y="156"/>
                    </a:lnTo>
                    <a:lnTo>
                      <a:pt x="90" y="136"/>
                    </a:lnTo>
                    <a:lnTo>
                      <a:pt x="90" y="136"/>
                    </a:lnTo>
                    <a:lnTo>
                      <a:pt x="86" y="124"/>
                    </a:lnTo>
                    <a:lnTo>
                      <a:pt x="84" y="114"/>
                    </a:lnTo>
                    <a:lnTo>
                      <a:pt x="84" y="114"/>
                    </a:lnTo>
                    <a:lnTo>
                      <a:pt x="84" y="108"/>
                    </a:lnTo>
                    <a:lnTo>
                      <a:pt x="84" y="102"/>
                    </a:lnTo>
                    <a:lnTo>
                      <a:pt x="84" y="102"/>
                    </a:lnTo>
                    <a:lnTo>
                      <a:pt x="84" y="92"/>
                    </a:lnTo>
                    <a:lnTo>
                      <a:pt x="84" y="92"/>
                    </a:lnTo>
                    <a:lnTo>
                      <a:pt x="82" y="82"/>
                    </a:lnTo>
                    <a:lnTo>
                      <a:pt x="78" y="72"/>
                    </a:lnTo>
                    <a:lnTo>
                      <a:pt x="78" y="72"/>
                    </a:lnTo>
                    <a:lnTo>
                      <a:pt x="72" y="62"/>
                    </a:lnTo>
                    <a:lnTo>
                      <a:pt x="66" y="54"/>
                    </a:lnTo>
                    <a:lnTo>
                      <a:pt x="62" y="50"/>
                    </a:lnTo>
                    <a:lnTo>
                      <a:pt x="58" y="46"/>
                    </a:lnTo>
                    <a:lnTo>
                      <a:pt x="58" y="46"/>
                    </a:lnTo>
                    <a:lnTo>
                      <a:pt x="50" y="38"/>
                    </a:lnTo>
                    <a:lnTo>
                      <a:pt x="50" y="38"/>
                    </a:lnTo>
                    <a:lnTo>
                      <a:pt x="42" y="32"/>
                    </a:lnTo>
                    <a:lnTo>
                      <a:pt x="32" y="28"/>
                    </a:lnTo>
                    <a:lnTo>
                      <a:pt x="32" y="28"/>
                    </a:lnTo>
                    <a:lnTo>
                      <a:pt x="22" y="24"/>
                    </a:lnTo>
                    <a:lnTo>
                      <a:pt x="12" y="22"/>
                    </a:lnTo>
                    <a:lnTo>
                      <a:pt x="12" y="22"/>
                    </a:lnTo>
                    <a:lnTo>
                      <a:pt x="12" y="22"/>
                    </a:lnTo>
                    <a:lnTo>
                      <a:pt x="10" y="20"/>
                    </a:lnTo>
                    <a:lnTo>
                      <a:pt x="12" y="20"/>
                    </a:lnTo>
                    <a:lnTo>
                      <a:pt x="12" y="20"/>
                    </a:lnTo>
                    <a:lnTo>
                      <a:pt x="26" y="14"/>
                    </a:lnTo>
                    <a:lnTo>
                      <a:pt x="26" y="14"/>
                    </a:lnTo>
                    <a:lnTo>
                      <a:pt x="40" y="8"/>
                    </a:lnTo>
                    <a:lnTo>
                      <a:pt x="40" y="8"/>
                    </a:lnTo>
                    <a:lnTo>
                      <a:pt x="54" y="4"/>
                    </a:lnTo>
                    <a:lnTo>
                      <a:pt x="62" y="2"/>
                    </a:lnTo>
                    <a:lnTo>
                      <a:pt x="70" y="0"/>
                    </a:lnTo>
                    <a:lnTo>
                      <a:pt x="70" y="0"/>
                    </a:lnTo>
                    <a:lnTo>
                      <a:pt x="70" y="0"/>
                    </a:lnTo>
                    <a:lnTo>
                      <a:pt x="82" y="6"/>
                    </a:lnTo>
                    <a:lnTo>
                      <a:pt x="82" y="6"/>
                    </a:lnTo>
                    <a:lnTo>
                      <a:pt x="94" y="12"/>
                    </a:lnTo>
                    <a:lnTo>
                      <a:pt x="94" y="12"/>
                    </a:lnTo>
                    <a:lnTo>
                      <a:pt x="104" y="22"/>
                    </a:lnTo>
                    <a:lnTo>
                      <a:pt x="104" y="22"/>
                    </a:lnTo>
                    <a:lnTo>
                      <a:pt x="114" y="30"/>
                    </a:lnTo>
                    <a:lnTo>
                      <a:pt x="114" y="30"/>
                    </a:lnTo>
                    <a:lnTo>
                      <a:pt x="132" y="50"/>
                    </a:lnTo>
                    <a:lnTo>
                      <a:pt x="132" y="50"/>
                    </a:lnTo>
                    <a:lnTo>
                      <a:pt x="142" y="60"/>
                    </a:lnTo>
                    <a:lnTo>
                      <a:pt x="150" y="70"/>
                    </a:lnTo>
                    <a:lnTo>
                      <a:pt x="150" y="70"/>
                    </a:lnTo>
                    <a:lnTo>
                      <a:pt x="156" y="82"/>
                    </a:lnTo>
                    <a:lnTo>
                      <a:pt x="160" y="94"/>
                    </a:lnTo>
                    <a:lnTo>
                      <a:pt x="160" y="94"/>
                    </a:lnTo>
                    <a:lnTo>
                      <a:pt x="162" y="108"/>
                    </a:lnTo>
                    <a:lnTo>
                      <a:pt x="162" y="108"/>
                    </a:lnTo>
                    <a:lnTo>
                      <a:pt x="164" y="120"/>
                    </a:lnTo>
                    <a:lnTo>
                      <a:pt x="164" y="120"/>
                    </a:lnTo>
                    <a:lnTo>
                      <a:pt x="166" y="134"/>
                    </a:lnTo>
                    <a:lnTo>
                      <a:pt x="166" y="134"/>
                    </a:lnTo>
                    <a:lnTo>
                      <a:pt x="168" y="148"/>
                    </a:lnTo>
                    <a:lnTo>
                      <a:pt x="168" y="148"/>
                    </a:lnTo>
                    <a:lnTo>
                      <a:pt x="174" y="1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1" name="Freeform 158"/>
              <p:cNvSpPr>
                <a:spLocks/>
              </p:cNvSpPr>
              <p:nvPr/>
            </p:nvSpPr>
            <p:spPr bwMode="auto">
              <a:xfrm>
                <a:off x="4862513" y="1487488"/>
                <a:ext cx="263525" cy="504825"/>
              </a:xfrm>
              <a:custGeom>
                <a:avLst/>
                <a:gdLst>
                  <a:gd name="T0" fmla="*/ 152 w 166"/>
                  <a:gd name="T1" fmla="*/ 250 h 318"/>
                  <a:gd name="T2" fmla="*/ 156 w 166"/>
                  <a:gd name="T3" fmla="*/ 214 h 318"/>
                  <a:gd name="T4" fmla="*/ 156 w 166"/>
                  <a:gd name="T5" fmla="*/ 168 h 318"/>
                  <a:gd name="T6" fmla="*/ 152 w 166"/>
                  <a:gd name="T7" fmla="*/ 154 h 318"/>
                  <a:gd name="T8" fmla="*/ 144 w 166"/>
                  <a:gd name="T9" fmla="*/ 108 h 318"/>
                  <a:gd name="T10" fmla="*/ 154 w 166"/>
                  <a:gd name="T11" fmla="*/ 74 h 318"/>
                  <a:gd name="T12" fmla="*/ 160 w 166"/>
                  <a:gd name="T13" fmla="*/ 60 h 318"/>
                  <a:gd name="T14" fmla="*/ 166 w 166"/>
                  <a:gd name="T15" fmla="*/ 18 h 318"/>
                  <a:gd name="T16" fmla="*/ 164 w 166"/>
                  <a:gd name="T17" fmla="*/ 18 h 318"/>
                  <a:gd name="T18" fmla="*/ 144 w 166"/>
                  <a:gd name="T19" fmla="*/ 12 h 318"/>
                  <a:gd name="T20" fmla="*/ 100 w 166"/>
                  <a:gd name="T21" fmla="*/ 4 h 318"/>
                  <a:gd name="T22" fmla="*/ 80 w 166"/>
                  <a:gd name="T23" fmla="*/ 2 h 318"/>
                  <a:gd name="T24" fmla="*/ 38 w 166"/>
                  <a:gd name="T25" fmla="*/ 2 h 318"/>
                  <a:gd name="T26" fmla="*/ 0 w 166"/>
                  <a:gd name="T27" fmla="*/ 8 h 318"/>
                  <a:gd name="T28" fmla="*/ 14 w 166"/>
                  <a:gd name="T29" fmla="*/ 14 h 318"/>
                  <a:gd name="T30" fmla="*/ 32 w 166"/>
                  <a:gd name="T31" fmla="*/ 26 h 318"/>
                  <a:gd name="T32" fmla="*/ 48 w 166"/>
                  <a:gd name="T33" fmla="*/ 42 h 318"/>
                  <a:gd name="T34" fmla="*/ 76 w 166"/>
                  <a:gd name="T35" fmla="*/ 72 h 318"/>
                  <a:gd name="T36" fmla="*/ 88 w 166"/>
                  <a:gd name="T37" fmla="*/ 94 h 318"/>
                  <a:gd name="T38" fmla="*/ 92 w 166"/>
                  <a:gd name="T39" fmla="*/ 108 h 318"/>
                  <a:gd name="T40" fmla="*/ 96 w 166"/>
                  <a:gd name="T41" fmla="*/ 148 h 318"/>
                  <a:gd name="T42" fmla="*/ 104 w 166"/>
                  <a:gd name="T43" fmla="*/ 180 h 318"/>
                  <a:gd name="T44" fmla="*/ 104 w 166"/>
                  <a:gd name="T45" fmla="*/ 194 h 318"/>
                  <a:gd name="T46" fmla="*/ 88 w 166"/>
                  <a:gd name="T47" fmla="*/ 226 h 318"/>
                  <a:gd name="T48" fmla="*/ 84 w 166"/>
                  <a:gd name="T49" fmla="*/ 244 h 318"/>
                  <a:gd name="T50" fmla="*/ 84 w 166"/>
                  <a:gd name="T51" fmla="*/ 262 h 318"/>
                  <a:gd name="T52" fmla="*/ 80 w 166"/>
                  <a:gd name="T53" fmla="*/ 300 h 318"/>
                  <a:gd name="T54" fmla="*/ 74 w 166"/>
                  <a:gd name="T55" fmla="*/ 318 h 318"/>
                  <a:gd name="T56" fmla="*/ 122 w 166"/>
                  <a:gd name="T57" fmla="*/ 316 h 318"/>
                  <a:gd name="T58" fmla="*/ 166 w 166"/>
                  <a:gd name="T59" fmla="*/ 308 h 318"/>
                  <a:gd name="T60" fmla="*/ 158 w 166"/>
                  <a:gd name="T61" fmla="*/ 292 h 318"/>
                  <a:gd name="T62" fmla="*/ 152 w 166"/>
                  <a:gd name="T63" fmla="*/ 25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318">
                    <a:moveTo>
                      <a:pt x="152" y="250"/>
                    </a:moveTo>
                    <a:lnTo>
                      <a:pt x="152" y="250"/>
                    </a:lnTo>
                    <a:lnTo>
                      <a:pt x="154" y="236"/>
                    </a:lnTo>
                    <a:lnTo>
                      <a:pt x="156" y="214"/>
                    </a:lnTo>
                    <a:lnTo>
                      <a:pt x="156" y="184"/>
                    </a:lnTo>
                    <a:lnTo>
                      <a:pt x="156" y="168"/>
                    </a:lnTo>
                    <a:lnTo>
                      <a:pt x="152" y="154"/>
                    </a:lnTo>
                    <a:lnTo>
                      <a:pt x="152" y="154"/>
                    </a:lnTo>
                    <a:lnTo>
                      <a:pt x="146" y="128"/>
                    </a:lnTo>
                    <a:lnTo>
                      <a:pt x="144" y="108"/>
                    </a:lnTo>
                    <a:lnTo>
                      <a:pt x="148" y="92"/>
                    </a:lnTo>
                    <a:lnTo>
                      <a:pt x="154" y="74"/>
                    </a:lnTo>
                    <a:lnTo>
                      <a:pt x="154" y="74"/>
                    </a:lnTo>
                    <a:lnTo>
                      <a:pt x="160" y="60"/>
                    </a:lnTo>
                    <a:lnTo>
                      <a:pt x="162" y="46"/>
                    </a:lnTo>
                    <a:lnTo>
                      <a:pt x="166" y="18"/>
                    </a:lnTo>
                    <a:lnTo>
                      <a:pt x="166" y="18"/>
                    </a:lnTo>
                    <a:lnTo>
                      <a:pt x="164" y="18"/>
                    </a:lnTo>
                    <a:lnTo>
                      <a:pt x="164" y="18"/>
                    </a:lnTo>
                    <a:lnTo>
                      <a:pt x="144" y="12"/>
                    </a:lnTo>
                    <a:lnTo>
                      <a:pt x="122" y="6"/>
                    </a:lnTo>
                    <a:lnTo>
                      <a:pt x="100" y="4"/>
                    </a:lnTo>
                    <a:lnTo>
                      <a:pt x="80" y="2"/>
                    </a:lnTo>
                    <a:lnTo>
                      <a:pt x="80" y="2"/>
                    </a:lnTo>
                    <a:lnTo>
                      <a:pt x="58" y="0"/>
                    </a:lnTo>
                    <a:lnTo>
                      <a:pt x="38" y="2"/>
                    </a:lnTo>
                    <a:lnTo>
                      <a:pt x="18" y="4"/>
                    </a:lnTo>
                    <a:lnTo>
                      <a:pt x="0" y="8"/>
                    </a:lnTo>
                    <a:lnTo>
                      <a:pt x="0" y="8"/>
                    </a:lnTo>
                    <a:lnTo>
                      <a:pt x="14" y="14"/>
                    </a:lnTo>
                    <a:lnTo>
                      <a:pt x="24" y="20"/>
                    </a:lnTo>
                    <a:lnTo>
                      <a:pt x="32" y="26"/>
                    </a:lnTo>
                    <a:lnTo>
                      <a:pt x="32" y="26"/>
                    </a:lnTo>
                    <a:lnTo>
                      <a:pt x="48" y="42"/>
                    </a:lnTo>
                    <a:lnTo>
                      <a:pt x="68" y="62"/>
                    </a:lnTo>
                    <a:lnTo>
                      <a:pt x="76" y="72"/>
                    </a:lnTo>
                    <a:lnTo>
                      <a:pt x="84" y="84"/>
                    </a:lnTo>
                    <a:lnTo>
                      <a:pt x="88" y="94"/>
                    </a:lnTo>
                    <a:lnTo>
                      <a:pt x="92" y="108"/>
                    </a:lnTo>
                    <a:lnTo>
                      <a:pt x="92" y="108"/>
                    </a:lnTo>
                    <a:lnTo>
                      <a:pt x="94" y="130"/>
                    </a:lnTo>
                    <a:lnTo>
                      <a:pt x="96" y="148"/>
                    </a:lnTo>
                    <a:lnTo>
                      <a:pt x="104" y="180"/>
                    </a:lnTo>
                    <a:lnTo>
                      <a:pt x="104" y="180"/>
                    </a:lnTo>
                    <a:lnTo>
                      <a:pt x="104" y="188"/>
                    </a:lnTo>
                    <a:lnTo>
                      <a:pt x="104" y="194"/>
                    </a:lnTo>
                    <a:lnTo>
                      <a:pt x="96" y="210"/>
                    </a:lnTo>
                    <a:lnTo>
                      <a:pt x="88" y="226"/>
                    </a:lnTo>
                    <a:lnTo>
                      <a:pt x="86" y="234"/>
                    </a:lnTo>
                    <a:lnTo>
                      <a:pt x="84" y="244"/>
                    </a:lnTo>
                    <a:lnTo>
                      <a:pt x="84" y="244"/>
                    </a:lnTo>
                    <a:lnTo>
                      <a:pt x="84" y="262"/>
                    </a:lnTo>
                    <a:lnTo>
                      <a:pt x="84" y="282"/>
                    </a:lnTo>
                    <a:lnTo>
                      <a:pt x="80" y="300"/>
                    </a:lnTo>
                    <a:lnTo>
                      <a:pt x="74" y="318"/>
                    </a:lnTo>
                    <a:lnTo>
                      <a:pt x="74" y="318"/>
                    </a:lnTo>
                    <a:lnTo>
                      <a:pt x="100" y="318"/>
                    </a:lnTo>
                    <a:lnTo>
                      <a:pt x="122" y="316"/>
                    </a:lnTo>
                    <a:lnTo>
                      <a:pt x="144" y="314"/>
                    </a:lnTo>
                    <a:lnTo>
                      <a:pt x="166" y="308"/>
                    </a:lnTo>
                    <a:lnTo>
                      <a:pt x="166" y="308"/>
                    </a:lnTo>
                    <a:lnTo>
                      <a:pt x="158" y="292"/>
                    </a:lnTo>
                    <a:lnTo>
                      <a:pt x="154" y="274"/>
                    </a:lnTo>
                    <a:lnTo>
                      <a:pt x="152" y="258"/>
                    </a:lnTo>
                    <a:lnTo>
                      <a:pt x="152" y="250"/>
                    </a:lnTo>
                    <a:close/>
                  </a:path>
                </a:pathLst>
              </a:custGeom>
              <a:solidFill>
                <a:srgbClr val="FF6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2" name="Freeform 159"/>
              <p:cNvSpPr>
                <a:spLocks/>
              </p:cNvSpPr>
              <p:nvPr/>
            </p:nvSpPr>
            <p:spPr bwMode="auto">
              <a:xfrm>
                <a:off x="4862513" y="1487488"/>
                <a:ext cx="263525" cy="504825"/>
              </a:xfrm>
              <a:custGeom>
                <a:avLst/>
                <a:gdLst>
                  <a:gd name="T0" fmla="*/ 152 w 166"/>
                  <a:gd name="T1" fmla="*/ 250 h 318"/>
                  <a:gd name="T2" fmla="*/ 156 w 166"/>
                  <a:gd name="T3" fmla="*/ 214 h 318"/>
                  <a:gd name="T4" fmla="*/ 156 w 166"/>
                  <a:gd name="T5" fmla="*/ 168 h 318"/>
                  <a:gd name="T6" fmla="*/ 152 w 166"/>
                  <a:gd name="T7" fmla="*/ 154 h 318"/>
                  <a:gd name="T8" fmla="*/ 144 w 166"/>
                  <a:gd name="T9" fmla="*/ 108 h 318"/>
                  <a:gd name="T10" fmla="*/ 154 w 166"/>
                  <a:gd name="T11" fmla="*/ 74 h 318"/>
                  <a:gd name="T12" fmla="*/ 160 w 166"/>
                  <a:gd name="T13" fmla="*/ 60 h 318"/>
                  <a:gd name="T14" fmla="*/ 166 w 166"/>
                  <a:gd name="T15" fmla="*/ 18 h 318"/>
                  <a:gd name="T16" fmla="*/ 164 w 166"/>
                  <a:gd name="T17" fmla="*/ 18 h 318"/>
                  <a:gd name="T18" fmla="*/ 144 w 166"/>
                  <a:gd name="T19" fmla="*/ 12 h 318"/>
                  <a:gd name="T20" fmla="*/ 100 w 166"/>
                  <a:gd name="T21" fmla="*/ 4 h 318"/>
                  <a:gd name="T22" fmla="*/ 80 w 166"/>
                  <a:gd name="T23" fmla="*/ 2 h 318"/>
                  <a:gd name="T24" fmla="*/ 38 w 166"/>
                  <a:gd name="T25" fmla="*/ 2 h 318"/>
                  <a:gd name="T26" fmla="*/ 0 w 166"/>
                  <a:gd name="T27" fmla="*/ 8 h 318"/>
                  <a:gd name="T28" fmla="*/ 14 w 166"/>
                  <a:gd name="T29" fmla="*/ 14 h 318"/>
                  <a:gd name="T30" fmla="*/ 32 w 166"/>
                  <a:gd name="T31" fmla="*/ 26 h 318"/>
                  <a:gd name="T32" fmla="*/ 48 w 166"/>
                  <a:gd name="T33" fmla="*/ 42 h 318"/>
                  <a:gd name="T34" fmla="*/ 76 w 166"/>
                  <a:gd name="T35" fmla="*/ 72 h 318"/>
                  <a:gd name="T36" fmla="*/ 88 w 166"/>
                  <a:gd name="T37" fmla="*/ 94 h 318"/>
                  <a:gd name="T38" fmla="*/ 92 w 166"/>
                  <a:gd name="T39" fmla="*/ 108 h 318"/>
                  <a:gd name="T40" fmla="*/ 96 w 166"/>
                  <a:gd name="T41" fmla="*/ 148 h 318"/>
                  <a:gd name="T42" fmla="*/ 104 w 166"/>
                  <a:gd name="T43" fmla="*/ 180 h 318"/>
                  <a:gd name="T44" fmla="*/ 104 w 166"/>
                  <a:gd name="T45" fmla="*/ 194 h 318"/>
                  <a:gd name="T46" fmla="*/ 88 w 166"/>
                  <a:gd name="T47" fmla="*/ 226 h 318"/>
                  <a:gd name="T48" fmla="*/ 84 w 166"/>
                  <a:gd name="T49" fmla="*/ 244 h 318"/>
                  <a:gd name="T50" fmla="*/ 84 w 166"/>
                  <a:gd name="T51" fmla="*/ 262 h 318"/>
                  <a:gd name="T52" fmla="*/ 80 w 166"/>
                  <a:gd name="T53" fmla="*/ 300 h 318"/>
                  <a:gd name="T54" fmla="*/ 74 w 166"/>
                  <a:gd name="T55" fmla="*/ 318 h 318"/>
                  <a:gd name="T56" fmla="*/ 122 w 166"/>
                  <a:gd name="T57" fmla="*/ 316 h 318"/>
                  <a:gd name="T58" fmla="*/ 166 w 166"/>
                  <a:gd name="T59" fmla="*/ 308 h 318"/>
                  <a:gd name="T60" fmla="*/ 158 w 166"/>
                  <a:gd name="T61" fmla="*/ 292 h 318"/>
                  <a:gd name="T62" fmla="*/ 152 w 166"/>
                  <a:gd name="T63" fmla="*/ 25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318">
                    <a:moveTo>
                      <a:pt x="152" y="250"/>
                    </a:moveTo>
                    <a:lnTo>
                      <a:pt x="152" y="250"/>
                    </a:lnTo>
                    <a:lnTo>
                      <a:pt x="154" y="236"/>
                    </a:lnTo>
                    <a:lnTo>
                      <a:pt x="156" y="214"/>
                    </a:lnTo>
                    <a:lnTo>
                      <a:pt x="156" y="184"/>
                    </a:lnTo>
                    <a:lnTo>
                      <a:pt x="156" y="168"/>
                    </a:lnTo>
                    <a:lnTo>
                      <a:pt x="152" y="154"/>
                    </a:lnTo>
                    <a:lnTo>
                      <a:pt x="152" y="154"/>
                    </a:lnTo>
                    <a:lnTo>
                      <a:pt x="146" y="128"/>
                    </a:lnTo>
                    <a:lnTo>
                      <a:pt x="144" y="108"/>
                    </a:lnTo>
                    <a:lnTo>
                      <a:pt x="148" y="92"/>
                    </a:lnTo>
                    <a:lnTo>
                      <a:pt x="154" y="74"/>
                    </a:lnTo>
                    <a:lnTo>
                      <a:pt x="154" y="74"/>
                    </a:lnTo>
                    <a:lnTo>
                      <a:pt x="160" y="60"/>
                    </a:lnTo>
                    <a:lnTo>
                      <a:pt x="162" y="46"/>
                    </a:lnTo>
                    <a:lnTo>
                      <a:pt x="166" y="18"/>
                    </a:lnTo>
                    <a:lnTo>
                      <a:pt x="166" y="18"/>
                    </a:lnTo>
                    <a:lnTo>
                      <a:pt x="164" y="18"/>
                    </a:lnTo>
                    <a:lnTo>
                      <a:pt x="164" y="18"/>
                    </a:lnTo>
                    <a:lnTo>
                      <a:pt x="144" y="12"/>
                    </a:lnTo>
                    <a:lnTo>
                      <a:pt x="122" y="6"/>
                    </a:lnTo>
                    <a:lnTo>
                      <a:pt x="100" y="4"/>
                    </a:lnTo>
                    <a:lnTo>
                      <a:pt x="80" y="2"/>
                    </a:lnTo>
                    <a:lnTo>
                      <a:pt x="80" y="2"/>
                    </a:lnTo>
                    <a:lnTo>
                      <a:pt x="58" y="0"/>
                    </a:lnTo>
                    <a:lnTo>
                      <a:pt x="38" y="2"/>
                    </a:lnTo>
                    <a:lnTo>
                      <a:pt x="18" y="4"/>
                    </a:lnTo>
                    <a:lnTo>
                      <a:pt x="0" y="8"/>
                    </a:lnTo>
                    <a:lnTo>
                      <a:pt x="0" y="8"/>
                    </a:lnTo>
                    <a:lnTo>
                      <a:pt x="14" y="14"/>
                    </a:lnTo>
                    <a:lnTo>
                      <a:pt x="24" y="20"/>
                    </a:lnTo>
                    <a:lnTo>
                      <a:pt x="32" y="26"/>
                    </a:lnTo>
                    <a:lnTo>
                      <a:pt x="32" y="26"/>
                    </a:lnTo>
                    <a:lnTo>
                      <a:pt x="48" y="42"/>
                    </a:lnTo>
                    <a:lnTo>
                      <a:pt x="68" y="62"/>
                    </a:lnTo>
                    <a:lnTo>
                      <a:pt x="76" y="72"/>
                    </a:lnTo>
                    <a:lnTo>
                      <a:pt x="84" y="84"/>
                    </a:lnTo>
                    <a:lnTo>
                      <a:pt x="88" y="94"/>
                    </a:lnTo>
                    <a:lnTo>
                      <a:pt x="92" y="108"/>
                    </a:lnTo>
                    <a:lnTo>
                      <a:pt x="92" y="108"/>
                    </a:lnTo>
                    <a:lnTo>
                      <a:pt x="94" y="130"/>
                    </a:lnTo>
                    <a:lnTo>
                      <a:pt x="96" y="148"/>
                    </a:lnTo>
                    <a:lnTo>
                      <a:pt x="104" y="180"/>
                    </a:lnTo>
                    <a:lnTo>
                      <a:pt x="104" y="180"/>
                    </a:lnTo>
                    <a:lnTo>
                      <a:pt x="104" y="188"/>
                    </a:lnTo>
                    <a:lnTo>
                      <a:pt x="104" y="194"/>
                    </a:lnTo>
                    <a:lnTo>
                      <a:pt x="96" y="210"/>
                    </a:lnTo>
                    <a:lnTo>
                      <a:pt x="88" y="226"/>
                    </a:lnTo>
                    <a:lnTo>
                      <a:pt x="86" y="234"/>
                    </a:lnTo>
                    <a:lnTo>
                      <a:pt x="84" y="244"/>
                    </a:lnTo>
                    <a:lnTo>
                      <a:pt x="84" y="244"/>
                    </a:lnTo>
                    <a:lnTo>
                      <a:pt x="84" y="262"/>
                    </a:lnTo>
                    <a:lnTo>
                      <a:pt x="84" y="282"/>
                    </a:lnTo>
                    <a:lnTo>
                      <a:pt x="80" y="300"/>
                    </a:lnTo>
                    <a:lnTo>
                      <a:pt x="74" y="318"/>
                    </a:lnTo>
                    <a:lnTo>
                      <a:pt x="74" y="318"/>
                    </a:lnTo>
                    <a:lnTo>
                      <a:pt x="100" y="318"/>
                    </a:lnTo>
                    <a:lnTo>
                      <a:pt x="122" y="316"/>
                    </a:lnTo>
                    <a:lnTo>
                      <a:pt x="144" y="314"/>
                    </a:lnTo>
                    <a:lnTo>
                      <a:pt x="166" y="308"/>
                    </a:lnTo>
                    <a:lnTo>
                      <a:pt x="166" y="308"/>
                    </a:lnTo>
                    <a:lnTo>
                      <a:pt x="158" y="292"/>
                    </a:lnTo>
                    <a:lnTo>
                      <a:pt x="154" y="274"/>
                    </a:lnTo>
                    <a:lnTo>
                      <a:pt x="152" y="258"/>
                    </a:lnTo>
                    <a:lnTo>
                      <a:pt x="152"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3" name="Freeform 160"/>
              <p:cNvSpPr>
                <a:spLocks noEditPoints="1"/>
              </p:cNvSpPr>
              <p:nvPr/>
            </p:nvSpPr>
            <p:spPr bwMode="auto">
              <a:xfrm>
                <a:off x="4859338" y="1484313"/>
                <a:ext cx="269875" cy="511175"/>
              </a:xfrm>
              <a:custGeom>
                <a:avLst/>
                <a:gdLst>
                  <a:gd name="T0" fmla="*/ 158 w 170"/>
                  <a:gd name="T1" fmla="*/ 216 h 322"/>
                  <a:gd name="T2" fmla="*/ 158 w 170"/>
                  <a:gd name="T3" fmla="*/ 172 h 322"/>
                  <a:gd name="T4" fmla="*/ 148 w 170"/>
                  <a:gd name="T5" fmla="*/ 136 h 322"/>
                  <a:gd name="T6" fmla="*/ 150 w 170"/>
                  <a:gd name="T7" fmla="*/ 92 h 322"/>
                  <a:gd name="T8" fmla="*/ 164 w 170"/>
                  <a:gd name="T9" fmla="*/ 50 h 322"/>
                  <a:gd name="T10" fmla="*/ 158 w 170"/>
                  <a:gd name="T11" fmla="*/ 18 h 322"/>
                  <a:gd name="T12" fmla="*/ 128 w 170"/>
                  <a:gd name="T13" fmla="*/ 10 h 322"/>
                  <a:gd name="T14" fmla="*/ 96 w 170"/>
                  <a:gd name="T15" fmla="*/ 6 h 322"/>
                  <a:gd name="T16" fmla="*/ 64 w 170"/>
                  <a:gd name="T17" fmla="*/ 6 h 322"/>
                  <a:gd name="T18" fmla="*/ 24 w 170"/>
                  <a:gd name="T19" fmla="*/ 8 h 322"/>
                  <a:gd name="T20" fmla="*/ 2 w 170"/>
                  <a:gd name="T21" fmla="*/ 8 h 322"/>
                  <a:gd name="T22" fmla="*/ 32 w 170"/>
                  <a:gd name="T23" fmla="*/ 24 h 322"/>
                  <a:gd name="T24" fmla="*/ 56 w 170"/>
                  <a:gd name="T25" fmla="*/ 48 h 322"/>
                  <a:gd name="T26" fmla="*/ 94 w 170"/>
                  <a:gd name="T27" fmla="*/ 104 h 322"/>
                  <a:gd name="T28" fmla="*/ 100 w 170"/>
                  <a:gd name="T29" fmla="*/ 148 h 322"/>
                  <a:gd name="T30" fmla="*/ 108 w 170"/>
                  <a:gd name="T31" fmla="*/ 184 h 322"/>
                  <a:gd name="T32" fmla="*/ 108 w 170"/>
                  <a:gd name="T33" fmla="*/ 194 h 322"/>
                  <a:gd name="T34" fmla="*/ 104 w 170"/>
                  <a:gd name="T35" fmla="*/ 202 h 322"/>
                  <a:gd name="T36" fmla="*/ 88 w 170"/>
                  <a:gd name="T37" fmla="*/ 238 h 322"/>
                  <a:gd name="T38" fmla="*/ 86 w 170"/>
                  <a:gd name="T39" fmla="*/ 278 h 322"/>
                  <a:gd name="T40" fmla="*/ 84 w 170"/>
                  <a:gd name="T41" fmla="*/ 300 h 322"/>
                  <a:gd name="T42" fmla="*/ 78 w 170"/>
                  <a:gd name="T43" fmla="*/ 320 h 322"/>
                  <a:gd name="T44" fmla="*/ 122 w 170"/>
                  <a:gd name="T45" fmla="*/ 318 h 322"/>
                  <a:gd name="T46" fmla="*/ 156 w 170"/>
                  <a:gd name="T47" fmla="*/ 312 h 322"/>
                  <a:gd name="T48" fmla="*/ 162 w 170"/>
                  <a:gd name="T49" fmla="*/ 296 h 322"/>
                  <a:gd name="T50" fmla="*/ 158 w 170"/>
                  <a:gd name="T51" fmla="*/ 282 h 322"/>
                  <a:gd name="T52" fmla="*/ 154 w 170"/>
                  <a:gd name="T53" fmla="*/ 256 h 322"/>
                  <a:gd name="T54" fmla="*/ 156 w 170"/>
                  <a:gd name="T55" fmla="*/ 266 h 322"/>
                  <a:gd name="T56" fmla="*/ 160 w 170"/>
                  <a:gd name="T57" fmla="*/ 290 h 322"/>
                  <a:gd name="T58" fmla="*/ 164 w 170"/>
                  <a:gd name="T59" fmla="*/ 304 h 322"/>
                  <a:gd name="T60" fmla="*/ 150 w 170"/>
                  <a:gd name="T61" fmla="*/ 314 h 322"/>
                  <a:gd name="T62" fmla="*/ 122 w 170"/>
                  <a:gd name="T63" fmla="*/ 318 h 322"/>
                  <a:gd name="T64" fmla="*/ 76 w 170"/>
                  <a:gd name="T65" fmla="*/ 320 h 322"/>
                  <a:gd name="T66" fmla="*/ 80 w 170"/>
                  <a:gd name="T67" fmla="*/ 310 h 322"/>
                  <a:gd name="T68" fmla="*/ 84 w 170"/>
                  <a:gd name="T69" fmla="*/ 282 h 322"/>
                  <a:gd name="T70" fmla="*/ 86 w 170"/>
                  <a:gd name="T71" fmla="*/ 240 h 322"/>
                  <a:gd name="T72" fmla="*/ 96 w 170"/>
                  <a:gd name="T73" fmla="*/ 212 h 322"/>
                  <a:gd name="T74" fmla="*/ 104 w 170"/>
                  <a:gd name="T75" fmla="*/ 194 h 322"/>
                  <a:gd name="T76" fmla="*/ 102 w 170"/>
                  <a:gd name="T77" fmla="*/ 170 h 322"/>
                  <a:gd name="T78" fmla="*/ 92 w 170"/>
                  <a:gd name="T79" fmla="*/ 114 h 322"/>
                  <a:gd name="T80" fmla="*/ 82 w 170"/>
                  <a:gd name="T81" fmla="*/ 84 h 322"/>
                  <a:gd name="T82" fmla="*/ 34 w 170"/>
                  <a:gd name="T83" fmla="*/ 32 h 322"/>
                  <a:gd name="T84" fmla="*/ 20 w 170"/>
                  <a:gd name="T85" fmla="*/ 20 h 322"/>
                  <a:gd name="T86" fmla="*/ 0 w 170"/>
                  <a:gd name="T87" fmla="*/ 10 h 322"/>
                  <a:gd name="T88" fmla="*/ 18 w 170"/>
                  <a:gd name="T89" fmla="*/ 4 h 322"/>
                  <a:gd name="T90" fmla="*/ 60 w 170"/>
                  <a:gd name="T91" fmla="*/ 0 h 322"/>
                  <a:gd name="T92" fmla="*/ 86 w 170"/>
                  <a:gd name="T93" fmla="*/ 2 h 322"/>
                  <a:gd name="T94" fmla="*/ 118 w 170"/>
                  <a:gd name="T95" fmla="*/ 6 h 322"/>
                  <a:gd name="T96" fmla="*/ 148 w 170"/>
                  <a:gd name="T97" fmla="*/ 12 h 322"/>
                  <a:gd name="T98" fmla="*/ 170 w 170"/>
                  <a:gd name="T99" fmla="*/ 20 h 322"/>
                  <a:gd name="T100" fmla="*/ 156 w 170"/>
                  <a:gd name="T101" fmla="*/ 78 h 322"/>
                  <a:gd name="T102" fmla="*/ 146 w 170"/>
                  <a:gd name="T103" fmla="*/ 120 h 322"/>
                  <a:gd name="T104" fmla="*/ 156 w 170"/>
                  <a:gd name="T105" fmla="*/ 164 h 322"/>
                  <a:gd name="T106" fmla="*/ 160 w 170"/>
                  <a:gd name="T107" fmla="*/ 200 h 322"/>
                  <a:gd name="T108" fmla="*/ 156 w 170"/>
                  <a:gd name="T109" fmla="*/ 23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322">
                    <a:moveTo>
                      <a:pt x="154" y="252"/>
                    </a:moveTo>
                    <a:lnTo>
                      <a:pt x="154" y="252"/>
                    </a:lnTo>
                    <a:lnTo>
                      <a:pt x="156" y="238"/>
                    </a:lnTo>
                    <a:lnTo>
                      <a:pt x="156" y="238"/>
                    </a:lnTo>
                    <a:lnTo>
                      <a:pt x="158" y="222"/>
                    </a:lnTo>
                    <a:lnTo>
                      <a:pt x="158" y="216"/>
                    </a:lnTo>
                    <a:lnTo>
                      <a:pt x="158" y="208"/>
                    </a:lnTo>
                    <a:lnTo>
                      <a:pt x="160" y="200"/>
                    </a:lnTo>
                    <a:lnTo>
                      <a:pt x="160" y="194"/>
                    </a:lnTo>
                    <a:lnTo>
                      <a:pt x="158" y="186"/>
                    </a:lnTo>
                    <a:lnTo>
                      <a:pt x="158" y="178"/>
                    </a:lnTo>
                    <a:lnTo>
                      <a:pt x="158" y="172"/>
                    </a:lnTo>
                    <a:lnTo>
                      <a:pt x="158" y="172"/>
                    </a:lnTo>
                    <a:lnTo>
                      <a:pt x="156" y="164"/>
                    </a:lnTo>
                    <a:lnTo>
                      <a:pt x="156" y="164"/>
                    </a:lnTo>
                    <a:lnTo>
                      <a:pt x="152" y="150"/>
                    </a:lnTo>
                    <a:lnTo>
                      <a:pt x="152" y="150"/>
                    </a:lnTo>
                    <a:lnTo>
                      <a:pt x="148" y="136"/>
                    </a:lnTo>
                    <a:lnTo>
                      <a:pt x="148" y="136"/>
                    </a:lnTo>
                    <a:lnTo>
                      <a:pt x="146" y="120"/>
                    </a:lnTo>
                    <a:lnTo>
                      <a:pt x="146" y="120"/>
                    </a:lnTo>
                    <a:lnTo>
                      <a:pt x="146" y="106"/>
                    </a:lnTo>
                    <a:lnTo>
                      <a:pt x="146" y="106"/>
                    </a:lnTo>
                    <a:lnTo>
                      <a:pt x="150" y="92"/>
                    </a:lnTo>
                    <a:lnTo>
                      <a:pt x="150" y="92"/>
                    </a:lnTo>
                    <a:lnTo>
                      <a:pt x="154" y="78"/>
                    </a:lnTo>
                    <a:lnTo>
                      <a:pt x="154" y="78"/>
                    </a:lnTo>
                    <a:lnTo>
                      <a:pt x="160" y="64"/>
                    </a:lnTo>
                    <a:lnTo>
                      <a:pt x="160" y="64"/>
                    </a:lnTo>
                    <a:lnTo>
                      <a:pt x="164" y="50"/>
                    </a:lnTo>
                    <a:lnTo>
                      <a:pt x="164" y="50"/>
                    </a:lnTo>
                    <a:lnTo>
                      <a:pt x="166" y="20"/>
                    </a:lnTo>
                    <a:lnTo>
                      <a:pt x="168" y="22"/>
                    </a:lnTo>
                    <a:lnTo>
                      <a:pt x="168" y="22"/>
                    </a:lnTo>
                    <a:lnTo>
                      <a:pt x="158" y="18"/>
                    </a:lnTo>
                    <a:lnTo>
                      <a:pt x="158" y="18"/>
                    </a:lnTo>
                    <a:lnTo>
                      <a:pt x="148" y="16"/>
                    </a:lnTo>
                    <a:lnTo>
                      <a:pt x="148" y="16"/>
                    </a:lnTo>
                    <a:lnTo>
                      <a:pt x="138" y="14"/>
                    </a:lnTo>
                    <a:lnTo>
                      <a:pt x="138" y="14"/>
                    </a:lnTo>
                    <a:lnTo>
                      <a:pt x="128" y="10"/>
                    </a:lnTo>
                    <a:lnTo>
                      <a:pt x="128" y="10"/>
                    </a:lnTo>
                    <a:lnTo>
                      <a:pt x="118" y="10"/>
                    </a:lnTo>
                    <a:lnTo>
                      <a:pt x="118" y="10"/>
                    </a:lnTo>
                    <a:lnTo>
                      <a:pt x="106" y="8"/>
                    </a:lnTo>
                    <a:lnTo>
                      <a:pt x="106" y="8"/>
                    </a:lnTo>
                    <a:lnTo>
                      <a:pt x="96" y="6"/>
                    </a:lnTo>
                    <a:lnTo>
                      <a:pt x="96" y="6"/>
                    </a:lnTo>
                    <a:lnTo>
                      <a:pt x="86" y="6"/>
                    </a:lnTo>
                    <a:lnTo>
                      <a:pt x="86" y="6"/>
                    </a:lnTo>
                    <a:lnTo>
                      <a:pt x="80" y="6"/>
                    </a:lnTo>
                    <a:lnTo>
                      <a:pt x="76" y="6"/>
                    </a:lnTo>
                    <a:lnTo>
                      <a:pt x="64" y="6"/>
                    </a:lnTo>
                    <a:lnTo>
                      <a:pt x="64" y="6"/>
                    </a:lnTo>
                    <a:lnTo>
                      <a:pt x="60" y="6"/>
                    </a:lnTo>
                    <a:lnTo>
                      <a:pt x="54" y="6"/>
                    </a:lnTo>
                    <a:lnTo>
                      <a:pt x="44" y="6"/>
                    </a:lnTo>
                    <a:lnTo>
                      <a:pt x="44" y="6"/>
                    </a:lnTo>
                    <a:lnTo>
                      <a:pt x="34" y="6"/>
                    </a:lnTo>
                    <a:lnTo>
                      <a:pt x="24" y="8"/>
                    </a:lnTo>
                    <a:lnTo>
                      <a:pt x="24" y="8"/>
                    </a:lnTo>
                    <a:lnTo>
                      <a:pt x="18" y="8"/>
                    </a:lnTo>
                    <a:lnTo>
                      <a:pt x="12" y="10"/>
                    </a:lnTo>
                    <a:lnTo>
                      <a:pt x="2" y="12"/>
                    </a:lnTo>
                    <a:lnTo>
                      <a:pt x="2" y="8"/>
                    </a:lnTo>
                    <a:lnTo>
                      <a:pt x="2" y="8"/>
                    </a:lnTo>
                    <a:lnTo>
                      <a:pt x="14" y="12"/>
                    </a:lnTo>
                    <a:lnTo>
                      <a:pt x="24" y="18"/>
                    </a:lnTo>
                    <a:lnTo>
                      <a:pt x="24" y="18"/>
                    </a:lnTo>
                    <a:lnTo>
                      <a:pt x="28" y="20"/>
                    </a:lnTo>
                    <a:lnTo>
                      <a:pt x="28" y="20"/>
                    </a:lnTo>
                    <a:lnTo>
                      <a:pt x="32" y="24"/>
                    </a:lnTo>
                    <a:lnTo>
                      <a:pt x="34" y="26"/>
                    </a:lnTo>
                    <a:lnTo>
                      <a:pt x="36" y="28"/>
                    </a:lnTo>
                    <a:lnTo>
                      <a:pt x="36" y="28"/>
                    </a:lnTo>
                    <a:lnTo>
                      <a:pt x="40" y="32"/>
                    </a:lnTo>
                    <a:lnTo>
                      <a:pt x="40" y="32"/>
                    </a:lnTo>
                    <a:lnTo>
                      <a:pt x="56" y="48"/>
                    </a:lnTo>
                    <a:lnTo>
                      <a:pt x="72" y="64"/>
                    </a:lnTo>
                    <a:lnTo>
                      <a:pt x="72" y="64"/>
                    </a:lnTo>
                    <a:lnTo>
                      <a:pt x="86" y="82"/>
                    </a:lnTo>
                    <a:lnTo>
                      <a:pt x="86" y="82"/>
                    </a:lnTo>
                    <a:lnTo>
                      <a:pt x="92" y="92"/>
                    </a:lnTo>
                    <a:lnTo>
                      <a:pt x="94" y="104"/>
                    </a:lnTo>
                    <a:lnTo>
                      <a:pt x="96" y="108"/>
                    </a:lnTo>
                    <a:lnTo>
                      <a:pt x="96" y="114"/>
                    </a:lnTo>
                    <a:lnTo>
                      <a:pt x="98" y="126"/>
                    </a:lnTo>
                    <a:lnTo>
                      <a:pt x="98" y="132"/>
                    </a:lnTo>
                    <a:lnTo>
                      <a:pt x="98" y="136"/>
                    </a:lnTo>
                    <a:lnTo>
                      <a:pt x="100" y="148"/>
                    </a:lnTo>
                    <a:lnTo>
                      <a:pt x="100" y="148"/>
                    </a:lnTo>
                    <a:lnTo>
                      <a:pt x="106" y="170"/>
                    </a:lnTo>
                    <a:lnTo>
                      <a:pt x="108" y="180"/>
                    </a:lnTo>
                    <a:lnTo>
                      <a:pt x="108" y="182"/>
                    </a:lnTo>
                    <a:lnTo>
                      <a:pt x="108" y="182"/>
                    </a:lnTo>
                    <a:lnTo>
                      <a:pt x="108" y="184"/>
                    </a:lnTo>
                    <a:lnTo>
                      <a:pt x="108" y="184"/>
                    </a:lnTo>
                    <a:lnTo>
                      <a:pt x="108" y="186"/>
                    </a:lnTo>
                    <a:lnTo>
                      <a:pt x="108" y="190"/>
                    </a:lnTo>
                    <a:lnTo>
                      <a:pt x="108" y="190"/>
                    </a:lnTo>
                    <a:lnTo>
                      <a:pt x="108" y="192"/>
                    </a:lnTo>
                    <a:lnTo>
                      <a:pt x="108" y="194"/>
                    </a:lnTo>
                    <a:lnTo>
                      <a:pt x="108" y="194"/>
                    </a:lnTo>
                    <a:lnTo>
                      <a:pt x="108" y="194"/>
                    </a:lnTo>
                    <a:lnTo>
                      <a:pt x="106" y="198"/>
                    </a:lnTo>
                    <a:lnTo>
                      <a:pt x="106" y="198"/>
                    </a:lnTo>
                    <a:lnTo>
                      <a:pt x="104" y="202"/>
                    </a:lnTo>
                    <a:lnTo>
                      <a:pt x="104" y="202"/>
                    </a:lnTo>
                    <a:lnTo>
                      <a:pt x="98" y="212"/>
                    </a:lnTo>
                    <a:lnTo>
                      <a:pt x="98" y="212"/>
                    </a:lnTo>
                    <a:lnTo>
                      <a:pt x="94" y="222"/>
                    </a:lnTo>
                    <a:lnTo>
                      <a:pt x="90" y="232"/>
                    </a:lnTo>
                    <a:lnTo>
                      <a:pt x="90" y="232"/>
                    </a:lnTo>
                    <a:lnTo>
                      <a:pt x="88" y="238"/>
                    </a:lnTo>
                    <a:lnTo>
                      <a:pt x="88" y="240"/>
                    </a:lnTo>
                    <a:lnTo>
                      <a:pt x="88" y="244"/>
                    </a:lnTo>
                    <a:lnTo>
                      <a:pt x="88" y="244"/>
                    </a:lnTo>
                    <a:lnTo>
                      <a:pt x="88" y="254"/>
                    </a:lnTo>
                    <a:lnTo>
                      <a:pt x="88" y="254"/>
                    </a:lnTo>
                    <a:lnTo>
                      <a:pt x="86" y="278"/>
                    </a:lnTo>
                    <a:lnTo>
                      <a:pt x="86" y="282"/>
                    </a:lnTo>
                    <a:lnTo>
                      <a:pt x="86" y="282"/>
                    </a:lnTo>
                    <a:lnTo>
                      <a:pt x="86" y="288"/>
                    </a:lnTo>
                    <a:lnTo>
                      <a:pt x="86" y="288"/>
                    </a:lnTo>
                    <a:lnTo>
                      <a:pt x="86" y="294"/>
                    </a:lnTo>
                    <a:lnTo>
                      <a:pt x="84" y="300"/>
                    </a:lnTo>
                    <a:lnTo>
                      <a:pt x="84" y="300"/>
                    </a:lnTo>
                    <a:lnTo>
                      <a:pt x="82" y="310"/>
                    </a:lnTo>
                    <a:lnTo>
                      <a:pt x="82" y="310"/>
                    </a:lnTo>
                    <a:lnTo>
                      <a:pt x="80" y="316"/>
                    </a:lnTo>
                    <a:lnTo>
                      <a:pt x="78" y="320"/>
                    </a:lnTo>
                    <a:lnTo>
                      <a:pt x="78" y="320"/>
                    </a:lnTo>
                    <a:lnTo>
                      <a:pt x="100" y="320"/>
                    </a:lnTo>
                    <a:lnTo>
                      <a:pt x="100" y="320"/>
                    </a:lnTo>
                    <a:lnTo>
                      <a:pt x="106" y="320"/>
                    </a:lnTo>
                    <a:lnTo>
                      <a:pt x="112" y="320"/>
                    </a:lnTo>
                    <a:lnTo>
                      <a:pt x="122" y="318"/>
                    </a:lnTo>
                    <a:lnTo>
                      <a:pt x="122" y="318"/>
                    </a:lnTo>
                    <a:lnTo>
                      <a:pt x="128" y="318"/>
                    </a:lnTo>
                    <a:lnTo>
                      <a:pt x="134" y="316"/>
                    </a:lnTo>
                    <a:lnTo>
                      <a:pt x="144" y="316"/>
                    </a:lnTo>
                    <a:lnTo>
                      <a:pt x="144" y="316"/>
                    </a:lnTo>
                    <a:lnTo>
                      <a:pt x="150" y="314"/>
                    </a:lnTo>
                    <a:lnTo>
                      <a:pt x="156" y="312"/>
                    </a:lnTo>
                    <a:lnTo>
                      <a:pt x="166" y="310"/>
                    </a:lnTo>
                    <a:lnTo>
                      <a:pt x="166" y="310"/>
                    </a:lnTo>
                    <a:lnTo>
                      <a:pt x="164" y="304"/>
                    </a:lnTo>
                    <a:lnTo>
                      <a:pt x="164" y="304"/>
                    </a:lnTo>
                    <a:lnTo>
                      <a:pt x="162" y="300"/>
                    </a:lnTo>
                    <a:lnTo>
                      <a:pt x="162" y="296"/>
                    </a:lnTo>
                    <a:lnTo>
                      <a:pt x="162" y="296"/>
                    </a:lnTo>
                    <a:lnTo>
                      <a:pt x="160" y="292"/>
                    </a:lnTo>
                    <a:lnTo>
                      <a:pt x="160" y="290"/>
                    </a:lnTo>
                    <a:lnTo>
                      <a:pt x="160" y="290"/>
                    </a:lnTo>
                    <a:lnTo>
                      <a:pt x="158" y="282"/>
                    </a:lnTo>
                    <a:lnTo>
                      <a:pt x="158" y="282"/>
                    </a:lnTo>
                    <a:lnTo>
                      <a:pt x="156" y="274"/>
                    </a:lnTo>
                    <a:lnTo>
                      <a:pt x="156" y="274"/>
                    </a:lnTo>
                    <a:lnTo>
                      <a:pt x="156" y="266"/>
                    </a:lnTo>
                    <a:lnTo>
                      <a:pt x="156" y="266"/>
                    </a:lnTo>
                    <a:lnTo>
                      <a:pt x="154" y="260"/>
                    </a:lnTo>
                    <a:lnTo>
                      <a:pt x="154" y="256"/>
                    </a:lnTo>
                    <a:lnTo>
                      <a:pt x="154" y="252"/>
                    </a:lnTo>
                    <a:close/>
                    <a:moveTo>
                      <a:pt x="154" y="252"/>
                    </a:moveTo>
                    <a:lnTo>
                      <a:pt x="154" y="256"/>
                    </a:lnTo>
                    <a:lnTo>
                      <a:pt x="154" y="260"/>
                    </a:lnTo>
                    <a:lnTo>
                      <a:pt x="154" y="260"/>
                    </a:lnTo>
                    <a:lnTo>
                      <a:pt x="156" y="266"/>
                    </a:lnTo>
                    <a:lnTo>
                      <a:pt x="156" y="266"/>
                    </a:lnTo>
                    <a:lnTo>
                      <a:pt x="156" y="274"/>
                    </a:lnTo>
                    <a:lnTo>
                      <a:pt x="156" y="274"/>
                    </a:lnTo>
                    <a:lnTo>
                      <a:pt x="158" y="282"/>
                    </a:lnTo>
                    <a:lnTo>
                      <a:pt x="158" y="282"/>
                    </a:lnTo>
                    <a:lnTo>
                      <a:pt x="160" y="290"/>
                    </a:lnTo>
                    <a:lnTo>
                      <a:pt x="160" y="292"/>
                    </a:lnTo>
                    <a:lnTo>
                      <a:pt x="160" y="292"/>
                    </a:lnTo>
                    <a:lnTo>
                      <a:pt x="162" y="296"/>
                    </a:lnTo>
                    <a:lnTo>
                      <a:pt x="162" y="300"/>
                    </a:lnTo>
                    <a:lnTo>
                      <a:pt x="162" y="300"/>
                    </a:lnTo>
                    <a:lnTo>
                      <a:pt x="164" y="304"/>
                    </a:lnTo>
                    <a:lnTo>
                      <a:pt x="168" y="310"/>
                    </a:lnTo>
                    <a:lnTo>
                      <a:pt x="168" y="310"/>
                    </a:lnTo>
                    <a:lnTo>
                      <a:pt x="168" y="310"/>
                    </a:lnTo>
                    <a:lnTo>
                      <a:pt x="168" y="310"/>
                    </a:lnTo>
                    <a:lnTo>
                      <a:pt x="156" y="314"/>
                    </a:lnTo>
                    <a:lnTo>
                      <a:pt x="150" y="314"/>
                    </a:lnTo>
                    <a:lnTo>
                      <a:pt x="150" y="314"/>
                    </a:lnTo>
                    <a:lnTo>
                      <a:pt x="144" y="316"/>
                    </a:lnTo>
                    <a:lnTo>
                      <a:pt x="134" y="318"/>
                    </a:lnTo>
                    <a:lnTo>
                      <a:pt x="128" y="318"/>
                    </a:lnTo>
                    <a:lnTo>
                      <a:pt x="128" y="318"/>
                    </a:lnTo>
                    <a:lnTo>
                      <a:pt x="122" y="318"/>
                    </a:lnTo>
                    <a:lnTo>
                      <a:pt x="112" y="320"/>
                    </a:lnTo>
                    <a:lnTo>
                      <a:pt x="106" y="320"/>
                    </a:lnTo>
                    <a:lnTo>
                      <a:pt x="106" y="320"/>
                    </a:lnTo>
                    <a:lnTo>
                      <a:pt x="100" y="320"/>
                    </a:lnTo>
                    <a:lnTo>
                      <a:pt x="76" y="322"/>
                    </a:lnTo>
                    <a:lnTo>
                      <a:pt x="76" y="320"/>
                    </a:lnTo>
                    <a:lnTo>
                      <a:pt x="76" y="320"/>
                    </a:lnTo>
                    <a:lnTo>
                      <a:pt x="76" y="320"/>
                    </a:lnTo>
                    <a:lnTo>
                      <a:pt x="78" y="316"/>
                    </a:lnTo>
                    <a:lnTo>
                      <a:pt x="78" y="316"/>
                    </a:lnTo>
                    <a:lnTo>
                      <a:pt x="80" y="310"/>
                    </a:lnTo>
                    <a:lnTo>
                      <a:pt x="80" y="310"/>
                    </a:lnTo>
                    <a:lnTo>
                      <a:pt x="82" y="300"/>
                    </a:lnTo>
                    <a:lnTo>
                      <a:pt x="84" y="294"/>
                    </a:lnTo>
                    <a:lnTo>
                      <a:pt x="84" y="294"/>
                    </a:lnTo>
                    <a:lnTo>
                      <a:pt x="84" y="288"/>
                    </a:lnTo>
                    <a:lnTo>
                      <a:pt x="84" y="288"/>
                    </a:lnTo>
                    <a:lnTo>
                      <a:pt x="84" y="282"/>
                    </a:lnTo>
                    <a:lnTo>
                      <a:pt x="84" y="276"/>
                    </a:lnTo>
                    <a:lnTo>
                      <a:pt x="84" y="276"/>
                    </a:lnTo>
                    <a:lnTo>
                      <a:pt x="86" y="254"/>
                    </a:lnTo>
                    <a:lnTo>
                      <a:pt x="86" y="254"/>
                    </a:lnTo>
                    <a:lnTo>
                      <a:pt x="86" y="244"/>
                    </a:lnTo>
                    <a:lnTo>
                      <a:pt x="86" y="240"/>
                    </a:lnTo>
                    <a:lnTo>
                      <a:pt x="86" y="238"/>
                    </a:lnTo>
                    <a:lnTo>
                      <a:pt x="86" y="238"/>
                    </a:lnTo>
                    <a:lnTo>
                      <a:pt x="86" y="232"/>
                    </a:lnTo>
                    <a:lnTo>
                      <a:pt x="86" y="232"/>
                    </a:lnTo>
                    <a:lnTo>
                      <a:pt x="92" y="222"/>
                    </a:lnTo>
                    <a:lnTo>
                      <a:pt x="96" y="212"/>
                    </a:lnTo>
                    <a:lnTo>
                      <a:pt x="96" y="212"/>
                    </a:lnTo>
                    <a:lnTo>
                      <a:pt x="102" y="202"/>
                    </a:lnTo>
                    <a:lnTo>
                      <a:pt x="102" y="202"/>
                    </a:lnTo>
                    <a:lnTo>
                      <a:pt x="104" y="196"/>
                    </a:lnTo>
                    <a:lnTo>
                      <a:pt x="104" y="196"/>
                    </a:lnTo>
                    <a:lnTo>
                      <a:pt x="104" y="194"/>
                    </a:lnTo>
                    <a:lnTo>
                      <a:pt x="104" y="192"/>
                    </a:lnTo>
                    <a:lnTo>
                      <a:pt x="104" y="192"/>
                    </a:lnTo>
                    <a:lnTo>
                      <a:pt x="104" y="192"/>
                    </a:lnTo>
                    <a:lnTo>
                      <a:pt x="106" y="186"/>
                    </a:lnTo>
                    <a:lnTo>
                      <a:pt x="104" y="180"/>
                    </a:lnTo>
                    <a:lnTo>
                      <a:pt x="102" y="170"/>
                    </a:lnTo>
                    <a:lnTo>
                      <a:pt x="102" y="170"/>
                    </a:lnTo>
                    <a:lnTo>
                      <a:pt x="96" y="148"/>
                    </a:lnTo>
                    <a:lnTo>
                      <a:pt x="94" y="138"/>
                    </a:lnTo>
                    <a:lnTo>
                      <a:pt x="94" y="132"/>
                    </a:lnTo>
                    <a:lnTo>
                      <a:pt x="94" y="126"/>
                    </a:lnTo>
                    <a:lnTo>
                      <a:pt x="92" y="114"/>
                    </a:lnTo>
                    <a:lnTo>
                      <a:pt x="92" y="110"/>
                    </a:lnTo>
                    <a:lnTo>
                      <a:pt x="90" y="104"/>
                    </a:lnTo>
                    <a:lnTo>
                      <a:pt x="90" y="104"/>
                    </a:lnTo>
                    <a:lnTo>
                      <a:pt x="88" y="94"/>
                    </a:lnTo>
                    <a:lnTo>
                      <a:pt x="82" y="84"/>
                    </a:lnTo>
                    <a:lnTo>
                      <a:pt x="82" y="84"/>
                    </a:lnTo>
                    <a:lnTo>
                      <a:pt x="70" y="66"/>
                    </a:lnTo>
                    <a:lnTo>
                      <a:pt x="70" y="66"/>
                    </a:lnTo>
                    <a:lnTo>
                      <a:pt x="54" y="50"/>
                    </a:lnTo>
                    <a:lnTo>
                      <a:pt x="38" y="36"/>
                    </a:lnTo>
                    <a:lnTo>
                      <a:pt x="38" y="36"/>
                    </a:lnTo>
                    <a:lnTo>
                      <a:pt x="34" y="32"/>
                    </a:lnTo>
                    <a:lnTo>
                      <a:pt x="32" y="30"/>
                    </a:lnTo>
                    <a:lnTo>
                      <a:pt x="30" y="28"/>
                    </a:lnTo>
                    <a:lnTo>
                      <a:pt x="30" y="28"/>
                    </a:lnTo>
                    <a:lnTo>
                      <a:pt x="26" y="24"/>
                    </a:lnTo>
                    <a:lnTo>
                      <a:pt x="26" y="24"/>
                    </a:lnTo>
                    <a:lnTo>
                      <a:pt x="20" y="20"/>
                    </a:lnTo>
                    <a:lnTo>
                      <a:pt x="20" y="20"/>
                    </a:lnTo>
                    <a:lnTo>
                      <a:pt x="12" y="16"/>
                    </a:lnTo>
                    <a:lnTo>
                      <a:pt x="2" y="12"/>
                    </a:lnTo>
                    <a:lnTo>
                      <a:pt x="2" y="12"/>
                    </a:lnTo>
                    <a:lnTo>
                      <a:pt x="2" y="12"/>
                    </a:lnTo>
                    <a:lnTo>
                      <a:pt x="0" y="10"/>
                    </a:lnTo>
                    <a:lnTo>
                      <a:pt x="0" y="8"/>
                    </a:lnTo>
                    <a:lnTo>
                      <a:pt x="0" y="8"/>
                    </a:lnTo>
                    <a:lnTo>
                      <a:pt x="2" y="8"/>
                    </a:lnTo>
                    <a:lnTo>
                      <a:pt x="12" y="6"/>
                    </a:lnTo>
                    <a:lnTo>
                      <a:pt x="18" y="4"/>
                    </a:lnTo>
                    <a:lnTo>
                      <a:pt x="18" y="4"/>
                    </a:lnTo>
                    <a:lnTo>
                      <a:pt x="22" y="4"/>
                    </a:lnTo>
                    <a:lnTo>
                      <a:pt x="32" y="2"/>
                    </a:lnTo>
                    <a:lnTo>
                      <a:pt x="32" y="2"/>
                    </a:lnTo>
                    <a:lnTo>
                      <a:pt x="44" y="2"/>
                    </a:lnTo>
                    <a:lnTo>
                      <a:pt x="54" y="2"/>
                    </a:lnTo>
                    <a:lnTo>
                      <a:pt x="60" y="0"/>
                    </a:lnTo>
                    <a:lnTo>
                      <a:pt x="60" y="0"/>
                    </a:lnTo>
                    <a:lnTo>
                      <a:pt x="64" y="2"/>
                    </a:lnTo>
                    <a:lnTo>
                      <a:pt x="76" y="2"/>
                    </a:lnTo>
                    <a:lnTo>
                      <a:pt x="80" y="2"/>
                    </a:lnTo>
                    <a:lnTo>
                      <a:pt x="80" y="2"/>
                    </a:lnTo>
                    <a:lnTo>
                      <a:pt x="86" y="2"/>
                    </a:lnTo>
                    <a:lnTo>
                      <a:pt x="86" y="2"/>
                    </a:lnTo>
                    <a:lnTo>
                      <a:pt x="96" y="2"/>
                    </a:lnTo>
                    <a:lnTo>
                      <a:pt x="96" y="2"/>
                    </a:lnTo>
                    <a:lnTo>
                      <a:pt x="108" y="4"/>
                    </a:lnTo>
                    <a:lnTo>
                      <a:pt x="108" y="4"/>
                    </a:lnTo>
                    <a:lnTo>
                      <a:pt x="118" y="6"/>
                    </a:lnTo>
                    <a:lnTo>
                      <a:pt x="118" y="6"/>
                    </a:lnTo>
                    <a:lnTo>
                      <a:pt x="128" y="8"/>
                    </a:lnTo>
                    <a:lnTo>
                      <a:pt x="128" y="8"/>
                    </a:lnTo>
                    <a:lnTo>
                      <a:pt x="138" y="10"/>
                    </a:lnTo>
                    <a:lnTo>
                      <a:pt x="138" y="10"/>
                    </a:lnTo>
                    <a:lnTo>
                      <a:pt x="148" y="12"/>
                    </a:lnTo>
                    <a:lnTo>
                      <a:pt x="148" y="12"/>
                    </a:lnTo>
                    <a:lnTo>
                      <a:pt x="158" y="16"/>
                    </a:lnTo>
                    <a:lnTo>
                      <a:pt x="158" y="16"/>
                    </a:lnTo>
                    <a:lnTo>
                      <a:pt x="168" y="20"/>
                    </a:lnTo>
                    <a:lnTo>
                      <a:pt x="168" y="20"/>
                    </a:lnTo>
                    <a:lnTo>
                      <a:pt x="170" y="20"/>
                    </a:lnTo>
                    <a:lnTo>
                      <a:pt x="170" y="20"/>
                    </a:lnTo>
                    <a:lnTo>
                      <a:pt x="166" y="50"/>
                    </a:lnTo>
                    <a:lnTo>
                      <a:pt x="166" y="50"/>
                    </a:lnTo>
                    <a:lnTo>
                      <a:pt x="162" y="64"/>
                    </a:lnTo>
                    <a:lnTo>
                      <a:pt x="162" y="64"/>
                    </a:lnTo>
                    <a:lnTo>
                      <a:pt x="156" y="78"/>
                    </a:lnTo>
                    <a:lnTo>
                      <a:pt x="156" y="78"/>
                    </a:lnTo>
                    <a:lnTo>
                      <a:pt x="150" y="92"/>
                    </a:lnTo>
                    <a:lnTo>
                      <a:pt x="150" y="92"/>
                    </a:lnTo>
                    <a:lnTo>
                      <a:pt x="148" y="106"/>
                    </a:lnTo>
                    <a:lnTo>
                      <a:pt x="148" y="106"/>
                    </a:lnTo>
                    <a:lnTo>
                      <a:pt x="146" y="120"/>
                    </a:lnTo>
                    <a:lnTo>
                      <a:pt x="146" y="120"/>
                    </a:lnTo>
                    <a:lnTo>
                      <a:pt x="148" y="136"/>
                    </a:lnTo>
                    <a:lnTo>
                      <a:pt x="148" y="136"/>
                    </a:lnTo>
                    <a:lnTo>
                      <a:pt x="152" y="150"/>
                    </a:lnTo>
                    <a:lnTo>
                      <a:pt x="152" y="150"/>
                    </a:lnTo>
                    <a:lnTo>
                      <a:pt x="156" y="164"/>
                    </a:lnTo>
                    <a:lnTo>
                      <a:pt x="156" y="164"/>
                    </a:lnTo>
                    <a:lnTo>
                      <a:pt x="158" y="172"/>
                    </a:lnTo>
                    <a:lnTo>
                      <a:pt x="158" y="178"/>
                    </a:lnTo>
                    <a:lnTo>
                      <a:pt x="160" y="186"/>
                    </a:lnTo>
                    <a:lnTo>
                      <a:pt x="160" y="194"/>
                    </a:lnTo>
                    <a:lnTo>
                      <a:pt x="160" y="200"/>
                    </a:lnTo>
                    <a:lnTo>
                      <a:pt x="160" y="208"/>
                    </a:lnTo>
                    <a:lnTo>
                      <a:pt x="158" y="216"/>
                    </a:lnTo>
                    <a:lnTo>
                      <a:pt x="158" y="222"/>
                    </a:lnTo>
                    <a:lnTo>
                      <a:pt x="158" y="222"/>
                    </a:lnTo>
                    <a:lnTo>
                      <a:pt x="156" y="238"/>
                    </a:lnTo>
                    <a:lnTo>
                      <a:pt x="156" y="238"/>
                    </a:lnTo>
                    <a:lnTo>
                      <a:pt x="154" y="252"/>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4" name="Freeform 161"/>
              <p:cNvSpPr>
                <a:spLocks/>
              </p:cNvSpPr>
              <p:nvPr/>
            </p:nvSpPr>
            <p:spPr bwMode="auto">
              <a:xfrm>
                <a:off x="4862513" y="1493838"/>
                <a:ext cx="263525" cy="498475"/>
              </a:xfrm>
              <a:custGeom>
                <a:avLst/>
                <a:gdLst>
                  <a:gd name="T0" fmla="*/ 154 w 166"/>
                  <a:gd name="T1" fmla="*/ 232 h 314"/>
                  <a:gd name="T2" fmla="*/ 156 w 166"/>
                  <a:gd name="T3" fmla="*/ 210 h 314"/>
                  <a:gd name="T4" fmla="*/ 158 w 166"/>
                  <a:gd name="T5" fmla="*/ 188 h 314"/>
                  <a:gd name="T6" fmla="*/ 156 w 166"/>
                  <a:gd name="T7" fmla="*/ 166 h 314"/>
                  <a:gd name="T8" fmla="*/ 154 w 166"/>
                  <a:gd name="T9" fmla="*/ 158 h 314"/>
                  <a:gd name="T10" fmla="*/ 146 w 166"/>
                  <a:gd name="T11" fmla="*/ 130 h 314"/>
                  <a:gd name="T12" fmla="*/ 144 w 166"/>
                  <a:gd name="T13" fmla="*/ 114 h 314"/>
                  <a:gd name="T14" fmla="*/ 148 w 166"/>
                  <a:gd name="T15" fmla="*/ 86 h 314"/>
                  <a:gd name="T16" fmla="*/ 152 w 166"/>
                  <a:gd name="T17" fmla="*/ 72 h 314"/>
                  <a:gd name="T18" fmla="*/ 162 w 166"/>
                  <a:gd name="T19" fmla="*/ 44 h 314"/>
                  <a:gd name="T20" fmla="*/ 166 w 166"/>
                  <a:gd name="T21" fmla="*/ 16 h 314"/>
                  <a:gd name="T22" fmla="*/ 156 w 166"/>
                  <a:gd name="T23" fmla="*/ 12 h 314"/>
                  <a:gd name="T24" fmla="*/ 136 w 166"/>
                  <a:gd name="T25" fmla="*/ 8 h 314"/>
                  <a:gd name="T26" fmla="*/ 126 w 166"/>
                  <a:gd name="T27" fmla="*/ 4 h 314"/>
                  <a:gd name="T28" fmla="*/ 104 w 166"/>
                  <a:gd name="T29" fmla="*/ 2 h 314"/>
                  <a:gd name="T30" fmla="*/ 94 w 166"/>
                  <a:gd name="T31" fmla="*/ 0 h 314"/>
                  <a:gd name="T32" fmla="*/ 78 w 166"/>
                  <a:gd name="T33" fmla="*/ 0 h 314"/>
                  <a:gd name="T34" fmla="*/ 62 w 166"/>
                  <a:gd name="T35" fmla="*/ 0 h 314"/>
                  <a:gd name="T36" fmla="*/ 42 w 166"/>
                  <a:gd name="T37" fmla="*/ 0 h 314"/>
                  <a:gd name="T38" fmla="*/ 22 w 166"/>
                  <a:gd name="T39" fmla="*/ 2 h 314"/>
                  <a:gd name="T40" fmla="*/ 10 w 166"/>
                  <a:gd name="T41" fmla="*/ 4 h 314"/>
                  <a:gd name="T42" fmla="*/ 0 w 166"/>
                  <a:gd name="T43" fmla="*/ 2 h 314"/>
                  <a:gd name="T44" fmla="*/ 22 w 166"/>
                  <a:gd name="T45" fmla="*/ 12 h 314"/>
                  <a:gd name="T46" fmla="*/ 30 w 166"/>
                  <a:gd name="T47" fmla="*/ 18 h 314"/>
                  <a:gd name="T48" fmla="*/ 34 w 166"/>
                  <a:gd name="T49" fmla="*/ 22 h 314"/>
                  <a:gd name="T50" fmla="*/ 54 w 166"/>
                  <a:gd name="T51" fmla="*/ 42 h 314"/>
                  <a:gd name="T52" fmla="*/ 84 w 166"/>
                  <a:gd name="T53" fmla="*/ 76 h 314"/>
                  <a:gd name="T54" fmla="*/ 92 w 166"/>
                  <a:gd name="T55" fmla="*/ 98 h 314"/>
                  <a:gd name="T56" fmla="*/ 96 w 166"/>
                  <a:gd name="T57" fmla="*/ 120 h 314"/>
                  <a:gd name="T58" fmla="*/ 98 w 166"/>
                  <a:gd name="T59" fmla="*/ 142 h 314"/>
                  <a:gd name="T60" fmla="*/ 106 w 166"/>
                  <a:gd name="T61" fmla="*/ 174 h 314"/>
                  <a:gd name="T62" fmla="*/ 106 w 166"/>
                  <a:gd name="T63" fmla="*/ 178 h 314"/>
                  <a:gd name="T64" fmla="*/ 106 w 166"/>
                  <a:gd name="T65" fmla="*/ 184 h 314"/>
                  <a:gd name="T66" fmla="*/ 106 w 166"/>
                  <a:gd name="T67" fmla="*/ 188 h 314"/>
                  <a:gd name="T68" fmla="*/ 104 w 166"/>
                  <a:gd name="T69" fmla="*/ 192 h 314"/>
                  <a:gd name="T70" fmla="*/ 102 w 166"/>
                  <a:gd name="T71" fmla="*/ 196 h 314"/>
                  <a:gd name="T72" fmla="*/ 92 w 166"/>
                  <a:gd name="T73" fmla="*/ 216 h 314"/>
                  <a:gd name="T74" fmla="*/ 86 w 166"/>
                  <a:gd name="T75" fmla="*/ 232 h 314"/>
                  <a:gd name="T76" fmla="*/ 86 w 166"/>
                  <a:gd name="T77" fmla="*/ 238 h 314"/>
                  <a:gd name="T78" fmla="*/ 84 w 166"/>
                  <a:gd name="T79" fmla="*/ 272 h 314"/>
                  <a:gd name="T80" fmla="*/ 84 w 166"/>
                  <a:gd name="T81" fmla="*/ 282 h 314"/>
                  <a:gd name="T82" fmla="*/ 82 w 166"/>
                  <a:gd name="T83" fmla="*/ 294 h 314"/>
                  <a:gd name="T84" fmla="*/ 80 w 166"/>
                  <a:gd name="T85" fmla="*/ 304 h 314"/>
                  <a:gd name="T86" fmla="*/ 76 w 166"/>
                  <a:gd name="T87" fmla="*/ 314 h 314"/>
                  <a:gd name="T88" fmla="*/ 104 w 166"/>
                  <a:gd name="T89" fmla="*/ 314 h 314"/>
                  <a:gd name="T90" fmla="*/ 120 w 166"/>
                  <a:gd name="T91" fmla="*/ 312 h 314"/>
                  <a:gd name="T92" fmla="*/ 142 w 166"/>
                  <a:gd name="T93" fmla="*/ 310 h 314"/>
                  <a:gd name="T94" fmla="*/ 154 w 166"/>
                  <a:gd name="T95" fmla="*/ 306 h 314"/>
                  <a:gd name="T96" fmla="*/ 162 w 166"/>
                  <a:gd name="T97" fmla="*/ 298 h 314"/>
                  <a:gd name="T98" fmla="*/ 160 w 166"/>
                  <a:gd name="T99" fmla="*/ 290 h 314"/>
                  <a:gd name="T100" fmla="*/ 158 w 166"/>
                  <a:gd name="T101" fmla="*/ 284 h 314"/>
                  <a:gd name="T102" fmla="*/ 156 w 166"/>
                  <a:gd name="T103" fmla="*/ 276 h 314"/>
                  <a:gd name="T104" fmla="*/ 154 w 166"/>
                  <a:gd name="T105" fmla="*/ 260 h 314"/>
                  <a:gd name="T106" fmla="*/ 152 w 166"/>
                  <a:gd name="T107" fmla="*/ 25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314">
                    <a:moveTo>
                      <a:pt x="152" y="246"/>
                    </a:moveTo>
                    <a:lnTo>
                      <a:pt x="152" y="246"/>
                    </a:lnTo>
                    <a:lnTo>
                      <a:pt x="154" y="232"/>
                    </a:lnTo>
                    <a:lnTo>
                      <a:pt x="154" y="232"/>
                    </a:lnTo>
                    <a:lnTo>
                      <a:pt x="156" y="216"/>
                    </a:lnTo>
                    <a:lnTo>
                      <a:pt x="156" y="210"/>
                    </a:lnTo>
                    <a:lnTo>
                      <a:pt x="156" y="202"/>
                    </a:lnTo>
                    <a:lnTo>
                      <a:pt x="158" y="194"/>
                    </a:lnTo>
                    <a:lnTo>
                      <a:pt x="158" y="188"/>
                    </a:lnTo>
                    <a:lnTo>
                      <a:pt x="156" y="180"/>
                    </a:lnTo>
                    <a:lnTo>
                      <a:pt x="156" y="172"/>
                    </a:lnTo>
                    <a:lnTo>
                      <a:pt x="156" y="166"/>
                    </a:lnTo>
                    <a:lnTo>
                      <a:pt x="156" y="166"/>
                    </a:lnTo>
                    <a:lnTo>
                      <a:pt x="154" y="158"/>
                    </a:lnTo>
                    <a:lnTo>
                      <a:pt x="154" y="158"/>
                    </a:lnTo>
                    <a:lnTo>
                      <a:pt x="150" y="144"/>
                    </a:lnTo>
                    <a:lnTo>
                      <a:pt x="150" y="144"/>
                    </a:lnTo>
                    <a:lnTo>
                      <a:pt x="146" y="130"/>
                    </a:lnTo>
                    <a:lnTo>
                      <a:pt x="146" y="130"/>
                    </a:lnTo>
                    <a:lnTo>
                      <a:pt x="144" y="114"/>
                    </a:lnTo>
                    <a:lnTo>
                      <a:pt x="144" y="114"/>
                    </a:lnTo>
                    <a:lnTo>
                      <a:pt x="144" y="100"/>
                    </a:lnTo>
                    <a:lnTo>
                      <a:pt x="144" y="100"/>
                    </a:lnTo>
                    <a:lnTo>
                      <a:pt x="148" y="86"/>
                    </a:lnTo>
                    <a:lnTo>
                      <a:pt x="148" y="86"/>
                    </a:lnTo>
                    <a:lnTo>
                      <a:pt x="152" y="72"/>
                    </a:lnTo>
                    <a:lnTo>
                      <a:pt x="152" y="72"/>
                    </a:lnTo>
                    <a:lnTo>
                      <a:pt x="158" y="58"/>
                    </a:lnTo>
                    <a:lnTo>
                      <a:pt x="158" y="58"/>
                    </a:lnTo>
                    <a:lnTo>
                      <a:pt x="162" y="44"/>
                    </a:lnTo>
                    <a:lnTo>
                      <a:pt x="162" y="44"/>
                    </a:lnTo>
                    <a:lnTo>
                      <a:pt x="164" y="14"/>
                    </a:lnTo>
                    <a:lnTo>
                      <a:pt x="166" y="16"/>
                    </a:lnTo>
                    <a:lnTo>
                      <a:pt x="166" y="16"/>
                    </a:lnTo>
                    <a:lnTo>
                      <a:pt x="156" y="12"/>
                    </a:lnTo>
                    <a:lnTo>
                      <a:pt x="156" y="12"/>
                    </a:lnTo>
                    <a:lnTo>
                      <a:pt x="146" y="10"/>
                    </a:lnTo>
                    <a:lnTo>
                      <a:pt x="146" y="10"/>
                    </a:lnTo>
                    <a:lnTo>
                      <a:pt x="136" y="8"/>
                    </a:lnTo>
                    <a:lnTo>
                      <a:pt x="136" y="8"/>
                    </a:lnTo>
                    <a:lnTo>
                      <a:pt x="126" y="4"/>
                    </a:lnTo>
                    <a:lnTo>
                      <a:pt x="126" y="4"/>
                    </a:lnTo>
                    <a:lnTo>
                      <a:pt x="116" y="4"/>
                    </a:lnTo>
                    <a:lnTo>
                      <a:pt x="116" y="4"/>
                    </a:lnTo>
                    <a:lnTo>
                      <a:pt x="104" y="2"/>
                    </a:lnTo>
                    <a:lnTo>
                      <a:pt x="104" y="2"/>
                    </a:lnTo>
                    <a:lnTo>
                      <a:pt x="94" y="0"/>
                    </a:lnTo>
                    <a:lnTo>
                      <a:pt x="94" y="0"/>
                    </a:lnTo>
                    <a:lnTo>
                      <a:pt x="84" y="0"/>
                    </a:lnTo>
                    <a:lnTo>
                      <a:pt x="84" y="0"/>
                    </a:lnTo>
                    <a:lnTo>
                      <a:pt x="78" y="0"/>
                    </a:lnTo>
                    <a:lnTo>
                      <a:pt x="74" y="0"/>
                    </a:lnTo>
                    <a:lnTo>
                      <a:pt x="62" y="0"/>
                    </a:lnTo>
                    <a:lnTo>
                      <a:pt x="62" y="0"/>
                    </a:lnTo>
                    <a:lnTo>
                      <a:pt x="58" y="0"/>
                    </a:lnTo>
                    <a:lnTo>
                      <a:pt x="52" y="0"/>
                    </a:lnTo>
                    <a:lnTo>
                      <a:pt x="42" y="0"/>
                    </a:lnTo>
                    <a:lnTo>
                      <a:pt x="42" y="0"/>
                    </a:lnTo>
                    <a:lnTo>
                      <a:pt x="32" y="0"/>
                    </a:lnTo>
                    <a:lnTo>
                      <a:pt x="22" y="2"/>
                    </a:lnTo>
                    <a:lnTo>
                      <a:pt x="22" y="2"/>
                    </a:lnTo>
                    <a:lnTo>
                      <a:pt x="16" y="2"/>
                    </a:lnTo>
                    <a:lnTo>
                      <a:pt x="10" y="4"/>
                    </a:lnTo>
                    <a:lnTo>
                      <a:pt x="0" y="6"/>
                    </a:lnTo>
                    <a:lnTo>
                      <a:pt x="0" y="2"/>
                    </a:lnTo>
                    <a:lnTo>
                      <a:pt x="0" y="2"/>
                    </a:lnTo>
                    <a:lnTo>
                      <a:pt x="12" y="6"/>
                    </a:lnTo>
                    <a:lnTo>
                      <a:pt x="22" y="12"/>
                    </a:lnTo>
                    <a:lnTo>
                      <a:pt x="22" y="12"/>
                    </a:lnTo>
                    <a:lnTo>
                      <a:pt x="26" y="14"/>
                    </a:lnTo>
                    <a:lnTo>
                      <a:pt x="26" y="14"/>
                    </a:lnTo>
                    <a:lnTo>
                      <a:pt x="30" y="18"/>
                    </a:lnTo>
                    <a:lnTo>
                      <a:pt x="32" y="20"/>
                    </a:lnTo>
                    <a:lnTo>
                      <a:pt x="34" y="22"/>
                    </a:lnTo>
                    <a:lnTo>
                      <a:pt x="34" y="22"/>
                    </a:lnTo>
                    <a:lnTo>
                      <a:pt x="38" y="26"/>
                    </a:lnTo>
                    <a:lnTo>
                      <a:pt x="38" y="26"/>
                    </a:lnTo>
                    <a:lnTo>
                      <a:pt x="54" y="42"/>
                    </a:lnTo>
                    <a:lnTo>
                      <a:pt x="70" y="58"/>
                    </a:lnTo>
                    <a:lnTo>
                      <a:pt x="70" y="58"/>
                    </a:lnTo>
                    <a:lnTo>
                      <a:pt x="84" y="76"/>
                    </a:lnTo>
                    <a:lnTo>
                      <a:pt x="84" y="76"/>
                    </a:lnTo>
                    <a:lnTo>
                      <a:pt x="90" y="86"/>
                    </a:lnTo>
                    <a:lnTo>
                      <a:pt x="92" y="98"/>
                    </a:lnTo>
                    <a:lnTo>
                      <a:pt x="94" y="102"/>
                    </a:lnTo>
                    <a:lnTo>
                      <a:pt x="94" y="108"/>
                    </a:lnTo>
                    <a:lnTo>
                      <a:pt x="96" y="120"/>
                    </a:lnTo>
                    <a:lnTo>
                      <a:pt x="96" y="126"/>
                    </a:lnTo>
                    <a:lnTo>
                      <a:pt x="96" y="130"/>
                    </a:lnTo>
                    <a:lnTo>
                      <a:pt x="98" y="142"/>
                    </a:lnTo>
                    <a:lnTo>
                      <a:pt x="98" y="142"/>
                    </a:lnTo>
                    <a:lnTo>
                      <a:pt x="104" y="164"/>
                    </a:lnTo>
                    <a:lnTo>
                      <a:pt x="106" y="174"/>
                    </a:lnTo>
                    <a:lnTo>
                      <a:pt x="106" y="176"/>
                    </a:lnTo>
                    <a:lnTo>
                      <a:pt x="106" y="176"/>
                    </a:lnTo>
                    <a:lnTo>
                      <a:pt x="106" y="178"/>
                    </a:lnTo>
                    <a:lnTo>
                      <a:pt x="106" y="178"/>
                    </a:lnTo>
                    <a:lnTo>
                      <a:pt x="106" y="180"/>
                    </a:lnTo>
                    <a:lnTo>
                      <a:pt x="106" y="184"/>
                    </a:lnTo>
                    <a:lnTo>
                      <a:pt x="106" y="184"/>
                    </a:lnTo>
                    <a:lnTo>
                      <a:pt x="106" y="186"/>
                    </a:lnTo>
                    <a:lnTo>
                      <a:pt x="106" y="188"/>
                    </a:lnTo>
                    <a:lnTo>
                      <a:pt x="106" y="188"/>
                    </a:lnTo>
                    <a:lnTo>
                      <a:pt x="106" y="188"/>
                    </a:lnTo>
                    <a:lnTo>
                      <a:pt x="104" y="192"/>
                    </a:lnTo>
                    <a:lnTo>
                      <a:pt x="104" y="192"/>
                    </a:lnTo>
                    <a:lnTo>
                      <a:pt x="102" y="196"/>
                    </a:lnTo>
                    <a:lnTo>
                      <a:pt x="102" y="196"/>
                    </a:lnTo>
                    <a:lnTo>
                      <a:pt x="96" y="206"/>
                    </a:lnTo>
                    <a:lnTo>
                      <a:pt x="96" y="206"/>
                    </a:lnTo>
                    <a:lnTo>
                      <a:pt x="92" y="216"/>
                    </a:lnTo>
                    <a:lnTo>
                      <a:pt x="88" y="226"/>
                    </a:lnTo>
                    <a:lnTo>
                      <a:pt x="88" y="226"/>
                    </a:lnTo>
                    <a:lnTo>
                      <a:pt x="86" y="232"/>
                    </a:lnTo>
                    <a:lnTo>
                      <a:pt x="86" y="234"/>
                    </a:lnTo>
                    <a:lnTo>
                      <a:pt x="86" y="238"/>
                    </a:lnTo>
                    <a:lnTo>
                      <a:pt x="86" y="238"/>
                    </a:lnTo>
                    <a:lnTo>
                      <a:pt x="86" y="248"/>
                    </a:lnTo>
                    <a:lnTo>
                      <a:pt x="86" y="248"/>
                    </a:lnTo>
                    <a:lnTo>
                      <a:pt x="84" y="272"/>
                    </a:lnTo>
                    <a:lnTo>
                      <a:pt x="84" y="276"/>
                    </a:lnTo>
                    <a:lnTo>
                      <a:pt x="84" y="276"/>
                    </a:lnTo>
                    <a:lnTo>
                      <a:pt x="84" y="282"/>
                    </a:lnTo>
                    <a:lnTo>
                      <a:pt x="84" y="282"/>
                    </a:lnTo>
                    <a:lnTo>
                      <a:pt x="84" y="288"/>
                    </a:lnTo>
                    <a:lnTo>
                      <a:pt x="82" y="294"/>
                    </a:lnTo>
                    <a:lnTo>
                      <a:pt x="82" y="294"/>
                    </a:lnTo>
                    <a:lnTo>
                      <a:pt x="80" y="304"/>
                    </a:lnTo>
                    <a:lnTo>
                      <a:pt x="80" y="304"/>
                    </a:lnTo>
                    <a:lnTo>
                      <a:pt x="78" y="310"/>
                    </a:lnTo>
                    <a:lnTo>
                      <a:pt x="76" y="314"/>
                    </a:lnTo>
                    <a:lnTo>
                      <a:pt x="76" y="314"/>
                    </a:lnTo>
                    <a:lnTo>
                      <a:pt x="98" y="314"/>
                    </a:lnTo>
                    <a:lnTo>
                      <a:pt x="98" y="314"/>
                    </a:lnTo>
                    <a:lnTo>
                      <a:pt x="104" y="314"/>
                    </a:lnTo>
                    <a:lnTo>
                      <a:pt x="110" y="314"/>
                    </a:lnTo>
                    <a:lnTo>
                      <a:pt x="120" y="312"/>
                    </a:lnTo>
                    <a:lnTo>
                      <a:pt x="120" y="312"/>
                    </a:lnTo>
                    <a:lnTo>
                      <a:pt x="126" y="312"/>
                    </a:lnTo>
                    <a:lnTo>
                      <a:pt x="132" y="310"/>
                    </a:lnTo>
                    <a:lnTo>
                      <a:pt x="142" y="310"/>
                    </a:lnTo>
                    <a:lnTo>
                      <a:pt x="142" y="310"/>
                    </a:lnTo>
                    <a:lnTo>
                      <a:pt x="148" y="308"/>
                    </a:lnTo>
                    <a:lnTo>
                      <a:pt x="154" y="306"/>
                    </a:lnTo>
                    <a:lnTo>
                      <a:pt x="164" y="304"/>
                    </a:lnTo>
                    <a:lnTo>
                      <a:pt x="164" y="304"/>
                    </a:lnTo>
                    <a:lnTo>
                      <a:pt x="162" y="298"/>
                    </a:lnTo>
                    <a:lnTo>
                      <a:pt x="162" y="298"/>
                    </a:lnTo>
                    <a:lnTo>
                      <a:pt x="160" y="294"/>
                    </a:lnTo>
                    <a:lnTo>
                      <a:pt x="160" y="290"/>
                    </a:lnTo>
                    <a:lnTo>
                      <a:pt x="160" y="290"/>
                    </a:lnTo>
                    <a:lnTo>
                      <a:pt x="158" y="286"/>
                    </a:lnTo>
                    <a:lnTo>
                      <a:pt x="158" y="284"/>
                    </a:lnTo>
                    <a:lnTo>
                      <a:pt x="158" y="284"/>
                    </a:lnTo>
                    <a:lnTo>
                      <a:pt x="156" y="276"/>
                    </a:lnTo>
                    <a:lnTo>
                      <a:pt x="156" y="276"/>
                    </a:lnTo>
                    <a:lnTo>
                      <a:pt x="154" y="268"/>
                    </a:lnTo>
                    <a:lnTo>
                      <a:pt x="154" y="268"/>
                    </a:lnTo>
                    <a:lnTo>
                      <a:pt x="154" y="260"/>
                    </a:lnTo>
                    <a:lnTo>
                      <a:pt x="154" y="260"/>
                    </a:lnTo>
                    <a:lnTo>
                      <a:pt x="152" y="254"/>
                    </a:lnTo>
                    <a:lnTo>
                      <a:pt x="152" y="250"/>
                    </a:lnTo>
                    <a:lnTo>
                      <a:pt x="152" y="2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5" name="Freeform 162"/>
              <p:cNvSpPr>
                <a:spLocks/>
              </p:cNvSpPr>
              <p:nvPr/>
            </p:nvSpPr>
            <p:spPr bwMode="auto">
              <a:xfrm>
                <a:off x="4859338" y="1484313"/>
                <a:ext cx="269875" cy="511175"/>
              </a:xfrm>
              <a:custGeom>
                <a:avLst/>
                <a:gdLst>
                  <a:gd name="T0" fmla="*/ 154 w 170"/>
                  <a:gd name="T1" fmla="*/ 260 h 322"/>
                  <a:gd name="T2" fmla="*/ 156 w 170"/>
                  <a:gd name="T3" fmla="*/ 266 h 322"/>
                  <a:gd name="T4" fmla="*/ 158 w 170"/>
                  <a:gd name="T5" fmla="*/ 282 h 322"/>
                  <a:gd name="T6" fmla="*/ 160 w 170"/>
                  <a:gd name="T7" fmla="*/ 292 h 322"/>
                  <a:gd name="T8" fmla="*/ 162 w 170"/>
                  <a:gd name="T9" fmla="*/ 300 h 322"/>
                  <a:gd name="T10" fmla="*/ 168 w 170"/>
                  <a:gd name="T11" fmla="*/ 310 h 322"/>
                  <a:gd name="T12" fmla="*/ 168 w 170"/>
                  <a:gd name="T13" fmla="*/ 310 h 322"/>
                  <a:gd name="T14" fmla="*/ 150 w 170"/>
                  <a:gd name="T15" fmla="*/ 314 h 322"/>
                  <a:gd name="T16" fmla="*/ 128 w 170"/>
                  <a:gd name="T17" fmla="*/ 318 h 322"/>
                  <a:gd name="T18" fmla="*/ 112 w 170"/>
                  <a:gd name="T19" fmla="*/ 320 h 322"/>
                  <a:gd name="T20" fmla="*/ 100 w 170"/>
                  <a:gd name="T21" fmla="*/ 320 h 322"/>
                  <a:gd name="T22" fmla="*/ 76 w 170"/>
                  <a:gd name="T23" fmla="*/ 320 h 322"/>
                  <a:gd name="T24" fmla="*/ 78 w 170"/>
                  <a:gd name="T25" fmla="*/ 316 h 322"/>
                  <a:gd name="T26" fmla="*/ 82 w 170"/>
                  <a:gd name="T27" fmla="*/ 300 h 322"/>
                  <a:gd name="T28" fmla="*/ 84 w 170"/>
                  <a:gd name="T29" fmla="*/ 288 h 322"/>
                  <a:gd name="T30" fmla="*/ 84 w 170"/>
                  <a:gd name="T31" fmla="*/ 276 h 322"/>
                  <a:gd name="T32" fmla="*/ 86 w 170"/>
                  <a:gd name="T33" fmla="*/ 254 h 322"/>
                  <a:gd name="T34" fmla="*/ 86 w 170"/>
                  <a:gd name="T35" fmla="*/ 238 h 322"/>
                  <a:gd name="T36" fmla="*/ 86 w 170"/>
                  <a:gd name="T37" fmla="*/ 232 h 322"/>
                  <a:gd name="T38" fmla="*/ 96 w 170"/>
                  <a:gd name="T39" fmla="*/ 212 h 322"/>
                  <a:gd name="T40" fmla="*/ 104 w 170"/>
                  <a:gd name="T41" fmla="*/ 196 h 322"/>
                  <a:gd name="T42" fmla="*/ 104 w 170"/>
                  <a:gd name="T43" fmla="*/ 192 h 322"/>
                  <a:gd name="T44" fmla="*/ 106 w 170"/>
                  <a:gd name="T45" fmla="*/ 186 h 322"/>
                  <a:gd name="T46" fmla="*/ 102 w 170"/>
                  <a:gd name="T47" fmla="*/ 170 h 322"/>
                  <a:gd name="T48" fmla="*/ 94 w 170"/>
                  <a:gd name="T49" fmla="*/ 132 h 322"/>
                  <a:gd name="T50" fmla="*/ 92 w 170"/>
                  <a:gd name="T51" fmla="*/ 110 h 322"/>
                  <a:gd name="T52" fmla="*/ 88 w 170"/>
                  <a:gd name="T53" fmla="*/ 94 h 322"/>
                  <a:gd name="T54" fmla="*/ 70 w 170"/>
                  <a:gd name="T55" fmla="*/ 66 h 322"/>
                  <a:gd name="T56" fmla="*/ 38 w 170"/>
                  <a:gd name="T57" fmla="*/ 36 h 322"/>
                  <a:gd name="T58" fmla="*/ 32 w 170"/>
                  <a:gd name="T59" fmla="*/ 30 h 322"/>
                  <a:gd name="T60" fmla="*/ 26 w 170"/>
                  <a:gd name="T61" fmla="*/ 24 h 322"/>
                  <a:gd name="T62" fmla="*/ 20 w 170"/>
                  <a:gd name="T63" fmla="*/ 20 h 322"/>
                  <a:gd name="T64" fmla="*/ 2 w 170"/>
                  <a:gd name="T65" fmla="*/ 12 h 322"/>
                  <a:gd name="T66" fmla="*/ 0 w 170"/>
                  <a:gd name="T67" fmla="*/ 8 h 322"/>
                  <a:gd name="T68" fmla="*/ 12 w 170"/>
                  <a:gd name="T69" fmla="*/ 6 h 322"/>
                  <a:gd name="T70" fmla="*/ 22 w 170"/>
                  <a:gd name="T71" fmla="*/ 4 h 322"/>
                  <a:gd name="T72" fmla="*/ 44 w 170"/>
                  <a:gd name="T73" fmla="*/ 2 h 322"/>
                  <a:gd name="T74" fmla="*/ 60 w 170"/>
                  <a:gd name="T75" fmla="*/ 0 h 322"/>
                  <a:gd name="T76" fmla="*/ 80 w 170"/>
                  <a:gd name="T77" fmla="*/ 2 h 322"/>
                  <a:gd name="T78" fmla="*/ 86 w 170"/>
                  <a:gd name="T79" fmla="*/ 2 h 322"/>
                  <a:gd name="T80" fmla="*/ 108 w 170"/>
                  <a:gd name="T81" fmla="*/ 4 h 322"/>
                  <a:gd name="T82" fmla="*/ 118 w 170"/>
                  <a:gd name="T83" fmla="*/ 6 h 322"/>
                  <a:gd name="T84" fmla="*/ 138 w 170"/>
                  <a:gd name="T85" fmla="*/ 10 h 322"/>
                  <a:gd name="T86" fmla="*/ 148 w 170"/>
                  <a:gd name="T87" fmla="*/ 12 h 322"/>
                  <a:gd name="T88" fmla="*/ 168 w 170"/>
                  <a:gd name="T89" fmla="*/ 20 h 322"/>
                  <a:gd name="T90" fmla="*/ 170 w 170"/>
                  <a:gd name="T91" fmla="*/ 20 h 322"/>
                  <a:gd name="T92" fmla="*/ 162 w 170"/>
                  <a:gd name="T93" fmla="*/ 64 h 322"/>
                  <a:gd name="T94" fmla="*/ 156 w 170"/>
                  <a:gd name="T95" fmla="*/ 78 h 322"/>
                  <a:gd name="T96" fmla="*/ 148 w 170"/>
                  <a:gd name="T97" fmla="*/ 106 h 322"/>
                  <a:gd name="T98" fmla="*/ 146 w 170"/>
                  <a:gd name="T99" fmla="*/ 120 h 322"/>
                  <a:gd name="T100" fmla="*/ 152 w 170"/>
                  <a:gd name="T101" fmla="*/ 150 h 322"/>
                  <a:gd name="T102" fmla="*/ 156 w 170"/>
                  <a:gd name="T103" fmla="*/ 164 h 322"/>
                  <a:gd name="T104" fmla="*/ 160 w 170"/>
                  <a:gd name="T105" fmla="*/ 186 h 322"/>
                  <a:gd name="T106" fmla="*/ 160 w 170"/>
                  <a:gd name="T107" fmla="*/ 208 h 322"/>
                  <a:gd name="T108" fmla="*/ 158 w 170"/>
                  <a:gd name="T109" fmla="*/ 222 h 322"/>
                  <a:gd name="T110" fmla="*/ 154 w 170"/>
                  <a:gd name="T111" fmla="*/ 2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 h="322">
                    <a:moveTo>
                      <a:pt x="154" y="252"/>
                    </a:moveTo>
                    <a:lnTo>
                      <a:pt x="154" y="256"/>
                    </a:lnTo>
                    <a:lnTo>
                      <a:pt x="154" y="260"/>
                    </a:lnTo>
                    <a:lnTo>
                      <a:pt x="154" y="260"/>
                    </a:lnTo>
                    <a:lnTo>
                      <a:pt x="156" y="266"/>
                    </a:lnTo>
                    <a:lnTo>
                      <a:pt x="156" y="266"/>
                    </a:lnTo>
                    <a:lnTo>
                      <a:pt x="156" y="274"/>
                    </a:lnTo>
                    <a:lnTo>
                      <a:pt x="156" y="274"/>
                    </a:lnTo>
                    <a:lnTo>
                      <a:pt x="158" y="282"/>
                    </a:lnTo>
                    <a:lnTo>
                      <a:pt x="158" y="282"/>
                    </a:lnTo>
                    <a:lnTo>
                      <a:pt x="160" y="290"/>
                    </a:lnTo>
                    <a:lnTo>
                      <a:pt x="160" y="292"/>
                    </a:lnTo>
                    <a:lnTo>
                      <a:pt x="160" y="292"/>
                    </a:lnTo>
                    <a:lnTo>
                      <a:pt x="162" y="296"/>
                    </a:lnTo>
                    <a:lnTo>
                      <a:pt x="162" y="300"/>
                    </a:lnTo>
                    <a:lnTo>
                      <a:pt x="162" y="300"/>
                    </a:lnTo>
                    <a:lnTo>
                      <a:pt x="164" y="304"/>
                    </a:lnTo>
                    <a:lnTo>
                      <a:pt x="168" y="310"/>
                    </a:lnTo>
                    <a:lnTo>
                      <a:pt x="168" y="310"/>
                    </a:lnTo>
                    <a:lnTo>
                      <a:pt x="168" y="310"/>
                    </a:lnTo>
                    <a:lnTo>
                      <a:pt x="168" y="310"/>
                    </a:lnTo>
                    <a:lnTo>
                      <a:pt x="156" y="314"/>
                    </a:lnTo>
                    <a:lnTo>
                      <a:pt x="150" y="314"/>
                    </a:lnTo>
                    <a:lnTo>
                      <a:pt x="150" y="314"/>
                    </a:lnTo>
                    <a:lnTo>
                      <a:pt x="144" y="316"/>
                    </a:lnTo>
                    <a:lnTo>
                      <a:pt x="134" y="318"/>
                    </a:lnTo>
                    <a:lnTo>
                      <a:pt x="128" y="318"/>
                    </a:lnTo>
                    <a:lnTo>
                      <a:pt x="128" y="318"/>
                    </a:lnTo>
                    <a:lnTo>
                      <a:pt x="122" y="318"/>
                    </a:lnTo>
                    <a:lnTo>
                      <a:pt x="112" y="320"/>
                    </a:lnTo>
                    <a:lnTo>
                      <a:pt x="106" y="320"/>
                    </a:lnTo>
                    <a:lnTo>
                      <a:pt x="106" y="320"/>
                    </a:lnTo>
                    <a:lnTo>
                      <a:pt x="100" y="320"/>
                    </a:lnTo>
                    <a:lnTo>
                      <a:pt x="76" y="322"/>
                    </a:lnTo>
                    <a:lnTo>
                      <a:pt x="76" y="320"/>
                    </a:lnTo>
                    <a:lnTo>
                      <a:pt x="76" y="320"/>
                    </a:lnTo>
                    <a:lnTo>
                      <a:pt x="76" y="320"/>
                    </a:lnTo>
                    <a:lnTo>
                      <a:pt x="78" y="316"/>
                    </a:lnTo>
                    <a:lnTo>
                      <a:pt x="78" y="316"/>
                    </a:lnTo>
                    <a:lnTo>
                      <a:pt x="80" y="310"/>
                    </a:lnTo>
                    <a:lnTo>
                      <a:pt x="80" y="310"/>
                    </a:lnTo>
                    <a:lnTo>
                      <a:pt x="82" y="300"/>
                    </a:lnTo>
                    <a:lnTo>
                      <a:pt x="84" y="294"/>
                    </a:lnTo>
                    <a:lnTo>
                      <a:pt x="84" y="294"/>
                    </a:lnTo>
                    <a:lnTo>
                      <a:pt x="84" y="288"/>
                    </a:lnTo>
                    <a:lnTo>
                      <a:pt x="84" y="288"/>
                    </a:lnTo>
                    <a:lnTo>
                      <a:pt x="84" y="282"/>
                    </a:lnTo>
                    <a:lnTo>
                      <a:pt x="84" y="276"/>
                    </a:lnTo>
                    <a:lnTo>
                      <a:pt x="84" y="276"/>
                    </a:lnTo>
                    <a:lnTo>
                      <a:pt x="86" y="254"/>
                    </a:lnTo>
                    <a:lnTo>
                      <a:pt x="86" y="254"/>
                    </a:lnTo>
                    <a:lnTo>
                      <a:pt x="86" y="244"/>
                    </a:lnTo>
                    <a:lnTo>
                      <a:pt x="86" y="240"/>
                    </a:lnTo>
                    <a:lnTo>
                      <a:pt x="86" y="238"/>
                    </a:lnTo>
                    <a:lnTo>
                      <a:pt x="86" y="238"/>
                    </a:lnTo>
                    <a:lnTo>
                      <a:pt x="86" y="232"/>
                    </a:lnTo>
                    <a:lnTo>
                      <a:pt x="86" y="232"/>
                    </a:lnTo>
                    <a:lnTo>
                      <a:pt x="92" y="222"/>
                    </a:lnTo>
                    <a:lnTo>
                      <a:pt x="96" y="212"/>
                    </a:lnTo>
                    <a:lnTo>
                      <a:pt x="96" y="212"/>
                    </a:lnTo>
                    <a:lnTo>
                      <a:pt x="102" y="202"/>
                    </a:lnTo>
                    <a:lnTo>
                      <a:pt x="102" y="202"/>
                    </a:lnTo>
                    <a:lnTo>
                      <a:pt x="104" y="196"/>
                    </a:lnTo>
                    <a:lnTo>
                      <a:pt x="104" y="196"/>
                    </a:lnTo>
                    <a:lnTo>
                      <a:pt x="104" y="194"/>
                    </a:lnTo>
                    <a:lnTo>
                      <a:pt x="104" y="192"/>
                    </a:lnTo>
                    <a:lnTo>
                      <a:pt x="104" y="192"/>
                    </a:lnTo>
                    <a:lnTo>
                      <a:pt x="104" y="192"/>
                    </a:lnTo>
                    <a:lnTo>
                      <a:pt x="106" y="186"/>
                    </a:lnTo>
                    <a:lnTo>
                      <a:pt x="104" y="180"/>
                    </a:lnTo>
                    <a:lnTo>
                      <a:pt x="102" y="170"/>
                    </a:lnTo>
                    <a:lnTo>
                      <a:pt x="102" y="170"/>
                    </a:lnTo>
                    <a:lnTo>
                      <a:pt x="96" y="148"/>
                    </a:lnTo>
                    <a:lnTo>
                      <a:pt x="94" y="138"/>
                    </a:lnTo>
                    <a:lnTo>
                      <a:pt x="94" y="132"/>
                    </a:lnTo>
                    <a:lnTo>
                      <a:pt x="94" y="126"/>
                    </a:lnTo>
                    <a:lnTo>
                      <a:pt x="92" y="114"/>
                    </a:lnTo>
                    <a:lnTo>
                      <a:pt x="92" y="110"/>
                    </a:lnTo>
                    <a:lnTo>
                      <a:pt x="90" y="104"/>
                    </a:lnTo>
                    <a:lnTo>
                      <a:pt x="90" y="104"/>
                    </a:lnTo>
                    <a:lnTo>
                      <a:pt x="88" y="94"/>
                    </a:lnTo>
                    <a:lnTo>
                      <a:pt x="82" y="84"/>
                    </a:lnTo>
                    <a:lnTo>
                      <a:pt x="82" y="84"/>
                    </a:lnTo>
                    <a:lnTo>
                      <a:pt x="70" y="66"/>
                    </a:lnTo>
                    <a:lnTo>
                      <a:pt x="70" y="66"/>
                    </a:lnTo>
                    <a:lnTo>
                      <a:pt x="54" y="50"/>
                    </a:lnTo>
                    <a:lnTo>
                      <a:pt x="38" y="36"/>
                    </a:lnTo>
                    <a:lnTo>
                      <a:pt x="38" y="36"/>
                    </a:lnTo>
                    <a:lnTo>
                      <a:pt x="34" y="32"/>
                    </a:lnTo>
                    <a:lnTo>
                      <a:pt x="32" y="30"/>
                    </a:lnTo>
                    <a:lnTo>
                      <a:pt x="30" y="28"/>
                    </a:lnTo>
                    <a:lnTo>
                      <a:pt x="30" y="28"/>
                    </a:lnTo>
                    <a:lnTo>
                      <a:pt x="26" y="24"/>
                    </a:lnTo>
                    <a:lnTo>
                      <a:pt x="26" y="24"/>
                    </a:lnTo>
                    <a:lnTo>
                      <a:pt x="20" y="20"/>
                    </a:lnTo>
                    <a:lnTo>
                      <a:pt x="20" y="20"/>
                    </a:lnTo>
                    <a:lnTo>
                      <a:pt x="12" y="16"/>
                    </a:lnTo>
                    <a:lnTo>
                      <a:pt x="2" y="12"/>
                    </a:lnTo>
                    <a:lnTo>
                      <a:pt x="2" y="12"/>
                    </a:lnTo>
                    <a:lnTo>
                      <a:pt x="2" y="12"/>
                    </a:lnTo>
                    <a:lnTo>
                      <a:pt x="0" y="10"/>
                    </a:lnTo>
                    <a:lnTo>
                      <a:pt x="0" y="8"/>
                    </a:lnTo>
                    <a:lnTo>
                      <a:pt x="0" y="8"/>
                    </a:lnTo>
                    <a:lnTo>
                      <a:pt x="2" y="8"/>
                    </a:lnTo>
                    <a:lnTo>
                      <a:pt x="12" y="6"/>
                    </a:lnTo>
                    <a:lnTo>
                      <a:pt x="18" y="4"/>
                    </a:lnTo>
                    <a:lnTo>
                      <a:pt x="18" y="4"/>
                    </a:lnTo>
                    <a:lnTo>
                      <a:pt x="22" y="4"/>
                    </a:lnTo>
                    <a:lnTo>
                      <a:pt x="32" y="2"/>
                    </a:lnTo>
                    <a:lnTo>
                      <a:pt x="32" y="2"/>
                    </a:lnTo>
                    <a:lnTo>
                      <a:pt x="44" y="2"/>
                    </a:lnTo>
                    <a:lnTo>
                      <a:pt x="54" y="2"/>
                    </a:lnTo>
                    <a:lnTo>
                      <a:pt x="60" y="0"/>
                    </a:lnTo>
                    <a:lnTo>
                      <a:pt x="60" y="0"/>
                    </a:lnTo>
                    <a:lnTo>
                      <a:pt x="64" y="2"/>
                    </a:lnTo>
                    <a:lnTo>
                      <a:pt x="76" y="2"/>
                    </a:lnTo>
                    <a:lnTo>
                      <a:pt x="80" y="2"/>
                    </a:lnTo>
                    <a:lnTo>
                      <a:pt x="80" y="2"/>
                    </a:lnTo>
                    <a:lnTo>
                      <a:pt x="86" y="2"/>
                    </a:lnTo>
                    <a:lnTo>
                      <a:pt x="86" y="2"/>
                    </a:lnTo>
                    <a:lnTo>
                      <a:pt x="96" y="2"/>
                    </a:lnTo>
                    <a:lnTo>
                      <a:pt x="96" y="2"/>
                    </a:lnTo>
                    <a:lnTo>
                      <a:pt x="108" y="4"/>
                    </a:lnTo>
                    <a:lnTo>
                      <a:pt x="108" y="4"/>
                    </a:lnTo>
                    <a:lnTo>
                      <a:pt x="118" y="6"/>
                    </a:lnTo>
                    <a:lnTo>
                      <a:pt x="118" y="6"/>
                    </a:lnTo>
                    <a:lnTo>
                      <a:pt x="128" y="8"/>
                    </a:lnTo>
                    <a:lnTo>
                      <a:pt x="128" y="8"/>
                    </a:lnTo>
                    <a:lnTo>
                      <a:pt x="138" y="10"/>
                    </a:lnTo>
                    <a:lnTo>
                      <a:pt x="138" y="10"/>
                    </a:lnTo>
                    <a:lnTo>
                      <a:pt x="148" y="12"/>
                    </a:lnTo>
                    <a:lnTo>
                      <a:pt x="148" y="12"/>
                    </a:lnTo>
                    <a:lnTo>
                      <a:pt x="158" y="16"/>
                    </a:lnTo>
                    <a:lnTo>
                      <a:pt x="158" y="16"/>
                    </a:lnTo>
                    <a:lnTo>
                      <a:pt x="168" y="20"/>
                    </a:lnTo>
                    <a:lnTo>
                      <a:pt x="168" y="20"/>
                    </a:lnTo>
                    <a:lnTo>
                      <a:pt x="170" y="20"/>
                    </a:lnTo>
                    <a:lnTo>
                      <a:pt x="170" y="20"/>
                    </a:lnTo>
                    <a:lnTo>
                      <a:pt x="166" y="50"/>
                    </a:lnTo>
                    <a:lnTo>
                      <a:pt x="166" y="50"/>
                    </a:lnTo>
                    <a:lnTo>
                      <a:pt x="162" y="64"/>
                    </a:lnTo>
                    <a:lnTo>
                      <a:pt x="162" y="64"/>
                    </a:lnTo>
                    <a:lnTo>
                      <a:pt x="156" y="78"/>
                    </a:lnTo>
                    <a:lnTo>
                      <a:pt x="156" y="78"/>
                    </a:lnTo>
                    <a:lnTo>
                      <a:pt x="150" y="92"/>
                    </a:lnTo>
                    <a:lnTo>
                      <a:pt x="150" y="92"/>
                    </a:lnTo>
                    <a:lnTo>
                      <a:pt x="148" y="106"/>
                    </a:lnTo>
                    <a:lnTo>
                      <a:pt x="148" y="106"/>
                    </a:lnTo>
                    <a:lnTo>
                      <a:pt x="146" y="120"/>
                    </a:lnTo>
                    <a:lnTo>
                      <a:pt x="146" y="120"/>
                    </a:lnTo>
                    <a:lnTo>
                      <a:pt x="148" y="136"/>
                    </a:lnTo>
                    <a:lnTo>
                      <a:pt x="148" y="136"/>
                    </a:lnTo>
                    <a:lnTo>
                      <a:pt x="152" y="150"/>
                    </a:lnTo>
                    <a:lnTo>
                      <a:pt x="152" y="150"/>
                    </a:lnTo>
                    <a:lnTo>
                      <a:pt x="156" y="164"/>
                    </a:lnTo>
                    <a:lnTo>
                      <a:pt x="156" y="164"/>
                    </a:lnTo>
                    <a:lnTo>
                      <a:pt x="158" y="172"/>
                    </a:lnTo>
                    <a:lnTo>
                      <a:pt x="158" y="178"/>
                    </a:lnTo>
                    <a:lnTo>
                      <a:pt x="160" y="186"/>
                    </a:lnTo>
                    <a:lnTo>
                      <a:pt x="160" y="194"/>
                    </a:lnTo>
                    <a:lnTo>
                      <a:pt x="160" y="200"/>
                    </a:lnTo>
                    <a:lnTo>
                      <a:pt x="160" y="208"/>
                    </a:lnTo>
                    <a:lnTo>
                      <a:pt x="158" y="216"/>
                    </a:lnTo>
                    <a:lnTo>
                      <a:pt x="158" y="222"/>
                    </a:lnTo>
                    <a:lnTo>
                      <a:pt x="158" y="222"/>
                    </a:lnTo>
                    <a:lnTo>
                      <a:pt x="156" y="238"/>
                    </a:lnTo>
                    <a:lnTo>
                      <a:pt x="156" y="238"/>
                    </a:lnTo>
                    <a:lnTo>
                      <a:pt x="154"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6" name="Freeform 163"/>
              <p:cNvSpPr>
                <a:spLocks/>
              </p:cNvSpPr>
              <p:nvPr/>
            </p:nvSpPr>
            <p:spPr bwMode="auto">
              <a:xfrm>
                <a:off x="4516438" y="1528763"/>
                <a:ext cx="396875" cy="431800"/>
              </a:xfrm>
              <a:custGeom>
                <a:avLst/>
                <a:gdLst>
                  <a:gd name="T0" fmla="*/ 176 w 250"/>
                  <a:gd name="T1" fmla="*/ 242 h 272"/>
                  <a:gd name="T2" fmla="*/ 182 w 250"/>
                  <a:gd name="T3" fmla="*/ 228 h 272"/>
                  <a:gd name="T4" fmla="*/ 210 w 250"/>
                  <a:gd name="T5" fmla="*/ 202 h 272"/>
                  <a:gd name="T6" fmla="*/ 228 w 250"/>
                  <a:gd name="T7" fmla="*/ 182 h 272"/>
                  <a:gd name="T8" fmla="*/ 248 w 250"/>
                  <a:gd name="T9" fmla="*/ 152 h 272"/>
                  <a:gd name="T10" fmla="*/ 250 w 250"/>
                  <a:gd name="T11" fmla="*/ 140 h 272"/>
                  <a:gd name="T12" fmla="*/ 240 w 250"/>
                  <a:gd name="T13" fmla="*/ 118 h 272"/>
                  <a:gd name="T14" fmla="*/ 234 w 250"/>
                  <a:gd name="T15" fmla="*/ 86 h 272"/>
                  <a:gd name="T16" fmla="*/ 234 w 250"/>
                  <a:gd name="T17" fmla="*/ 68 h 272"/>
                  <a:gd name="T18" fmla="*/ 226 w 250"/>
                  <a:gd name="T19" fmla="*/ 50 h 272"/>
                  <a:gd name="T20" fmla="*/ 216 w 250"/>
                  <a:gd name="T21" fmla="*/ 34 h 272"/>
                  <a:gd name="T22" fmla="*/ 198 w 250"/>
                  <a:gd name="T23" fmla="*/ 16 h 272"/>
                  <a:gd name="T24" fmla="*/ 178 w 250"/>
                  <a:gd name="T25" fmla="*/ 4 h 272"/>
                  <a:gd name="T26" fmla="*/ 160 w 250"/>
                  <a:gd name="T27" fmla="*/ 0 h 272"/>
                  <a:gd name="T28" fmla="*/ 144 w 250"/>
                  <a:gd name="T29" fmla="*/ 8 h 272"/>
                  <a:gd name="T30" fmla="*/ 98 w 250"/>
                  <a:gd name="T31" fmla="*/ 38 h 272"/>
                  <a:gd name="T32" fmla="*/ 54 w 250"/>
                  <a:gd name="T33" fmla="*/ 80 h 272"/>
                  <a:gd name="T34" fmla="*/ 28 w 250"/>
                  <a:gd name="T35" fmla="*/ 114 h 272"/>
                  <a:gd name="T36" fmla="*/ 20 w 250"/>
                  <a:gd name="T37" fmla="*/ 128 h 272"/>
                  <a:gd name="T38" fmla="*/ 8 w 250"/>
                  <a:gd name="T39" fmla="*/ 120 h 272"/>
                  <a:gd name="T40" fmla="*/ 2 w 250"/>
                  <a:gd name="T41" fmla="*/ 122 h 272"/>
                  <a:gd name="T42" fmla="*/ 0 w 250"/>
                  <a:gd name="T43" fmla="*/ 126 h 272"/>
                  <a:gd name="T44" fmla="*/ 4 w 250"/>
                  <a:gd name="T45" fmla="*/ 136 h 272"/>
                  <a:gd name="T46" fmla="*/ 10 w 250"/>
                  <a:gd name="T47" fmla="*/ 146 h 272"/>
                  <a:gd name="T48" fmla="*/ 8 w 250"/>
                  <a:gd name="T49" fmla="*/ 152 h 272"/>
                  <a:gd name="T50" fmla="*/ 8 w 250"/>
                  <a:gd name="T51" fmla="*/ 160 h 272"/>
                  <a:gd name="T52" fmla="*/ 24 w 250"/>
                  <a:gd name="T53" fmla="*/ 176 h 272"/>
                  <a:gd name="T54" fmla="*/ 32 w 250"/>
                  <a:gd name="T55" fmla="*/ 194 h 272"/>
                  <a:gd name="T56" fmla="*/ 56 w 250"/>
                  <a:gd name="T57" fmla="*/ 224 h 272"/>
                  <a:gd name="T58" fmla="*/ 88 w 250"/>
                  <a:gd name="T59" fmla="*/ 248 h 272"/>
                  <a:gd name="T60" fmla="*/ 128 w 250"/>
                  <a:gd name="T61" fmla="*/ 264 h 272"/>
                  <a:gd name="T62" fmla="*/ 150 w 250"/>
                  <a:gd name="T63" fmla="*/ 272 h 272"/>
                  <a:gd name="T64" fmla="*/ 174 w 250"/>
                  <a:gd name="T65" fmla="*/ 24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0" h="272">
                    <a:moveTo>
                      <a:pt x="176" y="242"/>
                    </a:moveTo>
                    <a:lnTo>
                      <a:pt x="176" y="242"/>
                    </a:lnTo>
                    <a:lnTo>
                      <a:pt x="178" y="236"/>
                    </a:lnTo>
                    <a:lnTo>
                      <a:pt x="182" y="228"/>
                    </a:lnTo>
                    <a:lnTo>
                      <a:pt x="192" y="218"/>
                    </a:lnTo>
                    <a:lnTo>
                      <a:pt x="210" y="202"/>
                    </a:lnTo>
                    <a:lnTo>
                      <a:pt x="210" y="202"/>
                    </a:lnTo>
                    <a:lnTo>
                      <a:pt x="228" y="182"/>
                    </a:lnTo>
                    <a:lnTo>
                      <a:pt x="242" y="166"/>
                    </a:lnTo>
                    <a:lnTo>
                      <a:pt x="248" y="152"/>
                    </a:lnTo>
                    <a:lnTo>
                      <a:pt x="250" y="146"/>
                    </a:lnTo>
                    <a:lnTo>
                      <a:pt x="250" y="140"/>
                    </a:lnTo>
                    <a:lnTo>
                      <a:pt x="250" y="140"/>
                    </a:lnTo>
                    <a:lnTo>
                      <a:pt x="240" y="118"/>
                    </a:lnTo>
                    <a:lnTo>
                      <a:pt x="236" y="104"/>
                    </a:lnTo>
                    <a:lnTo>
                      <a:pt x="234" y="86"/>
                    </a:lnTo>
                    <a:lnTo>
                      <a:pt x="234" y="86"/>
                    </a:lnTo>
                    <a:lnTo>
                      <a:pt x="234" y="68"/>
                    </a:lnTo>
                    <a:lnTo>
                      <a:pt x="230" y="60"/>
                    </a:lnTo>
                    <a:lnTo>
                      <a:pt x="226" y="50"/>
                    </a:lnTo>
                    <a:lnTo>
                      <a:pt x="222" y="42"/>
                    </a:lnTo>
                    <a:lnTo>
                      <a:pt x="216" y="34"/>
                    </a:lnTo>
                    <a:lnTo>
                      <a:pt x="198" y="16"/>
                    </a:lnTo>
                    <a:lnTo>
                      <a:pt x="198" y="16"/>
                    </a:lnTo>
                    <a:lnTo>
                      <a:pt x="188" y="8"/>
                    </a:lnTo>
                    <a:lnTo>
                      <a:pt x="178" y="4"/>
                    </a:lnTo>
                    <a:lnTo>
                      <a:pt x="168" y="0"/>
                    </a:lnTo>
                    <a:lnTo>
                      <a:pt x="160" y="0"/>
                    </a:lnTo>
                    <a:lnTo>
                      <a:pt x="160" y="0"/>
                    </a:lnTo>
                    <a:lnTo>
                      <a:pt x="144" y="8"/>
                    </a:lnTo>
                    <a:lnTo>
                      <a:pt x="128" y="18"/>
                    </a:lnTo>
                    <a:lnTo>
                      <a:pt x="98" y="38"/>
                    </a:lnTo>
                    <a:lnTo>
                      <a:pt x="74" y="60"/>
                    </a:lnTo>
                    <a:lnTo>
                      <a:pt x="54" y="80"/>
                    </a:lnTo>
                    <a:lnTo>
                      <a:pt x="38" y="100"/>
                    </a:lnTo>
                    <a:lnTo>
                      <a:pt x="28" y="114"/>
                    </a:lnTo>
                    <a:lnTo>
                      <a:pt x="20" y="128"/>
                    </a:lnTo>
                    <a:lnTo>
                      <a:pt x="20" y="128"/>
                    </a:lnTo>
                    <a:lnTo>
                      <a:pt x="14" y="122"/>
                    </a:lnTo>
                    <a:lnTo>
                      <a:pt x="8" y="120"/>
                    </a:lnTo>
                    <a:lnTo>
                      <a:pt x="4" y="120"/>
                    </a:lnTo>
                    <a:lnTo>
                      <a:pt x="2" y="122"/>
                    </a:lnTo>
                    <a:lnTo>
                      <a:pt x="2" y="122"/>
                    </a:lnTo>
                    <a:lnTo>
                      <a:pt x="0" y="126"/>
                    </a:lnTo>
                    <a:lnTo>
                      <a:pt x="0" y="130"/>
                    </a:lnTo>
                    <a:lnTo>
                      <a:pt x="4" y="136"/>
                    </a:lnTo>
                    <a:lnTo>
                      <a:pt x="8" y="142"/>
                    </a:lnTo>
                    <a:lnTo>
                      <a:pt x="10" y="146"/>
                    </a:lnTo>
                    <a:lnTo>
                      <a:pt x="10" y="146"/>
                    </a:lnTo>
                    <a:lnTo>
                      <a:pt x="8" y="152"/>
                    </a:lnTo>
                    <a:lnTo>
                      <a:pt x="8" y="156"/>
                    </a:lnTo>
                    <a:lnTo>
                      <a:pt x="8" y="160"/>
                    </a:lnTo>
                    <a:lnTo>
                      <a:pt x="10" y="164"/>
                    </a:lnTo>
                    <a:lnTo>
                      <a:pt x="24" y="176"/>
                    </a:lnTo>
                    <a:lnTo>
                      <a:pt x="24" y="176"/>
                    </a:lnTo>
                    <a:lnTo>
                      <a:pt x="32" y="194"/>
                    </a:lnTo>
                    <a:lnTo>
                      <a:pt x="42" y="210"/>
                    </a:lnTo>
                    <a:lnTo>
                      <a:pt x="56" y="224"/>
                    </a:lnTo>
                    <a:lnTo>
                      <a:pt x="72" y="236"/>
                    </a:lnTo>
                    <a:lnTo>
                      <a:pt x="88" y="248"/>
                    </a:lnTo>
                    <a:lnTo>
                      <a:pt x="108" y="256"/>
                    </a:lnTo>
                    <a:lnTo>
                      <a:pt x="128" y="264"/>
                    </a:lnTo>
                    <a:lnTo>
                      <a:pt x="150" y="272"/>
                    </a:lnTo>
                    <a:lnTo>
                      <a:pt x="150" y="272"/>
                    </a:lnTo>
                    <a:lnTo>
                      <a:pt x="166" y="256"/>
                    </a:lnTo>
                    <a:lnTo>
                      <a:pt x="174" y="248"/>
                    </a:lnTo>
                    <a:lnTo>
                      <a:pt x="176" y="242"/>
                    </a:lnTo>
                    <a:close/>
                  </a:path>
                </a:pathLst>
              </a:custGeom>
              <a:solidFill>
                <a:srgbClr val="FF6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7" name="Freeform 164"/>
              <p:cNvSpPr>
                <a:spLocks/>
              </p:cNvSpPr>
              <p:nvPr/>
            </p:nvSpPr>
            <p:spPr bwMode="auto">
              <a:xfrm>
                <a:off x="4516438" y="1528763"/>
                <a:ext cx="396875" cy="431800"/>
              </a:xfrm>
              <a:custGeom>
                <a:avLst/>
                <a:gdLst>
                  <a:gd name="T0" fmla="*/ 176 w 250"/>
                  <a:gd name="T1" fmla="*/ 242 h 272"/>
                  <a:gd name="T2" fmla="*/ 182 w 250"/>
                  <a:gd name="T3" fmla="*/ 228 h 272"/>
                  <a:gd name="T4" fmla="*/ 210 w 250"/>
                  <a:gd name="T5" fmla="*/ 202 h 272"/>
                  <a:gd name="T6" fmla="*/ 228 w 250"/>
                  <a:gd name="T7" fmla="*/ 182 h 272"/>
                  <a:gd name="T8" fmla="*/ 248 w 250"/>
                  <a:gd name="T9" fmla="*/ 152 h 272"/>
                  <a:gd name="T10" fmla="*/ 250 w 250"/>
                  <a:gd name="T11" fmla="*/ 140 h 272"/>
                  <a:gd name="T12" fmla="*/ 240 w 250"/>
                  <a:gd name="T13" fmla="*/ 118 h 272"/>
                  <a:gd name="T14" fmla="*/ 234 w 250"/>
                  <a:gd name="T15" fmla="*/ 86 h 272"/>
                  <a:gd name="T16" fmla="*/ 234 w 250"/>
                  <a:gd name="T17" fmla="*/ 68 h 272"/>
                  <a:gd name="T18" fmla="*/ 226 w 250"/>
                  <a:gd name="T19" fmla="*/ 50 h 272"/>
                  <a:gd name="T20" fmla="*/ 216 w 250"/>
                  <a:gd name="T21" fmla="*/ 34 h 272"/>
                  <a:gd name="T22" fmla="*/ 198 w 250"/>
                  <a:gd name="T23" fmla="*/ 16 h 272"/>
                  <a:gd name="T24" fmla="*/ 178 w 250"/>
                  <a:gd name="T25" fmla="*/ 4 h 272"/>
                  <a:gd name="T26" fmla="*/ 160 w 250"/>
                  <a:gd name="T27" fmla="*/ 0 h 272"/>
                  <a:gd name="T28" fmla="*/ 144 w 250"/>
                  <a:gd name="T29" fmla="*/ 8 h 272"/>
                  <a:gd name="T30" fmla="*/ 98 w 250"/>
                  <a:gd name="T31" fmla="*/ 38 h 272"/>
                  <a:gd name="T32" fmla="*/ 54 w 250"/>
                  <a:gd name="T33" fmla="*/ 80 h 272"/>
                  <a:gd name="T34" fmla="*/ 28 w 250"/>
                  <a:gd name="T35" fmla="*/ 114 h 272"/>
                  <a:gd name="T36" fmla="*/ 20 w 250"/>
                  <a:gd name="T37" fmla="*/ 128 h 272"/>
                  <a:gd name="T38" fmla="*/ 8 w 250"/>
                  <a:gd name="T39" fmla="*/ 120 h 272"/>
                  <a:gd name="T40" fmla="*/ 2 w 250"/>
                  <a:gd name="T41" fmla="*/ 122 h 272"/>
                  <a:gd name="T42" fmla="*/ 0 w 250"/>
                  <a:gd name="T43" fmla="*/ 126 h 272"/>
                  <a:gd name="T44" fmla="*/ 4 w 250"/>
                  <a:gd name="T45" fmla="*/ 136 h 272"/>
                  <a:gd name="T46" fmla="*/ 10 w 250"/>
                  <a:gd name="T47" fmla="*/ 146 h 272"/>
                  <a:gd name="T48" fmla="*/ 8 w 250"/>
                  <a:gd name="T49" fmla="*/ 152 h 272"/>
                  <a:gd name="T50" fmla="*/ 8 w 250"/>
                  <a:gd name="T51" fmla="*/ 160 h 272"/>
                  <a:gd name="T52" fmla="*/ 24 w 250"/>
                  <a:gd name="T53" fmla="*/ 176 h 272"/>
                  <a:gd name="T54" fmla="*/ 32 w 250"/>
                  <a:gd name="T55" fmla="*/ 194 h 272"/>
                  <a:gd name="T56" fmla="*/ 56 w 250"/>
                  <a:gd name="T57" fmla="*/ 224 h 272"/>
                  <a:gd name="T58" fmla="*/ 88 w 250"/>
                  <a:gd name="T59" fmla="*/ 248 h 272"/>
                  <a:gd name="T60" fmla="*/ 128 w 250"/>
                  <a:gd name="T61" fmla="*/ 264 h 272"/>
                  <a:gd name="T62" fmla="*/ 150 w 250"/>
                  <a:gd name="T63" fmla="*/ 272 h 272"/>
                  <a:gd name="T64" fmla="*/ 174 w 250"/>
                  <a:gd name="T65" fmla="*/ 24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0" h="272">
                    <a:moveTo>
                      <a:pt x="176" y="242"/>
                    </a:moveTo>
                    <a:lnTo>
                      <a:pt x="176" y="242"/>
                    </a:lnTo>
                    <a:lnTo>
                      <a:pt x="178" y="236"/>
                    </a:lnTo>
                    <a:lnTo>
                      <a:pt x="182" y="228"/>
                    </a:lnTo>
                    <a:lnTo>
                      <a:pt x="192" y="218"/>
                    </a:lnTo>
                    <a:lnTo>
                      <a:pt x="210" y="202"/>
                    </a:lnTo>
                    <a:lnTo>
                      <a:pt x="210" y="202"/>
                    </a:lnTo>
                    <a:lnTo>
                      <a:pt x="228" y="182"/>
                    </a:lnTo>
                    <a:lnTo>
                      <a:pt x="242" y="166"/>
                    </a:lnTo>
                    <a:lnTo>
                      <a:pt x="248" y="152"/>
                    </a:lnTo>
                    <a:lnTo>
                      <a:pt x="250" y="146"/>
                    </a:lnTo>
                    <a:lnTo>
                      <a:pt x="250" y="140"/>
                    </a:lnTo>
                    <a:lnTo>
                      <a:pt x="250" y="140"/>
                    </a:lnTo>
                    <a:lnTo>
                      <a:pt x="240" y="118"/>
                    </a:lnTo>
                    <a:lnTo>
                      <a:pt x="236" y="104"/>
                    </a:lnTo>
                    <a:lnTo>
                      <a:pt x="234" y="86"/>
                    </a:lnTo>
                    <a:lnTo>
                      <a:pt x="234" y="86"/>
                    </a:lnTo>
                    <a:lnTo>
                      <a:pt x="234" y="68"/>
                    </a:lnTo>
                    <a:lnTo>
                      <a:pt x="230" y="60"/>
                    </a:lnTo>
                    <a:lnTo>
                      <a:pt x="226" y="50"/>
                    </a:lnTo>
                    <a:lnTo>
                      <a:pt x="222" y="42"/>
                    </a:lnTo>
                    <a:lnTo>
                      <a:pt x="216" y="34"/>
                    </a:lnTo>
                    <a:lnTo>
                      <a:pt x="198" y="16"/>
                    </a:lnTo>
                    <a:lnTo>
                      <a:pt x="198" y="16"/>
                    </a:lnTo>
                    <a:lnTo>
                      <a:pt x="188" y="8"/>
                    </a:lnTo>
                    <a:lnTo>
                      <a:pt x="178" y="4"/>
                    </a:lnTo>
                    <a:lnTo>
                      <a:pt x="168" y="0"/>
                    </a:lnTo>
                    <a:lnTo>
                      <a:pt x="160" y="0"/>
                    </a:lnTo>
                    <a:lnTo>
                      <a:pt x="160" y="0"/>
                    </a:lnTo>
                    <a:lnTo>
                      <a:pt x="144" y="8"/>
                    </a:lnTo>
                    <a:lnTo>
                      <a:pt x="128" y="18"/>
                    </a:lnTo>
                    <a:lnTo>
                      <a:pt x="98" y="38"/>
                    </a:lnTo>
                    <a:lnTo>
                      <a:pt x="74" y="60"/>
                    </a:lnTo>
                    <a:lnTo>
                      <a:pt x="54" y="80"/>
                    </a:lnTo>
                    <a:lnTo>
                      <a:pt x="38" y="100"/>
                    </a:lnTo>
                    <a:lnTo>
                      <a:pt x="28" y="114"/>
                    </a:lnTo>
                    <a:lnTo>
                      <a:pt x="20" y="128"/>
                    </a:lnTo>
                    <a:lnTo>
                      <a:pt x="20" y="128"/>
                    </a:lnTo>
                    <a:lnTo>
                      <a:pt x="14" y="122"/>
                    </a:lnTo>
                    <a:lnTo>
                      <a:pt x="8" y="120"/>
                    </a:lnTo>
                    <a:lnTo>
                      <a:pt x="4" y="120"/>
                    </a:lnTo>
                    <a:lnTo>
                      <a:pt x="2" y="122"/>
                    </a:lnTo>
                    <a:lnTo>
                      <a:pt x="2" y="122"/>
                    </a:lnTo>
                    <a:lnTo>
                      <a:pt x="0" y="126"/>
                    </a:lnTo>
                    <a:lnTo>
                      <a:pt x="0" y="130"/>
                    </a:lnTo>
                    <a:lnTo>
                      <a:pt x="4" y="136"/>
                    </a:lnTo>
                    <a:lnTo>
                      <a:pt x="8" y="142"/>
                    </a:lnTo>
                    <a:lnTo>
                      <a:pt x="10" y="146"/>
                    </a:lnTo>
                    <a:lnTo>
                      <a:pt x="10" y="146"/>
                    </a:lnTo>
                    <a:lnTo>
                      <a:pt x="8" y="152"/>
                    </a:lnTo>
                    <a:lnTo>
                      <a:pt x="8" y="156"/>
                    </a:lnTo>
                    <a:lnTo>
                      <a:pt x="8" y="160"/>
                    </a:lnTo>
                    <a:lnTo>
                      <a:pt x="10" y="164"/>
                    </a:lnTo>
                    <a:lnTo>
                      <a:pt x="24" y="176"/>
                    </a:lnTo>
                    <a:lnTo>
                      <a:pt x="24" y="176"/>
                    </a:lnTo>
                    <a:lnTo>
                      <a:pt x="32" y="194"/>
                    </a:lnTo>
                    <a:lnTo>
                      <a:pt x="42" y="210"/>
                    </a:lnTo>
                    <a:lnTo>
                      <a:pt x="56" y="224"/>
                    </a:lnTo>
                    <a:lnTo>
                      <a:pt x="72" y="236"/>
                    </a:lnTo>
                    <a:lnTo>
                      <a:pt x="88" y="248"/>
                    </a:lnTo>
                    <a:lnTo>
                      <a:pt x="108" y="256"/>
                    </a:lnTo>
                    <a:lnTo>
                      <a:pt x="128" y="264"/>
                    </a:lnTo>
                    <a:lnTo>
                      <a:pt x="150" y="272"/>
                    </a:lnTo>
                    <a:lnTo>
                      <a:pt x="150" y="272"/>
                    </a:lnTo>
                    <a:lnTo>
                      <a:pt x="166" y="256"/>
                    </a:lnTo>
                    <a:lnTo>
                      <a:pt x="174" y="248"/>
                    </a:lnTo>
                    <a:lnTo>
                      <a:pt x="176" y="2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79" name="Freeform 166"/>
              <p:cNvSpPr>
                <a:spLocks/>
              </p:cNvSpPr>
              <p:nvPr/>
            </p:nvSpPr>
            <p:spPr bwMode="auto">
              <a:xfrm>
                <a:off x="4519613" y="1528763"/>
                <a:ext cx="390525" cy="431800"/>
              </a:xfrm>
              <a:custGeom>
                <a:avLst/>
                <a:gdLst>
                  <a:gd name="T0" fmla="*/ 176 w 246"/>
                  <a:gd name="T1" fmla="*/ 234 h 272"/>
                  <a:gd name="T2" fmla="*/ 178 w 246"/>
                  <a:gd name="T3" fmla="*/ 230 h 272"/>
                  <a:gd name="T4" fmla="*/ 186 w 246"/>
                  <a:gd name="T5" fmla="*/ 222 h 272"/>
                  <a:gd name="T6" fmla="*/ 196 w 246"/>
                  <a:gd name="T7" fmla="*/ 212 h 272"/>
                  <a:gd name="T8" fmla="*/ 210 w 246"/>
                  <a:gd name="T9" fmla="*/ 198 h 272"/>
                  <a:gd name="T10" fmla="*/ 236 w 246"/>
                  <a:gd name="T11" fmla="*/ 170 h 272"/>
                  <a:gd name="T12" fmla="*/ 244 w 246"/>
                  <a:gd name="T13" fmla="*/ 154 h 272"/>
                  <a:gd name="T14" fmla="*/ 246 w 246"/>
                  <a:gd name="T15" fmla="*/ 144 h 272"/>
                  <a:gd name="T16" fmla="*/ 244 w 246"/>
                  <a:gd name="T17" fmla="*/ 136 h 272"/>
                  <a:gd name="T18" fmla="*/ 234 w 246"/>
                  <a:gd name="T19" fmla="*/ 108 h 272"/>
                  <a:gd name="T20" fmla="*/ 232 w 246"/>
                  <a:gd name="T21" fmla="*/ 98 h 272"/>
                  <a:gd name="T22" fmla="*/ 230 w 246"/>
                  <a:gd name="T23" fmla="*/ 94 h 272"/>
                  <a:gd name="T24" fmla="*/ 230 w 246"/>
                  <a:gd name="T25" fmla="*/ 80 h 272"/>
                  <a:gd name="T26" fmla="*/ 228 w 246"/>
                  <a:gd name="T27" fmla="*/ 60 h 272"/>
                  <a:gd name="T28" fmla="*/ 220 w 246"/>
                  <a:gd name="T29" fmla="*/ 44 h 272"/>
                  <a:gd name="T30" fmla="*/ 194 w 246"/>
                  <a:gd name="T31" fmla="*/ 16 h 272"/>
                  <a:gd name="T32" fmla="*/ 186 w 246"/>
                  <a:gd name="T33" fmla="*/ 10 h 272"/>
                  <a:gd name="T34" fmla="*/ 178 w 246"/>
                  <a:gd name="T35" fmla="*/ 6 h 272"/>
                  <a:gd name="T36" fmla="*/ 158 w 246"/>
                  <a:gd name="T37" fmla="*/ 2 h 272"/>
                  <a:gd name="T38" fmla="*/ 142 w 246"/>
                  <a:gd name="T39" fmla="*/ 10 h 272"/>
                  <a:gd name="T40" fmla="*/ 128 w 246"/>
                  <a:gd name="T41" fmla="*/ 18 h 272"/>
                  <a:gd name="T42" fmla="*/ 118 w 246"/>
                  <a:gd name="T43" fmla="*/ 24 h 272"/>
                  <a:gd name="T44" fmla="*/ 98 w 246"/>
                  <a:gd name="T45" fmla="*/ 40 h 272"/>
                  <a:gd name="T46" fmla="*/ 84 w 246"/>
                  <a:gd name="T47" fmla="*/ 52 h 272"/>
                  <a:gd name="T48" fmla="*/ 70 w 246"/>
                  <a:gd name="T49" fmla="*/ 64 h 272"/>
                  <a:gd name="T50" fmla="*/ 54 w 246"/>
                  <a:gd name="T51" fmla="*/ 82 h 272"/>
                  <a:gd name="T52" fmla="*/ 40 w 246"/>
                  <a:gd name="T53" fmla="*/ 100 h 272"/>
                  <a:gd name="T54" fmla="*/ 32 w 246"/>
                  <a:gd name="T55" fmla="*/ 110 h 272"/>
                  <a:gd name="T56" fmla="*/ 20 w 246"/>
                  <a:gd name="T57" fmla="*/ 130 h 272"/>
                  <a:gd name="T58" fmla="*/ 14 w 246"/>
                  <a:gd name="T59" fmla="*/ 128 h 272"/>
                  <a:gd name="T60" fmla="*/ 8 w 246"/>
                  <a:gd name="T61" fmla="*/ 122 h 272"/>
                  <a:gd name="T62" fmla="*/ 4 w 246"/>
                  <a:gd name="T63" fmla="*/ 122 h 272"/>
                  <a:gd name="T64" fmla="*/ 2 w 246"/>
                  <a:gd name="T65" fmla="*/ 124 h 272"/>
                  <a:gd name="T66" fmla="*/ 2 w 246"/>
                  <a:gd name="T67" fmla="*/ 124 h 272"/>
                  <a:gd name="T68" fmla="*/ 2 w 246"/>
                  <a:gd name="T69" fmla="*/ 124 h 272"/>
                  <a:gd name="T70" fmla="*/ 0 w 246"/>
                  <a:gd name="T71" fmla="*/ 126 h 272"/>
                  <a:gd name="T72" fmla="*/ 0 w 246"/>
                  <a:gd name="T73" fmla="*/ 130 h 272"/>
                  <a:gd name="T74" fmla="*/ 2 w 246"/>
                  <a:gd name="T75" fmla="*/ 132 h 272"/>
                  <a:gd name="T76" fmla="*/ 4 w 246"/>
                  <a:gd name="T77" fmla="*/ 136 h 272"/>
                  <a:gd name="T78" fmla="*/ 10 w 246"/>
                  <a:gd name="T79" fmla="*/ 142 h 272"/>
                  <a:gd name="T80" fmla="*/ 12 w 246"/>
                  <a:gd name="T81" fmla="*/ 146 h 272"/>
                  <a:gd name="T82" fmla="*/ 8 w 246"/>
                  <a:gd name="T83" fmla="*/ 152 h 272"/>
                  <a:gd name="T84" fmla="*/ 8 w 246"/>
                  <a:gd name="T85" fmla="*/ 156 h 272"/>
                  <a:gd name="T86" fmla="*/ 10 w 246"/>
                  <a:gd name="T87" fmla="*/ 162 h 272"/>
                  <a:gd name="T88" fmla="*/ 14 w 246"/>
                  <a:gd name="T89" fmla="*/ 164 h 272"/>
                  <a:gd name="T90" fmla="*/ 20 w 246"/>
                  <a:gd name="T91" fmla="*/ 172 h 272"/>
                  <a:gd name="T92" fmla="*/ 24 w 246"/>
                  <a:gd name="T93" fmla="*/ 176 h 272"/>
                  <a:gd name="T94" fmla="*/ 32 w 246"/>
                  <a:gd name="T95" fmla="*/ 194 h 272"/>
                  <a:gd name="T96" fmla="*/ 40 w 246"/>
                  <a:gd name="T97" fmla="*/ 206 h 272"/>
                  <a:gd name="T98" fmla="*/ 48 w 246"/>
                  <a:gd name="T99" fmla="*/ 214 h 272"/>
                  <a:gd name="T100" fmla="*/ 50 w 246"/>
                  <a:gd name="T101" fmla="*/ 218 h 272"/>
                  <a:gd name="T102" fmla="*/ 66 w 246"/>
                  <a:gd name="T103" fmla="*/ 230 h 272"/>
                  <a:gd name="T104" fmla="*/ 74 w 246"/>
                  <a:gd name="T105" fmla="*/ 236 h 272"/>
                  <a:gd name="T106" fmla="*/ 90 w 246"/>
                  <a:gd name="T107" fmla="*/ 248 h 272"/>
                  <a:gd name="T108" fmla="*/ 100 w 246"/>
                  <a:gd name="T109" fmla="*/ 252 h 272"/>
                  <a:gd name="T110" fmla="*/ 118 w 246"/>
                  <a:gd name="T111" fmla="*/ 260 h 272"/>
                  <a:gd name="T112" fmla="*/ 128 w 246"/>
                  <a:gd name="T113" fmla="*/ 264 h 272"/>
                  <a:gd name="T114" fmla="*/ 146 w 246"/>
                  <a:gd name="T115" fmla="*/ 272 h 272"/>
                  <a:gd name="T116" fmla="*/ 162 w 246"/>
                  <a:gd name="T117" fmla="*/ 258 h 272"/>
                  <a:gd name="T118" fmla="*/ 172 w 246"/>
                  <a:gd name="T119" fmla="*/ 248 h 272"/>
                  <a:gd name="T120" fmla="*/ 174 w 246"/>
                  <a:gd name="T121"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272">
                    <a:moveTo>
                      <a:pt x="174" y="242"/>
                    </a:moveTo>
                    <a:lnTo>
                      <a:pt x="174" y="242"/>
                    </a:lnTo>
                    <a:lnTo>
                      <a:pt x="176" y="234"/>
                    </a:lnTo>
                    <a:lnTo>
                      <a:pt x="176" y="234"/>
                    </a:lnTo>
                    <a:lnTo>
                      <a:pt x="178" y="230"/>
                    </a:lnTo>
                    <a:lnTo>
                      <a:pt x="178" y="230"/>
                    </a:lnTo>
                    <a:lnTo>
                      <a:pt x="182" y="226"/>
                    </a:lnTo>
                    <a:lnTo>
                      <a:pt x="184" y="224"/>
                    </a:lnTo>
                    <a:lnTo>
                      <a:pt x="186" y="222"/>
                    </a:lnTo>
                    <a:lnTo>
                      <a:pt x="188" y="218"/>
                    </a:lnTo>
                    <a:lnTo>
                      <a:pt x="188" y="218"/>
                    </a:lnTo>
                    <a:lnTo>
                      <a:pt x="196" y="212"/>
                    </a:lnTo>
                    <a:lnTo>
                      <a:pt x="196" y="212"/>
                    </a:lnTo>
                    <a:lnTo>
                      <a:pt x="210" y="198"/>
                    </a:lnTo>
                    <a:lnTo>
                      <a:pt x="210" y="198"/>
                    </a:lnTo>
                    <a:lnTo>
                      <a:pt x="224" y="184"/>
                    </a:lnTo>
                    <a:lnTo>
                      <a:pt x="224" y="184"/>
                    </a:lnTo>
                    <a:lnTo>
                      <a:pt x="236" y="170"/>
                    </a:lnTo>
                    <a:lnTo>
                      <a:pt x="236" y="170"/>
                    </a:lnTo>
                    <a:lnTo>
                      <a:pt x="240" y="162"/>
                    </a:lnTo>
                    <a:lnTo>
                      <a:pt x="244" y="154"/>
                    </a:lnTo>
                    <a:lnTo>
                      <a:pt x="244" y="154"/>
                    </a:lnTo>
                    <a:lnTo>
                      <a:pt x="246" y="144"/>
                    </a:lnTo>
                    <a:lnTo>
                      <a:pt x="246" y="144"/>
                    </a:lnTo>
                    <a:lnTo>
                      <a:pt x="244" y="140"/>
                    </a:lnTo>
                    <a:lnTo>
                      <a:pt x="244" y="136"/>
                    </a:lnTo>
                    <a:lnTo>
                      <a:pt x="244" y="136"/>
                    </a:lnTo>
                    <a:lnTo>
                      <a:pt x="236" y="118"/>
                    </a:lnTo>
                    <a:lnTo>
                      <a:pt x="236" y="118"/>
                    </a:lnTo>
                    <a:lnTo>
                      <a:pt x="234" y="108"/>
                    </a:lnTo>
                    <a:lnTo>
                      <a:pt x="234" y="108"/>
                    </a:lnTo>
                    <a:lnTo>
                      <a:pt x="232" y="104"/>
                    </a:lnTo>
                    <a:lnTo>
                      <a:pt x="232" y="98"/>
                    </a:lnTo>
                    <a:lnTo>
                      <a:pt x="232" y="96"/>
                    </a:lnTo>
                    <a:lnTo>
                      <a:pt x="232" y="96"/>
                    </a:lnTo>
                    <a:lnTo>
                      <a:pt x="230" y="94"/>
                    </a:lnTo>
                    <a:lnTo>
                      <a:pt x="230" y="88"/>
                    </a:lnTo>
                    <a:lnTo>
                      <a:pt x="230" y="88"/>
                    </a:lnTo>
                    <a:lnTo>
                      <a:pt x="230" y="80"/>
                    </a:lnTo>
                    <a:lnTo>
                      <a:pt x="230" y="80"/>
                    </a:lnTo>
                    <a:lnTo>
                      <a:pt x="230" y="70"/>
                    </a:lnTo>
                    <a:lnTo>
                      <a:pt x="228" y="60"/>
                    </a:lnTo>
                    <a:lnTo>
                      <a:pt x="228" y="60"/>
                    </a:lnTo>
                    <a:lnTo>
                      <a:pt x="224" y="52"/>
                    </a:lnTo>
                    <a:lnTo>
                      <a:pt x="220" y="44"/>
                    </a:lnTo>
                    <a:lnTo>
                      <a:pt x="220" y="44"/>
                    </a:lnTo>
                    <a:lnTo>
                      <a:pt x="208" y="28"/>
                    </a:lnTo>
                    <a:lnTo>
                      <a:pt x="194" y="16"/>
                    </a:lnTo>
                    <a:lnTo>
                      <a:pt x="190" y="12"/>
                    </a:lnTo>
                    <a:lnTo>
                      <a:pt x="186" y="10"/>
                    </a:lnTo>
                    <a:lnTo>
                      <a:pt x="186" y="10"/>
                    </a:lnTo>
                    <a:lnTo>
                      <a:pt x="182" y="8"/>
                    </a:lnTo>
                    <a:lnTo>
                      <a:pt x="180" y="6"/>
                    </a:lnTo>
                    <a:lnTo>
                      <a:pt x="178" y="6"/>
                    </a:lnTo>
                    <a:lnTo>
                      <a:pt x="178" y="6"/>
                    </a:lnTo>
                    <a:lnTo>
                      <a:pt x="168" y="2"/>
                    </a:lnTo>
                    <a:lnTo>
                      <a:pt x="158" y="2"/>
                    </a:lnTo>
                    <a:lnTo>
                      <a:pt x="160" y="0"/>
                    </a:lnTo>
                    <a:lnTo>
                      <a:pt x="148" y="6"/>
                    </a:lnTo>
                    <a:lnTo>
                      <a:pt x="142" y="10"/>
                    </a:lnTo>
                    <a:lnTo>
                      <a:pt x="142" y="10"/>
                    </a:lnTo>
                    <a:lnTo>
                      <a:pt x="138" y="12"/>
                    </a:lnTo>
                    <a:lnTo>
                      <a:pt x="128" y="18"/>
                    </a:lnTo>
                    <a:lnTo>
                      <a:pt x="128" y="18"/>
                    </a:lnTo>
                    <a:lnTo>
                      <a:pt x="118" y="24"/>
                    </a:lnTo>
                    <a:lnTo>
                      <a:pt x="118" y="24"/>
                    </a:lnTo>
                    <a:lnTo>
                      <a:pt x="108" y="32"/>
                    </a:lnTo>
                    <a:lnTo>
                      <a:pt x="98" y="40"/>
                    </a:lnTo>
                    <a:lnTo>
                      <a:pt x="98" y="40"/>
                    </a:lnTo>
                    <a:lnTo>
                      <a:pt x="88" y="48"/>
                    </a:lnTo>
                    <a:lnTo>
                      <a:pt x="88" y="48"/>
                    </a:lnTo>
                    <a:lnTo>
                      <a:pt x="84" y="52"/>
                    </a:lnTo>
                    <a:lnTo>
                      <a:pt x="80" y="56"/>
                    </a:lnTo>
                    <a:lnTo>
                      <a:pt x="80" y="56"/>
                    </a:lnTo>
                    <a:lnTo>
                      <a:pt x="70" y="64"/>
                    </a:lnTo>
                    <a:lnTo>
                      <a:pt x="62" y="72"/>
                    </a:lnTo>
                    <a:lnTo>
                      <a:pt x="54" y="82"/>
                    </a:lnTo>
                    <a:lnTo>
                      <a:pt x="54" y="82"/>
                    </a:lnTo>
                    <a:lnTo>
                      <a:pt x="46" y="90"/>
                    </a:lnTo>
                    <a:lnTo>
                      <a:pt x="46" y="90"/>
                    </a:lnTo>
                    <a:lnTo>
                      <a:pt x="40" y="100"/>
                    </a:lnTo>
                    <a:lnTo>
                      <a:pt x="40" y="100"/>
                    </a:lnTo>
                    <a:lnTo>
                      <a:pt x="32" y="110"/>
                    </a:lnTo>
                    <a:lnTo>
                      <a:pt x="32" y="110"/>
                    </a:lnTo>
                    <a:lnTo>
                      <a:pt x="26" y="120"/>
                    </a:lnTo>
                    <a:lnTo>
                      <a:pt x="26" y="120"/>
                    </a:lnTo>
                    <a:lnTo>
                      <a:pt x="20" y="130"/>
                    </a:lnTo>
                    <a:lnTo>
                      <a:pt x="18" y="134"/>
                    </a:lnTo>
                    <a:lnTo>
                      <a:pt x="16" y="130"/>
                    </a:lnTo>
                    <a:lnTo>
                      <a:pt x="14" y="128"/>
                    </a:lnTo>
                    <a:lnTo>
                      <a:pt x="12" y="126"/>
                    </a:lnTo>
                    <a:lnTo>
                      <a:pt x="12" y="126"/>
                    </a:lnTo>
                    <a:lnTo>
                      <a:pt x="8" y="122"/>
                    </a:lnTo>
                    <a:lnTo>
                      <a:pt x="8" y="122"/>
                    </a:lnTo>
                    <a:lnTo>
                      <a:pt x="6" y="122"/>
                    </a:lnTo>
                    <a:lnTo>
                      <a:pt x="4" y="122"/>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0" y="126"/>
                    </a:lnTo>
                    <a:lnTo>
                      <a:pt x="0" y="128"/>
                    </a:lnTo>
                    <a:lnTo>
                      <a:pt x="0" y="128"/>
                    </a:lnTo>
                    <a:lnTo>
                      <a:pt x="0" y="130"/>
                    </a:lnTo>
                    <a:lnTo>
                      <a:pt x="2" y="130"/>
                    </a:lnTo>
                    <a:lnTo>
                      <a:pt x="2" y="130"/>
                    </a:lnTo>
                    <a:lnTo>
                      <a:pt x="2" y="132"/>
                    </a:lnTo>
                    <a:lnTo>
                      <a:pt x="2" y="132"/>
                    </a:lnTo>
                    <a:lnTo>
                      <a:pt x="4" y="136"/>
                    </a:lnTo>
                    <a:lnTo>
                      <a:pt x="4" y="136"/>
                    </a:lnTo>
                    <a:lnTo>
                      <a:pt x="8" y="140"/>
                    </a:lnTo>
                    <a:lnTo>
                      <a:pt x="8" y="140"/>
                    </a:lnTo>
                    <a:lnTo>
                      <a:pt x="10" y="142"/>
                    </a:lnTo>
                    <a:lnTo>
                      <a:pt x="10" y="144"/>
                    </a:lnTo>
                    <a:lnTo>
                      <a:pt x="12" y="146"/>
                    </a:lnTo>
                    <a:lnTo>
                      <a:pt x="12" y="146"/>
                    </a:lnTo>
                    <a:lnTo>
                      <a:pt x="10" y="148"/>
                    </a:lnTo>
                    <a:lnTo>
                      <a:pt x="10" y="150"/>
                    </a:lnTo>
                    <a:lnTo>
                      <a:pt x="8" y="152"/>
                    </a:lnTo>
                    <a:lnTo>
                      <a:pt x="8" y="154"/>
                    </a:lnTo>
                    <a:lnTo>
                      <a:pt x="8" y="154"/>
                    </a:lnTo>
                    <a:lnTo>
                      <a:pt x="8" y="156"/>
                    </a:lnTo>
                    <a:lnTo>
                      <a:pt x="8" y="158"/>
                    </a:lnTo>
                    <a:lnTo>
                      <a:pt x="10" y="160"/>
                    </a:lnTo>
                    <a:lnTo>
                      <a:pt x="10" y="162"/>
                    </a:lnTo>
                    <a:lnTo>
                      <a:pt x="10" y="162"/>
                    </a:lnTo>
                    <a:lnTo>
                      <a:pt x="14" y="164"/>
                    </a:lnTo>
                    <a:lnTo>
                      <a:pt x="14" y="164"/>
                    </a:lnTo>
                    <a:lnTo>
                      <a:pt x="16" y="168"/>
                    </a:lnTo>
                    <a:lnTo>
                      <a:pt x="20" y="172"/>
                    </a:lnTo>
                    <a:lnTo>
                      <a:pt x="20" y="172"/>
                    </a:lnTo>
                    <a:lnTo>
                      <a:pt x="24" y="174"/>
                    </a:lnTo>
                    <a:lnTo>
                      <a:pt x="24" y="176"/>
                    </a:lnTo>
                    <a:lnTo>
                      <a:pt x="24" y="176"/>
                    </a:lnTo>
                    <a:lnTo>
                      <a:pt x="28" y="184"/>
                    </a:lnTo>
                    <a:lnTo>
                      <a:pt x="28" y="184"/>
                    </a:lnTo>
                    <a:lnTo>
                      <a:pt x="32" y="194"/>
                    </a:lnTo>
                    <a:lnTo>
                      <a:pt x="32" y="194"/>
                    </a:lnTo>
                    <a:lnTo>
                      <a:pt x="38" y="202"/>
                    </a:lnTo>
                    <a:lnTo>
                      <a:pt x="40" y="206"/>
                    </a:lnTo>
                    <a:lnTo>
                      <a:pt x="40" y="206"/>
                    </a:lnTo>
                    <a:lnTo>
                      <a:pt x="44" y="210"/>
                    </a:lnTo>
                    <a:lnTo>
                      <a:pt x="48" y="214"/>
                    </a:lnTo>
                    <a:lnTo>
                      <a:pt x="48" y="214"/>
                    </a:lnTo>
                    <a:lnTo>
                      <a:pt x="50" y="218"/>
                    </a:lnTo>
                    <a:lnTo>
                      <a:pt x="50" y="218"/>
                    </a:lnTo>
                    <a:lnTo>
                      <a:pt x="58" y="224"/>
                    </a:lnTo>
                    <a:lnTo>
                      <a:pt x="58" y="224"/>
                    </a:lnTo>
                    <a:lnTo>
                      <a:pt x="66" y="230"/>
                    </a:lnTo>
                    <a:lnTo>
                      <a:pt x="66" y="230"/>
                    </a:lnTo>
                    <a:lnTo>
                      <a:pt x="74" y="236"/>
                    </a:lnTo>
                    <a:lnTo>
                      <a:pt x="74" y="236"/>
                    </a:lnTo>
                    <a:lnTo>
                      <a:pt x="82" y="242"/>
                    </a:lnTo>
                    <a:lnTo>
                      <a:pt x="82" y="242"/>
                    </a:lnTo>
                    <a:lnTo>
                      <a:pt x="90" y="248"/>
                    </a:lnTo>
                    <a:lnTo>
                      <a:pt x="90" y="248"/>
                    </a:lnTo>
                    <a:lnTo>
                      <a:pt x="100" y="252"/>
                    </a:lnTo>
                    <a:lnTo>
                      <a:pt x="100" y="252"/>
                    </a:lnTo>
                    <a:lnTo>
                      <a:pt x="110" y="256"/>
                    </a:lnTo>
                    <a:lnTo>
                      <a:pt x="110" y="256"/>
                    </a:lnTo>
                    <a:lnTo>
                      <a:pt x="118" y="260"/>
                    </a:lnTo>
                    <a:lnTo>
                      <a:pt x="118" y="260"/>
                    </a:lnTo>
                    <a:lnTo>
                      <a:pt x="128" y="264"/>
                    </a:lnTo>
                    <a:lnTo>
                      <a:pt x="128" y="264"/>
                    </a:lnTo>
                    <a:lnTo>
                      <a:pt x="138" y="268"/>
                    </a:lnTo>
                    <a:lnTo>
                      <a:pt x="148" y="270"/>
                    </a:lnTo>
                    <a:lnTo>
                      <a:pt x="146" y="272"/>
                    </a:lnTo>
                    <a:lnTo>
                      <a:pt x="146" y="272"/>
                    </a:lnTo>
                    <a:lnTo>
                      <a:pt x="162" y="258"/>
                    </a:lnTo>
                    <a:lnTo>
                      <a:pt x="162" y="258"/>
                    </a:lnTo>
                    <a:lnTo>
                      <a:pt x="168" y="250"/>
                    </a:lnTo>
                    <a:lnTo>
                      <a:pt x="168" y="250"/>
                    </a:lnTo>
                    <a:lnTo>
                      <a:pt x="172" y="248"/>
                    </a:lnTo>
                    <a:lnTo>
                      <a:pt x="174" y="246"/>
                    </a:lnTo>
                    <a:lnTo>
                      <a:pt x="174" y="244"/>
                    </a:lnTo>
                    <a:lnTo>
                      <a:pt x="174" y="2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192" name="Picture 16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24488" y="1550988"/>
                <a:ext cx="1333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1" name="Freeform 169"/>
              <p:cNvSpPr>
                <a:spLocks noEditPoints="1"/>
              </p:cNvSpPr>
              <p:nvPr/>
            </p:nvSpPr>
            <p:spPr bwMode="auto">
              <a:xfrm>
                <a:off x="5414963" y="1557338"/>
                <a:ext cx="133350" cy="358775"/>
              </a:xfrm>
              <a:custGeom>
                <a:avLst/>
                <a:gdLst>
                  <a:gd name="T0" fmla="*/ 70 w 84"/>
                  <a:gd name="T1" fmla="*/ 142 h 226"/>
                  <a:gd name="T2" fmla="*/ 64 w 84"/>
                  <a:gd name="T3" fmla="*/ 116 h 226"/>
                  <a:gd name="T4" fmla="*/ 66 w 84"/>
                  <a:gd name="T5" fmla="*/ 98 h 226"/>
                  <a:gd name="T6" fmla="*/ 74 w 84"/>
                  <a:gd name="T7" fmla="*/ 72 h 226"/>
                  <a:gd name="T8" fmla="*/ 78 w 84"/>
                  <a:gd name="T9" fmla="*/ 50 h 226"/>
                  <a:gd name="T10" fmla="*/ 76 w 84"/>
                  <a:gd name="T11" fmla="*/ 40 h 226"/>
                  <a:gd name="T12" fmla="*/ 70 w 84"/>
                  <a:gd name="T13" fmla="*/ 26 h 226"/>
                  <a:gd name="T14" fmla="*/ 64 w 84"/>
                  <a:gd name="T15" fmla="*/ 16 h 226"/>
                  <a:gd name="T16" fmla="*/ 46 w 84"/>
                  <a:gd name="T17" fmla="*/ 4 h 226"/>
                  <a:gd name="T18" fmla="*/ 38 w 84"/>
                  <a:gd name="T19" fmla="*/ 18 h 226"/>
                  <a:gd name="T20" fmla="*/ 2 w 84"/>
                  <a:gd name="T21" fmla="*/ 70 h 226"/>
                  <a:gd name="T22" fmla="*/ 10 w 84"/>
                  <a:gd name="T23" fmla="*/ 94 h 226"/>
                  <a:gd name="T24" fmla="*/ 12 w 84"/>
                  <a:gd name="T25" fmla="*/ 118 h 226"/>
                  <a:gd name="T26" fmla="*/ 12 w 84"/>
                  <a:gd name="T27" fmla="*/ 130 h 226"/>
                  <a:gd name="T28" fmla="*/ 10 w 84"/>
                  <a:gd name="T29" fmla="*/ 146 h 226"/>
                  <a:gd name="T30" fmla="*/ 8 w 84"/>
                  <a:gd name="T31" fmla="*/ 166 h 226"/>
                  <a:gd name="T32" fmla="*/ 12 w 84"/>
                  <a:gd name="T33" fmla="*/ 186 h 226"/>
                  <a:gd name="T34" fmla="*/ 20 w 84"/>
                  <a:gd name="T35" fmla="*/ 200 h 226"/>
                  <a:gd name="T36" fmla="*/ 34 w 84"/>
                  <a:gd name="T37" fmla="*/ 208 h 226"/>
                  <a:gd name="T38" fmla="*/ 46 w 84"/>
                  <a:gd name="T39" fmla="*/ 214 h 226"/>
                  <a:gd name="T40" fmla="*/ 60 w 84"/>
                  <a:gd name="T41" fmla="*/ 220 h 226"/>
                  <a:gd name="T42" fmla="*/ 70 w 84"/>
                  <a:gd name="T43" fmla="*/ 220 h 226"/>
                  <a:gd name="T44" fmla="*/ 74 w 84"/>
                  <a:gd name="T45" fmla="*/ 214 h 226"/>
                  <a:gd name="T46" fmla="*/ 80 w 84"/>
                  <a:gd name="T47" fmla="*/ 204 h 226"/>
                  <a:gd name="T48" fmla="*/ 82 w 84"/>
                  <a:gd name="T49" fmla="*/ 196 h 226"/>
                  <a:gd name="T50" fmla="*/ 84 w 84"/>
                  <a:gd name="T51" fmla="*/ 184 h 226"/>
                  <a:gd name="T52" fmla="*/ 82 w 84"/>
                  <a:gd name="T53" fmla="*/ 172 h 226"/>
                  <a:gd name="T54" fmla="*/ 80 w 84"/>
                  <a:gd name="T55" fmla="*/ 166 h 226"/>
                  <a:gd name="T56" fmla="*/ 84 w 84"/>
                  <a:gd name="T57" fmla="*/ 180 h 226"/>
                  <a:gd name="T58" fmla="*/ 84 w 84"/>
                  <a:gd name="T59" fmla="*/ 192 h 226"/>
                  <a:gd name="T60" fmla="*/ 84 w 84"/>
                  <a:gd name="T61" fmla="*/ 200 h 226"/>
                  <a:gd name="T62" fmla="*/ 80 w 84"/>
                  <a:gd name="T63" fmla="*/ 212 h 226"/>
                  <a:gd name="T64" fmla="*/ 74 w 84"/>
                  <a:gd name="T65" fmla="*/ 220 h 226"/>
                  <a:gd name="T66" fmla="*/ 66 w 84"/>
                  <a:gd name="T67" fmla="*/ 226 h 226"/>
                  <a:gd name="T68" fmla="*/ 52 w 84"/>
                  <a:gd name="T69" fmla="*/ 220 h 226"/>
                  <a:gd name="T70" fmla="*/ 30 w 84"/>
                  <a:gd name="T71" fmla="*/ 212 h 226"/>
                  <a:gd name="T72" fmla="*/ 18 w 84"/>
                  <a:gd name="T73" fmla="*/ 204 h 226"/>
                  <a:gd name="T74" fmla="*/ 8 w 84"/>
                  <a:gd name="T75" fmla="*/ 190 h 226"/>
                  <a:gd name="T76" fmla="*/ 4 w 84"/>
                  <a:gd name="T77" fmla="*/ 174 h 226"/>
                  <a:gd name="T78" fmla="*/ 4 w 84"/>
                  <a:gd name="T79" fmla="*/ 150 h 226"/>
                  <a:gd name="T80" fmla="*/ 6 w 84"/>
                  <a:gd name="T81" fmla="*/ 134 h 226"/>
                  <a:gd name="T82" fmla="*/ 8 w 84"/>
                  <a:gd name="T83" fmla="*/ 126 h 226"/>
                  <a:gd name="T84" fmla="*/ 6 w 84"/>
                  <a:gd name="T85" fmla="*/ 102 h 226"/>
                  <a:gd name="T86" fmla="*/ 0 w 84"/>
                  <a:gd name="T87" fmla="*/ 72 h 226"/>
                  <a:gd name="T88" fmla="*/ 24 w 84"/>
                  <a:gd name="T89" fmla="*/ 34 h 226"/>
                  <a:gd name="T90" fmla="*/ 42 w 84"/>
                  <a:gd name="T91" fmla="*/ 8 h 226"/>
                  <a:gd name="T92" fmla="*/ 50 w 84"/>
                  <a:gd name="T93" fmla="*/ 0 h 226"/>
                  <a:gd name="T94" fmla="*/ 68 w 84"/>
                  <a:gd name="T95" fmla="*/ 14 h 226"/>
                  <a:gd name="T96" fmla="*/ 76 w 84"/>
                  <a:gd name="T97" fmla="*/ 28 h 226"/>
                  <a:gd name="T98" fmla="*/ 80 w 84"/>
                  <a:gd name="T99" fmla="*/ 40 h 226"/>
                  <a:gd name="T100" fmla="*/ 82 w 84"/>
                  <a:gd name="T101" fmla="*/ 56 h 226"/>
                  <a:gd name="T102" fmla="*/ 76 w 84"/>
                  <a:gd name="T103" fmla="*/ 78 h 226"/>
                  <a:gd name="T104" fmla="*/ 70 w 84"/>
                  <a:gd name="T105" fmla="*/ 100 h 226"/>
                  <a:gd name="T106" fmla="*/ 66 w 84"/>
                  <a:gd name="T107" fmla="*/ 120 h 226"/>
                  <a:gd name="T108" fmla="*/ 72 w 84"/>
                  <a:gd name="T109" fmla="*/ 14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 h="226">
                    <a:moveTo>
                      <a:pt x="78" y="164"/>
                    </a:moveTo>
                    <a:lnTo>
                      <a:pt x="78" y="164"/>
                    </a:lnTo>
                    <a:lnTo>
                      <a:pt x="76" y="152"/>
                    </a:lnTo>
                    <a:lnTo>
                      <a:pt x="70" y="142"/>
                    </a:lnTo>
                    <a:lnTo>
                      <a:pt x="70" y="142"/>
                    </a:lnTo>
                    <a:lnTo>
                      <a:pt x="68" y="132"/>
                    </a:lnTo>
                    <a:lnTo>
                      <a:pt x="68" y="132"/>
                    </a:lnTo>
                    <a:lnTo>
                      <a:pt x="64" y="120"/>
                    </a:lnTo>
                    <a:lnTo>
                      <a:pt x="64" y="118"/>
                    </a:lnTo>
                    <a:lnTo>
                      <a:pt x="64" y="116"/>
                    </a:lnTo>
                    <a:lnTo>
                      <a:pt x="64" y="116"/>
                    </a:lnTo>
                    <a:lnTo>
                      <a:pt x="66" y="110"/>
                    </a:lnTo>
                    <a:lnTo>
                      <a:pt x="66" y="110"/>
                    </a:lnTo>
                    <a:lnTo>
                      <a:pt x="66" y="98"/>
                    </a:lnTo>
                    <a:lnTo>
                      <a:pt x="66" y="98"/>
                    </a:lnTo>
                    <a:lnTo>
                      <a:pt x="70" y="88"/>
                    </a:lnTo>
                    <a:lnTo>
                      <a:pt x="70" y="88"/>
                    </a:lnTo>
                    <a:lnTo>
                      <a:pt x="72" y="76"/>
                    </a:lnTo>
                    <a:lnTo>
                      <a:pt x="74" y="72"/>
                    </a:lnTo>
                    <a:lnTo>
                      <a:pt x="74" y="72"/>
                    </a:lnTo>
                    <a:lnTo>
                      <a:pt x="74" y="70"/>
                    </a:lnTo>
                    <a:lnTo>
                      <a:pt x="76" y="66"/>
                    </a:lnTo>
                    <a:lnTo>
                      <a:pt x="76" y="66"/>
                    </a:lnTo>
                    <a:lnTo>
                      <a:pt x="78" y="56"/>
                    </a:lnTo>
                    <a:lnTo>
                      <a:pt x="78" y="50"/>
                    </a:lnTo>
                    <a:lnTo>
                      <a:pt x="78" y="50"/>
                    </a:lnTo>
                    <a:lnTo>
                      <a:pt x="78" y="46"/>
                    </a:lnTo>
                    <a:lnTo>
                      <a:pt x="78" y="46"/>
                    </a:lnTo>
                    <a:lnTo>
                      <a:pt x="76" y="40"/>
                    </a:lnTo>
                    <a:lnTo>
                      <a:pt x="76" y="40"/>
                    </a:lnTo>
                    <a:lnTo>
                      <a:pt x="74" y="34"/>
                    </a:lnTo>
                    <a:lnTo>
                      <a:pt x="74" y="34"/>
                    </a:lnTo>
                    <a:lnTo>
                      <a:pt x="74" y="30"/>
                    </a:lnTo>
                    <a:lnTo>
                      <a:pt x="74" y="30"/>
                    </a:lnTo>
                    <a:lnTo>
                      <a:pt x="70" y="26"/>
                    </a:lnTo>
                    <a:lnTo>
                      <a:pt x="70" y="26"/>
                    </a:lnTo>
                    <a:lnTo>
                      <a:pt x="68" y="20"/>
                    </a:lnTo>
                    <a:lnTo>
                      <a:pt x="68" y="20"/>
                    </a:lnTo>
                    <a:lnTo>
                      <a:pt x="64" y="16"/>
                    </a:lnTo>
                    <a:lnTo>
                      <a:pt x="64" y="16"/>
                    </a:lnTo>
                    <a:lnTo>
                      <a:pt x="58" y="8"/>
                    </a:lnTo>
                    <a:lnTo>
                      <a:pt x="58" y="8"/>
                    </a:lnTo>
                    <a:lnTo>
                      <a:pt x="50" y="2"/>
                    </a:lnTo>
                    <a:lnTo>
                      <a:pt x="50" y="0"/>
                    </a:lnTo>
                    <a:lnTo>
                      <a:pt x="46" y="4"/>
                    </a:lnTo>
                    <a:lnTo>
                      <a:pt x="46" y="4"/>
                    </a:lnTo>
                    <a:lnTo>
                      <a:pt x="44" y="10"/>
                    </a:lnTo>
                    <a:lnTo>
                      <a:pt x="40" y="14"/>
                    </a:lnTo>
                    <a:lnTo>
                      <a:pt x="40" y="14"/>
                    </a:lnTo>
                    <a:lnTo>
                      <a:pt x="38" y="18"/>
                    </a:lnTo>
                    <a:lnTo>
                      <a:pt x="32" y="26"/>
                    </a:lnTo>
                    <a:lnTo>
                      <a:pt x="32" y="26"/>
                    </a:lnTo>
                    <a:lnTo>
                      <a:pt x="26" y="36"/>
                    </a:lnTo>
                    <a:lnTo>
                      <a:pt x="2" y="72"/>
                    </a:lnTo>
                    <a:lnTo>
                      <a:pt x="2" y="70"/>
                    </a:lnTo>
                    <a:lnTo>
                      <a:pt x="2" y="70"/>
                    </a:lnTo>
                    <a:lnTo>
                      <a:pt x="8" y="86"/>
                    </a:lnTo>
                    <a:lnTo>
                      <a:pt x="8" y="86"/>
                    </a:lnTo>
                    <a:lnTo>
                      <a:pt x="10" y="94"/>
                    </a:lnTo>
                    <a:lnTo>
                      <a:pt x="10" y="94"/>
                    </a:lnTo>
                    <a:lnTo>
                      <a:pt x="10" y="102"/>
                    </a:lnTo>
                    <a:lnTo>
                      <a:pt x="10" y="102"/>
                    </a:lnTo>
                    <a:lnTo>
                      <a:pt x="12" y="110"/>
                    </a:lnTo>
                    <a:lnTo>
                      <a:pt x="12" y="110"/>
                    </a:lnTo>
                    <a:lnTo>
                      <a:pt x="12" y="118"/>
                    </a:lnTo>
                    <a:lnTo>
                      <a:pt x="12" y="118"/>
                    </a:lnTo>
                    <a:lnTo>
                      <a:pt x="12" y="126"/>
                    </a:lnTo>
                    <a:lnTo>
                      <a:pt x="12" y="126"/>
                    </a:lnTo>
                    <a:lnTo>
                      <a:pt x="12" y="130"/>
                    </a:lnTo>
                    <a:lnTo>
                      <a:pt x="12" y="130"/>
                    </a:lnTo>
                    <a:lnTo>
                      <a:pt x="12" y="134"/>
                    </a:lnTo>
                    <a:lnTo>
                      <a:pt x="10" y="138"/>
                    </a:lnTo>
                    <a:lnTo>
                      <a:pt x="10" y="142"/>
                    </a:lnTo>
                    <a:lnTo>
                      <a:pt x="10" y="146"/>
                    </a:lnTo>
                    <a:lnTo>
                      <a:pt x="10" y="146"/>
                    </a:lnTo>
                    <a:lnTo>
                      <a:pt x="8" y="150"/>
                    </a:lnTo>
                    <a:lnTo>
                      <a:pt x="8" y="150"/>
                    </a:lnTo>
                    <a:lnTo>
                      <a:pt x="8" y="158"/>
                    </a:lnTo>
                    <a:lnTo>
                      <a:pt x="8" y="158"/>
                    </a:lnTo>
                    <a:lnTo>
                      <a:pt x="8" y="166"/>
                    </a:lnTo>
                    <a:lnTo>
                      <a:pt x="8" y="166"/>
                    </a:lnTo>
                    <a:lnTo>
                      <a:pt x="10" y="174"/>
                    </a:lnTo>
                    <a:lnTo>
                      <a:pt x="10" y="174"/>
                    </a:lnTo>
                    <a:lnTo>
                      <a:pt x="10" y="182"/>
                    </a:lnTo>
                    <a:lnTo>
                      <a:pt x="12" y="186"/>
                    </a:lnTo>
                    <a:lnTo>
                      <a:pt x="12" y="190"/>
                    </a:lnTo>
                    <a:lnTo>
                      <a:pt x="12" y="190"/>
                    </a:lnTo>
                    <a:lnTo>
                      <a:pt x="16" y="196"/>
                    </a:lnTo>
                    <a:lnTo>
                      <a:pt x="14" y="196"/>
                    </a:lnTo>
                    <a:lnTo>
                      <a:pt x="20" y="200"/>
                    </a:lnTo>
                    <a:lnTo>
                      <a:pt x="20" y="200"/>
                    </a:lnTo>
                    <a:lnTo>
                      <a:pt x="24" y="202"/>
                    </a:lnTo>
                    <a:lnTo>
                      <a:pt x="26" y="204"/>
                    </a:lnTo>
                    <a:lnTo>
                      <a:pt x="26" y="204"/>
                    </a:lnTo>
                    <a:lnTo>
                      <a:pt x="34" y="208"/>
                    </a:lnTo>
                    <a:lnTo>
                      <a:pt x="34" y="208"/>
                    </a:lnTo>
                    <a:lnTo>
                      <a:pt x="36" y="210"/>
                    </a:lnTo>
                    <a:lnTo>
                      <a:pt x="40" y="212"/>
                    </a:lnTo>
                    <a:lnTo>
                      <a:pt x="40" y="212"/>
                    </a:lnTo>
                    <a:lnTo>
                      <a:pt x="46" y="214"/>
                    </a:lnTo>
                    <a:lnTo>
                      <a:pt x="46" y="214"/>
                    </a:lnTo>
                    <a:lnTo>
                      <a:pt x="54" y="218"/>
                    </a:lnTo>
                    <a:lnTo>
                      <a:pt x="54" y="218"/>
                    </a:lnTo>
                    <a:lnTo>
                      <a:pt x="56" y="218"/>
                    </a:lnTo>
                    <a:lnTo>
                      <a:pt x="60" y="220"/>
                    </a:lnTo>
                    <a:lnTo>
                      <a:pt x="60" y="220"/>
                    </a:lnTo>
                    <a:lnTo>
                      <a:pt x="68" y="222"/>
                    </a:lnTo>
                    <a:lnTo>
                      <a:pt x="66" y="222"/>
                    </a:lnTo>
                    <a:lnTo>
                      <a:pt x="66" y="222"/>
                    </a:lnTo>
                    <a:lnTo>
                      <a:pt x="70" y="220"/>
                    </a:lnTo>
                    <a:lnTo>
                      <a:pt x="70" y="220"/>
                    </a:lnTo>
                    <a:lnTo>
                      <a:pt x="72" y="218"/>
                    </a:lnTo>
                    <a:lnTo>
                      <a:pt x="72" y="218"/>
                    </a:lnTo>
                    <a:lnTo>
                      <a:pt x="74" y="214"/>
                    </a:lnTo>
                    <a:lnTo>
                      <a:pt x="74" y="214"/>
                    </a:lnTo>
                    <a:lnTo>
                      <a:pt x="78" y="210"/>
                    </a:lnTo>
                    <a:lnTo>
                      <a:pt x="78" y="210"/>
                    </a:lnTo>
                    <a:lnTo>
                      <a:pt x="80" y="208"/>
                    </a:lnTo>
                    <a:lnTo>
                      <a:pt x="80" y="208"/>
                    </a:lnTo>
                    <a:lnTo>
                      <a:pt x="80" y="204"/>
                    </a:lnTo>
                    <a:lnTo>
                      <a:pt x="80" y="204"/>
                    </a:lnTo>
                    <a:lnTo>
                      <a:pt x="82" y="200"/>
                    </a:lnTo>
                    <a:lnTo>
                      <a:pt x="82" y="200"/>
                    </a:lnTo>
                    <a:lnTo>
                      <a:pt x="82" y="196"/>
                    </a:lnTo>
                    <a:lnTo>
                      <a:pt x="82" y="196"/>
                    </a:lnTo>
                    <a:lnTo>
                      <a:pt x="84" y="192"/>
                    </a:lnTo>
                    <a:lnTo>
                      <a:pt x="84" y="192"/>
                    </a:lnTo>
                    <a:lnTo>
                      <a:pt x="84" y="188"/>
                    </a:lnTo>
                    <a:lnTo>
                      <a:pt x="84" y="188"/>
                    </a:lnTo>
                    <a:lnTo>
                      <a:pt x="84" y="184"/>
                    </a:lnTo>
                    <a:lnTo>
                      <a:pt x="84" y="180"/>
                    </a:lnTo>
                    <a:lnTo>
                      <a:pt x="84" y="180"/>
                    </a:lnTo>
                    <a:lnTo>
                      <a:pt x="82" y="176"/>
                    </a:lnTo>
                    <a:lnTo>
                      <a:pt x="82" y="176"/>
                    </a:lnTo>
                    <a:lnTo>
                      <a:pt x="82" y="172"/>
                    </a:lnTo>
                    <a:lnTo>
                      <a:pt x="82" y="172"/>
                    </a:lnTo>
                    <a:lnTo>
                      <a:pt x="80" y="168"/>
                    </a:lnTo>
                    <a:lnTo>
                      <a:pt x="78" y="164"/>
                    </a:lnTo>
                    <a:close/>
                    <a:moveTo>
                      <a:pt x="80" y="162"/>
                    </a:moveTo>
                    <a:lnTo>
                      <a:pt x="80" y="166"/>
                    </a:lnTo>
                    <a:lnTo>
                      <a:pt x="80" y="166"/>
                    </a:lnTo>
                    <a:lnTo>
                      <a:pt x="82" y="170"/>
                    </a:lnTo>
                    <a:lnTo>
                      <a:pt x="82" y="170"/>
                    </a:lnTo>
                    <a:lnTo>
                      <a:pt x="82" y="176"/>
                    </a:lnTo>
                    <a:lnTo>
                      <a:pt x="84" y="180"/>
                    </a:lnTo>
                    <a:lnTo>
                      <a:pt x="84" y="184"/>
                    </a:lnTo>
                    <a:lnTo>
                      <a:pt x="84" y="184"/>
                    </a:lnTo>
                    <a:lnTo>
                      <a:pt x="84" y="188"/>
                    </a:lnTo>
                    <a:lnTo>
                      <a:pt x="84" y="188"/>
                    </a:lnTo>
                    <a:lnTo>
                      <a:pt x="84" y="192"/>
                    </a:lnTo>
                    <a:lnTo>
                      <a:pt x="84" y="192"/>
                    </a:lnTo>
                    <a:lnTo>
                      <a:pt x="84" y="196"/>
                    </a:lnTo>
                    <a:lnTo>
                      <a:pt x="84" y="196"/>
                    </a:lnTo>
                    <a:lnTo>
                      <a:pt x="84" y="200"/>
                    </a:lnTo>
                    <a:lnTo>
                      <a:pt x="84" y="200"/>
                    </a:lnTo>
                    <a:lnTo>
                      <a:pt x="82" y="204"/>
                    </a:lnTo>
                    <a:lnTo>
                      <a:pt x="82" y="204"/>
                    </a:lnTo>
                    <a:lnTo>
                      <a:pt x="82" y="208"/>
                    </a:lnTo>
                    <a:lnTo>
                      <a:pt x="82" y="208"/>
                    </a:lnTo>
                    <a:lnTo>
                      <a:pt x="80" y="212"/>
                    </a:lnTo>
                    <a:lnTo>
                      <a:pt x="80" y="212"/>
                    </a:lnTo>
                    <a:lnTo>
                      <a:pt x="78" y="216"/>
                    </a:lnTo>
                    <a:lnTo>
                      <a:pt x="78" y="216"/>
                    </a:lnTo>
                    <a:lnTo>
                      <a:pt x="74" y="220"/>
                    </a:lnTo>
                    <a:lnTo>
                      <a:pt x="74" y="220"/>
                    </a:lnTo>
                    <a:lnTo>
                      <a:pt x="72" y="222"/>
                    </a:lnTo>
                    <a:lnTo>
                      <a:pt x="72" y="222"/>
                    </a:lnTo>
                    <a:lnTo>
                      <a:pt x="68" y="226"/>
                    </a:lnTo>
                    <a:lnTo>
                      <a:pt x="66" y="226"/>
                    </a:lnTo>
                    <a:lnTo>
                      <a:pt x="66" y="226"/>
                    </a:lnTo>
                    <a:lnTo>
                      <a:pt x="66" y="226"/>
                    </a:lnTo>
                    <a:lnTo>
                      <a:pt x="60" y="224"/>
                    </a:lnTo>
                    <a:lnTo>
                      <a:pt x="60" y="224"/>
                    </a:lnTo>
                    <a:lnTo>
                      <a:pt x="52" y="220"/>
                    </a:lnTo>
                    <a:lnTo>
                      <a:pt x="52" y="220"/>
                    </a:lnTo>
                    <a:lnTo>
                      <a:pt x="44" y="218"/>
                    </a:lnTo>
                    <a:lnTo>
                      <a:pt x="44" y="218"/>
                    </a:lnTo>
                    <a:lnTo>
                      <a:pt x="38" y="216"/>
                    </a:lnTo>
                    <a:lnTo>
                      <a:pt x="38" y="216"/>
                    </a:lnTo>
                    <a:lnTo>
                      <a:pt x="30" y="212"/>
                    </a:lnTo>
                    <a:lnTo>
                      <a:pt x="30" y="212"/>
                    </a:lnTo>
                    <a:lnTo>
                      <a:pt x="24" y="208"/>
                    </a:lnTo>
                    <a:lnTo>
                      <a:pt x="20" y="206"/>
                    </a:lnTo>
                    <a:lnTo>
                      <a:pt x="20" y="206"/>
                    </a:lnTo>
                    <a:lnTo>
                      <a:pt x="18" y="204"/>
                    </a:lnTo>
                    <a:lnTo>
                      <a:pt x="12" y="200"/>
                    </a:lnTo>
                    <a:lnTo>
                      <a:pt x="10" y="198"/>
                    </a:lnTo>
                    <a:lnTo>
                      <a:pt x="10" y="198"/>
                    </a:lnTo>
                    <a:lnTo>
                      <a:pt x="10" y="198"/>
                    </a:lnTo>
                    <a:lnTo>
                      <a:pt x="8" y="190"/>
                    </a:lnTo>
                    <a:lnTo>
                      <a:pt x="6" y="186"/>
                    </a:lnTo>
                    <a:lnTo>
                      <a:pt x="6" y="182"/>
                    </a:lnTo>
                    <a:lnTo>
                      <a:pt x="6" y="182"/>
                    </a:lnTo>
                    <a:lnTo>
                      <a:pt x="4" y="174"/>
                    </a:lnTo>
                    <a:lnTo>
                      <a:pt x="4" y="174"/>
                    </a:lnTo>
                    <a:lnTo>
                      <a:pt x="4" y="166"/>
                    </a:lnTo>
                    <a:lnTo>
                      <a:pt x="4" y="166"/>
                    </a:lnTo>
                    <a:lnTo>
                      <a:pt x="4" y="158"/>
                    </a:lnTo>
                    <a:lnTo>
                      <a:pt x="4" y="158"/>
                    </a:lnTo>
                    <a:lnTo>
                      <a:pt x="4" y="150"/>
                    </a:lnTo>
                    <a:lnTo>
                      <a:pt x="4" y="150"/>
                    </a:lnTo>
                    <a:lnTo>
                      <a:pt x="4" y="146"/>
                    </a:lnTo>
                    <a:lnTo>
                      <a:pt x="4" y="142"/>
                    </a:lnTo>
                    <a:lnTo>
                      <a:pt x="6" y="138"/>
                    </a:lnTo>
                    <a:lnTo>
                      <a:pt x="6" y="134"/>
                    </a:lnTo>
                    <a:lnTo>
                      <a:pt x="6" y="134"/>
                    </a:lnTo>
                    <a:lnTo>
                      <a:pt x="8" y="130"/>
                    </a:lnTo>
                    <a:lnTo>
                      <a:pt x="8" y="130"/>
                    </a:lnTo>
                    <a:lnTo>
                      <a:pt x="8" y="126"/>
                    </a:lnTo>
                    <a:lnTo>
                      <a:pt x="8" y="126"/>
                    </a:lnTo>
                    <a:lnTo>
                      <a:pt x="8" y="118"/>
                    </a:lnTo>
                    <a:lnTo>
                      <a:pt x="8" y="118"/>
                    </a:lnTo>
                    <a:lnTo>
                      <a:pt x="8" y="110"/>
                    </a:lnTo>
                    <a:lnTo>
                      <a:pt x="8" y="110"/>
                    </a:lnTo>
                    <a:lnTo>
                      <a:pt x="6" y="102"/>
                    </a:lnTo>
                    <a:lnTo>
                      <a:pt x="6" y="102"/>
                    </a:lnTo>
                    <a:lnTo>
                      <a:pt x="4" y="86"/>
                    </a:lnTo>
                    <a:lnTo>
                      <a:pt x="4" y="86"/>
                    </a:lnTo>
                    <a:lnTo>
                      <a:pt x="0" y="72"/>
                    </a:lnTo>
                    <a:lnTo>
                      <a:pt x="0" y="72"/>
                    </a:lnTo>
                    <a:lnTo>
                      <a:pt x="0" y="70"/>
                    </a:lnTo>
                    <a:lnTo>
                      <a:pt x="12" y="52"/>
                    </a:lnTo>
                    <a:lnTo>
                      <a:pt x="14" y="48"/>
                    </a:lnTo>
                    <a:lnTo>
                      <a:pt x="18" y="44"/>
                    </a:lnTo>
                    <a:lnTo>
                      <a:pt x="24" y="34"/>
                    </a:lnTo>
                    <a:lnTo>
                      <a:pt x="24" y="34"/>
                    </a:lnTo>
                    <a:lnTo>
                      <a:pt x="30" y="26"/>
                    </a:lnTo>
                    <a:lnTo>
                      <a:pt x="36" y="16"/>
                    </a:lnTo>
                    <a:lnTo>
                      <a:pt x="36" y="16"/>
                    </a:lnTo>
                    <a:lnTo>
                      <a:pt x="42" y="8"/>
                    </a:lnTo>
                    <a:lnTo>
                      <a:pt x="42" y="8"/>
                    </a:lnTo>
                    <a:lnTo>
                      <a:pt x="46" y="4"/>
                    </a:lnTo>
                    <a:lnTo>
                      <a:pt x="48" y="0"/>
                    </a:lnTo>
                    <a:lnTo>
                      <a:pt x="50" y="0"/>
                    </a:lnTo>
                    <a:lnTo>
                      <a:pt x="50" y="0"/>
                    </a:lnTo>
                    <a:lnTo>
                      <a:pt x="50" y="0"/>
                    </a:lnTo>
                    <a:lnTo>
                      <a:pt x="60" y="6"/>
                    </a:lnTo>
                    <a:lnTo>
                      <a:pt x="60" y="6"/>
                    </a:lnTo>
                    <a:lnTo>
                      <a:pt x="68" y="14"/>
                    </a:lnTo>
                    <a:lnTo>
                      <a:pt x="68" y="14"/>
                    </a:lnTo>
                    <a:lnTo>
                      <a:pt x="70" y="18"/>
                    </a:lnTo>
                    <a:lnTo>
                      <a:pt x="70" y="18"/>
                    </a:lnTo>
                    <a:lnTo>
                      <a:pt x="74" y="24"/>
                    </a:lnTo>
                    <a:lnTo>
                      <a:pt x="74" y="24"/>
                    </a:lnTo>
                    <a:lnTo>
                      <a:pt x="76" y="28"/>
                    </a:lnTo>
                    <a:lnTo>
                      <a:pt x="76" y="28"/>
                    </a:lnTo>
                    <a:lnTo>
                      <a:pt x="78" y="34"/>
                    </a:lnTo>
                    <a:lnTo>
                      <a:pt x="78" y="34"/>
                    </a:lnTo>
                    <a:lnTo>
                      <a:pt x="80" y="40"/>
                    </a:lnTo>
                    <a:lnTo>
                      <a:pt x="80" y="40"/>
                    </a:lnTo>
                    <a:lnTo>
                      <a:pt x="82" y="44"/>
                    </a:lnTo>
                    <a:lnTo>
                      <a:pt x="82" y="44"/>
                    </a:lnTo>
                    <a:lnTo>
                      <a:pt x="82" y="50"/>
                    </a:lnTo>
                    <a:lnTo>
                      <a:pt x="82" y="56"/>
                    </a:lnTo>
                    <a:lnTo>
                      <a:pt x="82" y="56"/>
                    </a:lnTo>
                    <a:lnTo>
                      <a:pt x="80" y="68"/>
                    </a:lnTo>
                    <a:lnTo>
                      <a:pt x="78" y="70"/>
                    </a:lnTo>
                    <a:lnTo>
                      <a:pt x="78" y="70"/>
                    </a:lnTo>
                    <a:lnTo>
                      <a:pt x="78" y="72"/>
                    </a:lnTo>
                    <a:lnTo>
                      <a:pt x="76" y="78"/>
                    </a:lnTo>
                    <a:lnTo>
                      <a:pt x="76" y="78"/>
                    </a:lnTo>
                    <a:lnTo>
                      <a:pt x="72" y="88"/>
                    </a:lnTo>
                    <a:lnTo>
                      <a:pt x="72" y="88"/>
                    </a:lnTo>
                    <a:lnTo>
                      <a:pt x="70" y="100"/>
                    </a:lnTo>
                    <a:lnTo>
                      <a:pt x="70" y="100"/>
                    </a:lnTo>
                    <a:lnTo>
                      <a:pt x="68" y="110"/>
                    </a:lnTo>
                    <a:lnTo>
                      <a:pt x="68" y="110"/>
                    </a:lnTo>
                    <a:lnTo>
                      <a:pt x="66" y="116"/>
                    </a:lnTo>
                    <a:lnTo>
                      <a:pt x="66" y="118"/>
                    </a:lnTo>
                    <a:lnTo>
                      <a:pt x="66" y="120"/>
                    </a:lnTo>
                    <a:lnTo>
                      <a:pt x="66" y="120"/>
                    </a:lnTo>
                    <a:lnTo>
                      <a:pt x="68" y="132"/>
                    </a:lnTo>
                    <a:lnTo>
                      <a:pt x="68" y="132"/>
                    </a:lnTo>
                    <a:lnTo>
                      <a:pt x="72" y="142"/>
                    </a:lnTo>
                    <a:lnTo>
                      <a:pt x="72" y="142"/>
                    </a:lnTo>
                    <a:lnTo>
                      <a:pt x="80" y="162"/>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2" name="Freeform 170"/>
              <p:cNvSpPr>
                <a:spLocks/>
              </p:cNvSpPr>
              <p:nvPr/>
            </p:nvSpPr>
            <p:spPr bwMode="auto">
              <a:xfrm>
                <a:off x="5418138" y="1557338"/>
                <a:ext cx="130175" cy="352425"/>
              </a:xfrm>
              <a:custGeom>
                <a:avLst/>
                <a:gdLst>
                  <a:gd name="T0" fmla="*/ 74 w 82"/>
                  <a:gd name="T1" fmla="*/ 152 h 222"/>
                  <a:gd name="T2" fmla="*/ 66 w 82"/>
                  <a:gd name="T3" fmla="*/ 132 h 222"/>
                  <a:gd name="T4" fmla="*/ 62 w 82"/>
                  <a:gd name="T5" fmla="*/ 118 h 222"/>
                  <a:gd name="T6" fmla="*/ 64 w 82"/>
                  <a:gd name="T7" fmla="*/ 110 h 222"/>
                  <a:gd name="T8" fmla="*/ 64 w 82"/>
                  <a:gd name="T9" fmla="*/ 98 h 222"/>
                  <a:gd name="T10" fmla="*/ 70 w 82"/>
                  <a:gd name="T11" fmla="*/ 76 h 222"/>
                  <a:gd name="T12" fmla="*/ 72 w 82"/>
                  <a:gd name="T13" fmla="*/ 70 h 222"/>
                  <a:gd name="T14" fmla="*/ 76 w 82"/>
                  <a:gd name="T15" fmla="*/ 56 h 222"/>
                  <a:gd name="T16" fmla="*/ 76 w 82"/>
                  <a:gd name="T17" fmla="*/ 46 h 222"/>
                  <a:gd name="T18" fmla="*/ 74 w 82"/>
                  <a:gd name="T19" fmla="*/ 40 h 222"/>
                  <a:gd name="T20" fmla="*/ 72 w 82"/>
                  <a:gd name="T21" fmla="*/ 30 h 222"/>
                  <a:gd name="T22" fmla="*/ 68 w 82"/>
                  <a:gd name="T23" fmla="*/ 26 h 222"/>
                  <a:gd name="T24" fmla="*/ 62 w 82"/>
                  <a:gd name="T25" fmla="*/ 16 h 222"/>
                  <a:gd name="T26" fmla="*/ 56 w 82"/>
                  <a:gd name="T27" fmla="*/ 8 h 222"/>
                  <a:gd name="T28" fmla="*/ 44 w 82"/>
                  <a:gd name="T29" fmla="*/ 4 h 222"/>
                  <a:gd name="T30" fmla="*/ 38 w 82"/>
                  <a:gd name="T31" fmla="*/ 14 h 222"/>
                  <a:gd name="T32" fmla="*/ 30 w 82"/>
                  <a:gd name="T33" fmla="*/ 26 h 222"/>
                  <a:gd name="T34" fmla="*/ 0 w 82"/>
                  <a:gd name="T35" fmla="*/ 72 h 222"/>
                  <a:gd name="T36" fmla="*/ 6 w 82"/>
                  <a:gd name="T37" fmla="*/ 86 h 222"/>
                  <a:gd name="T38" fmla="*/ 8 w 82"/>
                  <a:gd name="T39" fmla="*/ 94 h 222"/>
                  <a:gd name="T40" fmla="*/ 10 w 82"/>
                  <a:gd name="T41" fmla="*/ 110 h 222"/>
                  <a:gd name="T42" fmla="*/ 10 w 82"/>
                  <a:gd name="T43" fmla="*/ 118 h 222"/>
                  <a:gd name="T44" fmla="*/ 10 w 82"/>
                  <a:gd name="T45" fmla="*/ 130 h 222"/>
                  <a:gd name="T46" fmla="*/ 8 w 82"/>
                  <a:gd name="T47" fmla="*/ 138 h 222"/>
                  <a:gd name="T48" fmla="*/ 8 w 82"/>
                  <a:gd name="T49" fmla="*/ 146 h 222"/>
                  <a:gd name="T50" fmla="*/ 6 w 82"/>
                  <a:gd name="T51" fmla="*/ 158 h 222"/>
                  <a:gd name="T52" fmla="*/ 6 w 82"/>
                  <a:gd name="T53" fmla="*/ 166 h 222"/>
                  <a:gd name="T54" fmla="*/ 8 w 82"/>
                  <a:gd name="T55" fmla="*/ 182 h 222"/>
                  <a:gd name="T56" fmla="*/ 10 w 82"/>
                  <a:gd name="T57" fmla="*/ 190 h 222"/>
                  <a:gd name="T58" fmla="*/ 18 w 82"/>
                  <a:gd name="T59" fmla="*/ 200 h 222"/>
                  <a:gd name="T60" fmla="*/ 24 w 82"/>
                  <a:gd name="T61" fmla="*/ 204 h 222"/>
                  <a:gd name="T62" fmla="*/ 32 w 82"/>
                  <a:gd name="T63" fmla="*/ 208 h 222"/>
                  <a:gd name="T64" fmla="*/ 38 w 82"/>
                  <a:gd name="T65" fmla="*/ 212 h 222"/>
                  <a:gd name="T66" fmla="*/ 52 w 82"/>
                  <a:gd name="T67" fmla="*/ 218 h 222"/>
                  <a:gd name="T68" fmla="*/ 58 w 82"/>
                  <a:gd name="T69" fmla="*/ 220 h 222"/>
                  <a:gd name="T70" fmla="*/ 64 w 82"/>
                  <a:gd name="T71" fmla="*/ 222 h 222"/>
                  <a:gd name="T72" fmla="*/ 68 w 82"/>
                  <a:gd name="T73" fmla="*/ 220 h 222"/>
                  <a:gd name="T74" fmla="*/ 72 w 82"/>
                  <a:gd name="T75" fmla="*/ 214 h 222"/>
                  <a:gd name="T76" fmla="*/ 76 w 82"/>
                  <a:gd name="T77" fmla="*/ 210 h 222"/>
                  <a:gd name="T78" fmla="*/ 78 w 82"/>
                  <a:gd name="T79" fmla="*/ 204 h 222"/>
                  <a:gd name="T80" fmla="*/ 80 w 82"/>
                  <a:gd name="T81" fmla="*/ 200 h 222"/>
                  <a:gd name="T82" fmla="*/ 82 w 82"/>
                  <a:gd name="T83" fmla="*/ 192 h 222"/>
                  <a:gd name="T84" fmla="*/ 82 w 82"/>
                  <a:gd name="T85" fmla="*/ 188 h 222"/>
                  <a:gd name="T86" fmla="*/ 82 w 82"/>
                  <a:gd name="T87" fmla="*/ 180 h 222"/>
                  <a:gd name="T88" fmla="*/ 80 w 82"/>
                  <a:gd name="T89" fmla="*/ 172 h 222"/>
                  <a:gd name="T90" fmla="*/ 76 w 82"/>
                  <a:gd name="T91" fmla="*/ 16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222">
                    <a:moveTo>
                      <a:pt x="76" y="164"/>
                    </a:moveTo>
                    <a:lnTo>
                      <a:pt x="76" y="164"/>
                    </a:lnTo>
                    <a:lnTo>
                      <a:pt x="74" y="152"/>
                    </a:lnTo>
                    <a:lnTo>
                      <a:pt x="68" y="142"/>
                    </a:lnTo>
                    <a:lnTo>
                      <a:pt x="68" y="142"/>
                    </a:lnTo>
                    <a:lnTo>
                      <a:pt x="66" y="132"/>
                    </a:lnTo>
                    <a:lnTo>
                      <a:pt x="66" y="132"/>
                    </a:lnTo>
                    <a:lnTo>
                      <a:pt x="62" y="120"/>
                    </a:lnTo>
                    <a:lnTo>
                      <a:pt x="62" y="118"/>
                    </a:lnTo>
                    <a:lnTo>
                      <a:pt x="62" y="116"/>
                    </a:lnTo>
                    <a:lnTo>
                      <a:pt x="62" y="116"/>
                    </a:lnTo>
                    <a:lnTo>
                      <a:pt x="64" y="110"/>
                    </a:lnTo>
                    <a:lnTo>
                      <a:pt x="64" y="110"/>
                    </a:lnTo>
                    <a:lnTo>
                      <a:pt x="64" y="98"/>
                    </a:lnTo>
                    <a:lnTo>
                      <a:pt x="64" y="98"/>
                    </a:lnTo>
                    <a:lnTo>
                      <a:pt x="68" y="88"/>
                    </a:lnTo>
                    <a:lnTo>
                      <a:pt x="68" y="88"/>
                    </a:lnTo>
                    <a:lnTo>
                      <a:pt x="70" y="76"/>
                    </a:lnTo>
                    <a:lnTo>
                      <a:pt x="72" y="72"/>
                    </a:lnTo>
                    <a:lnTo>
                      <a:pt x="72" y="72"/>
                    </a:lnTo>
                    <a:lnTo>
                      <a:pt x="72" y="70"/>
                    </a:lnTo>
                    <a:lnTo>
                      <a:pt x="74" y="66"/>
                    </a:lnTo>
                    <a:lnTo>
                      <a:pt x="74" y="66"/>
                    </a:lnTo>
                    <a:lnTo>
                      <a:pt x="76" y="56"/>
                    </a:lnTo>
                    <a:lnTo>
                      <a:pt x="76" y="50"/>
                    </a:lnTo>
                    <a:lnTo>
                      <a:pt x="76" y="50"/>
                    </a:lnTo>
                    <a:lnTo>
                      <a:pt x="76" y="46"/>
                    </a:lnTo>
                    <a:lnTo>
                      <a:pt x="76" y="46"/>
                    </a:lnTo>
                    <a:lnTo>
                      <a:pt x="74" y="40"/>
                    </a:lnTo>
                    <a:lnTo>
                      <a:pt x="74" y="40"/>
                    </a:lnTo>
                    <a:lnTo>
                      <a:pt x="72" y="34"/>
                    </a:lnTo>
                    <a:lnTo>
                      <a:pt x="72" y="34"/>
                    </a:lnTo>
                    <a:lnTo>
                      <a:pt x="72" y="30"/>
                    </a:lnTo>
                    <a:lnTo>
                      <a:pt x="72" y="30"/>
                    </a:lnTo>
                    <a:lnTo>
                      <a:pt x="68" y="26"/>
                    </a:lnTo>
                    <a:lnTo>
                      <a:pt x="68" y="26"/>
                    </a:lnTo>
                    <a:lnTo>
                      <a:pt x="66" y="20"/>
                    </a:lnTo>
                    <a:lnTo>
                      <a:pt x="66" y="20"/>
                    </a:lnTo>
                    <a:lnTo>
                      <a:pt x="62" y="16"/>
                    </a:lnTo>
                    <a:lnTo>
                      <a:pt x="62" y="16"/>
                    </a:lnTo>
                    <a:lnTo>
                      <a:pt x="56" y="8"/>
                    </a:lnTo>
                    <a:lnTo>
                      <a:pt x="56" y="8"/>
                    </a:lnTo>
                    <a:lnTo>
                      <a:pt x="48" y="2"/>
                    </a:lnTo>
                    <a:lnTo>
                      <a:pt x="48" y="0"/>
                    </a:lnTo>
                    <a:lnTo>
                      <a:pt x="44" y="4"/>
                    </a:lnTo>
                    <a:lnTo>
                      <a:pt x="44" y="4"/>
                    </a:lnTo>
                    <a:lnTo>
                      <a:pt x="42" y="10"/>
                    </a:lnTo>
                    <a:lnTo>
                      <a:pt x="38" y="14"/>
                    </a:lnTo>
                    <a:lnTo>
                      <a:pt x="38" y="14"/>
                    </a:lnTo>
                    <a:lnTo>
                      <a:pt x="36" y="18"/>
                    </a:lnTo>
                    <a:lnTo>
                      <a:pt x="30" y="26"/>
                    </a:lnTo>
                    <a:lnTo>
                      <a:pt x="30" y="26"/>
                    </a:lnTo>
                    <a:lnTo>
                      <a:pt x="24" y="36"/>
                    </a:lnTo>
                    <a:lnTo>
                      <a:pt x="0" y="72"/>
                    </a:lnTo>
                    <a:lnTo>
                      <a:pt x="0" y="70"/>
                    </a:lnTo>
                    <a:lnTo>
                      <a:pt x="0" y="70"/>
                    </a:lnTo>
                    <a:lnTo>
                      <a:pt x="6" y="86"/>
                    </a:lnTo>
                    <a:lnTo>
                      <a:pt x="6" y="86"/>
                    </a:lnTo>
                    <a:lnTo>
                      <a:pt x="8" y="94"/>
                    </a:lnTo>
                    <a:lnTo>
                      <a:pt x="8" y="94"/>
                    </a:lnTo>
                    <a:lnTo>
                      <a:pt x="8" y="102"/>
                    </a:lnTo>
                    <a:lnTo>
                      <a:pt x="8" y="102"/>
                    </a:lnTo>
                    <a:lnTo>
                      <a:pt x="10" y="110"/>
                    </a:lnTo>
                    <a:lnTo>
                      <a:pt x="10" y="110"/>
                    </a:lnTo>
                    <a:lnTo>
                      <a:pt x="10" y="118"/>
                    </a:lnTo>
                    <a:lnTo>
                      <a:pt x="10" y="118"/>
                    </a:lnTo>
                    <a:lnTo>
                      <a:pt x="10" y="126"/>
                    </a:lnTo>
                    <a:lnTo>
                      <a:pt x="10" y="126"/>
                    </a:lnTo>
                    <a:lnTo>
                      <a:pt x="10" y="130"/>
                    </a:lnTo>
                    <a:lnTo>
                      <a:pt x="10" y="130"/>
                    </a:lnTo>
                    <a:lnTo>
                      <a:pt x="10" y="134"/>
                    </a:lnTo>
                    <a:lnTo>
                      <a:pt x="8" y="138"/>
                    </a:lnTo>
                    <a:lnTo>
                      <a:pt x="8" y="142"/>
                    </a:lnTo>
                    <a:lnTo>
                      <a:pt x="8" y="146"/>
                    </a:lnTo>
                    <a:lnTo>
                      <a:pt x="8" y="146"/>
                    </a:lnTo>
                    <a:lnTo>
                      <a:pt x="6" y="150"/>
                    </a:lnTo>
                    <a:lnTo>
                      <a:pt x="6" y="150"/>
                    </a:lnTo>
                    <a:lnTo>
                      <a:pt x="6" y="158"/>
                    </a:lnTo>
                    <a:lnTo>
                      <a:pt x="6" y="158"/>
                    </a:lnTo>
                    <a:lnTo>
                      <a:pt x="6" y="166"/>
                    </a:lnTo>
                    <a:lnTo>
                      <a:pt x="6" y="166"/>
                    </a:lnTo>
                    <a:lnTo>
                      <a:pt x="8" y="174"/>
                    </a:lnTo>
                    <a:lnTo>
                      <a:pt x="8" y="174"/>
                    </a:lnTo>
                    <a:lnTo>
                      <a:pt x="8" y="182"/>
                    </a:lnTo>
                    <a:lnTo>
                      <a:pt x="10" y="186"/>
                    </a:lnTo>
                    <a:lnTo>
                      <a:pt x="10" y="190"/>
                    </a:lnTo>
                    <a:lnTo>
                      <a:pt x="10" y="190"/>
                    </a:lnTo>
                    <a:lnTo>
                      <a:pt x="14" y="196"/>
                    </a:lnTo>
                    <a:lnTo>
                      <a:pt x="12" y="196"/>
                    </a:lnTo>
                    <a:lnTo>
                      <a:pt x="18" y="200"/>
                    </a:lnTo>
                    <a:lnTo>
                      <a:pt x="18" y="200"/>
                    </a:lnTo>
                    <a:lnTo>
                      <a:pt x="22" y="202"/>
                    </a:lnTo>
                    <a:lnTo>
                      <a:pt x="24" y="204"/>
                    </a:lnTo>
                    <a:lnTo>
                      <a:pt x="24" y="204"/>
                    </a:lnTo>
                    <a:lnTo>
                      <a:pt x="32" y="208"/>
                    </a:lnTo>
                    <a:lnTo>
                      <a:pt x="32" y="208"/>
                    </a:lnTo>
                    <a:lnTo>
                      <a:pt x="34" y="210"/>
                    </a:lnTo>
                    <a:lnTo>
                      <a:pt x="38" y="212"/>
                    </a:lnTo>
                    <a:lnTo>
                      <a:pt x="38" y="212"/>
                    </a:lnTo>
                    <a:lnTo>
                      <a:pt x="44" y="214"/>
                    </a:lnTo>
                    <a:lnTo>
                      <a:pt x="44" y="214"/>
                    </a:lnTo>
                    <a:lnTo>
                      <a:pt x="52" y="218"/>
                    </a:lnTo>
                    <a:lnTo>
                      <a:pt x="52" y="218"/>
                    </a:lnTo>
                    <a:lnTo>
                      <a:pt x="54" y="218"/>
                    </a:lnTo>
                    <a:lnTo>
                      <a:pt x="58" y="220"/>
                    </a:lnTo>
                    <a:lnTo>
                      <a:pt x="58" y="220"/>
                    </a:lnTo>
                    <a:lnTo>
                      <a:pt x="66" y="222"/>
                    </a:lnTo>
                    <a:lnTo>
                      <a:pt x="64" y="222"/>
                    </a:lnTo>
                    <a:lnTo>
                      <a:pt x="64" y="222"/>
                    </a:lnTo>
                    <a:lnTo>
                      <a:pt x="68" y="220"/>
                    </a:lnTo>
                    <a:lnTo>
                      <a:pt x="68" y="220"/>
                    </a:lnTo>
                    <a:lnTo>
                      <a:pt x="70" y="218"/>
                    </a:lnTo>
                    <a:lnTo>
                      <a:pt x="70" y="218"/>
                    </a:lnTo>
                    <a:lnTo>
                      <a:pt x="72" y="214"/>
                    </a:lnTo>
                    <a:lnTo>
                      <a:pt x="72" y="214"/>
                    </a:lnTo>
                    <a:lnTo>
                      <a:pt x="76" y="210"/>
                    </a:lnTo>
                    <a:lnTo>
                      <a:pt x="76" y="210"/>
                    </a:lnTo>
                    <a:lnTo>
                      <a:pt x="78" y="208"/>
                    </a:lnTo>
                    <a:lnTo>
                      <a:pt x="78" y="208"/>
                    </a:lnTo>
                    <a:lnTo>
                      <a:pt x="78" y="204"/>
                    </a:lnTo>
                    <a:lnTo>
                      <a:pt x="78" y="204"/>
                    </a:lnTo>
                    <a:lnTo>
                      <a:pt x="80" y="200"/>
                    </a:lnTo>
                    <a:lnTo>
                      <a:pt x="80" y="200"/>
                    </a:lnTo>
                    <a:lnTo>
                      <a:pt x="80" y="196"/>
                    </a:lnTo>
                    <a:lnTo>
                      <a:pt x="80" y="196"/>
                    </a:lnTo>
                    <a:lnTo>
                      <a:pt x="82" y="192"/>
                    </a:lnTo>
                    <a:lnTo>
                      <a:pt x="82" y="192"/>
                    </a:lnTo>
                    <a:lnTo>
                      <a:pt x="82" y="188"/>
                    </a:lnTo>
                    <a:lnTo>
                      <a:pt x="82" y="188"/>
                    </a:lnTo>
                    <a:lnTo>
                      <a:pt x="82" y="184"/>
                    </a:lnTo>
                    <a:lnTo>
                      <a:pt x="82" y="180"/>
                    </a:lnTo>
                    <a:lnTo>
                      <a:pt x="82" y="180"/>
                    </a:lnTo>
                    <a:lnTo>
                      <a:pt x="80" y="176"/>
                    </a:lnTo>
                    <a:lnTo>
                      <a:pt x="80" y="176"/>
                    </a:lnTo>
                    <a:lnTo>
                      <a:pt x="80" y="172"/>
                    </a:lnTo>
                    <a:lnTo>
                      <a:pt x="80" y="172"/>
                    </a:lnTo>
                    <a:lnTo>
                      <a:pt x="78" y="168"/>
                    </a:lnTo>
                    <a:lnTo>
                      <a:pt x="76" y="1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3" name="Freeform 171"/>
              <p:cNvSpPr>
                <a:spLocks/>
              </p:cNvSpPr>
              <p:nvPr/>
            </p:nvSpPr>
            <p:spPr bwMode="auto">
              <a:xfrm>
                <a:off x="5414963" y="1557338"/>
                <a:ext cx="133350" cy="358775"/>
              </a:xfrm>
              <a:custGeom>
                <a:avLst/>
                <a:gdLst>
                  <a:gd name="T0" fmla="*/ 80 w 84"/>
                  <a:gd name="T1" fmla="*/ 166 h 226"/>
                  <a:gd name="T2" fmla="*/ 82 w 84"/>
                  <a:gd name="T3" fmla="*/ 176 h 226"/>
                  <a:gd name="T4" fmla="*/ 84 w 84"/>
                  <a:gd name="T5" fmla="*/ 184 h 226"/>
                  <a:gd name="T6" fmla="*/ 84 w 84"/>
                  <a:gd name="T7" fmla="*/ 192 h 226"/>
                  <a:gd name="T8" fmla="*/ 84 w 84"/>
                  <a:gd name="T9" fmla="*/ 196 h 226"/>
                  <a:gd name="T10" fmla="*/ 82 w 84"/>
                  <a:gd name="T11" fmla="*/ 204 h 226"/>
                  <a:gd name="T12" fmla="*/ 82 w 84"/>
                  <a:gd name="T13" fmla="*/ 208 h 226"/>
                  <a:gd name="T14" fmla="*/ 78 w 84"/>
                  <a:gd name="T15" fmla="*/ 216 h 226"/>
                  <a:gd name="T16" fmla="*/ 74 w 84"/>
                  <a:gd name="T17" fmla="*/ 220 h 226"/>
                  <a:gd name="T18" fmla="*/ 68 w 84"/>
                  <a:gd name="T19" fmla="*/ 226 h 226"/>
                  <a:gd name="T20" fmla="*/ 66 w 84"/>
                  <a:gd name="T21" fmla="*/ 226 h 226"/>
                  <a:gd name="T22" fmla="*/ 52 w 84"/>
                  <a:gd name="T23" fmla="*/ 220 h 226"/>
                  <a:gd name="T24" fmla="*/ 44 w 84"/>
                  <a:gd name="T25" fmla="*/ 218 h 226"/>
                  <a:gd name="T26" fmla="*/ 30 w 84"/>
                  <a:gd name="T27" fmla="*/ 212 h 226"/>
                  <a:gd name="T28" fmla="*/ 20 w 84"/>
                  <a:gd name="T29" fmla="*/ 206 h 226"/>
                  <a:gd name="T30" fmla="*/ 12 w 84"/>
                  <a:gd name="T31" fmla="*/ 200 h 226"/>
                  <a:gd name="T32" fmla="*/ 10 w 84"/>
                  <a:gd name="T33" fmla="*/ 198 h 226"/>
                  <a:gd name="T34" fmla="*/ 6 w 84"/>
                  <a:gd name="T35" fmla="*/ 182 h 226"/>
                  <a:gd name="T36" fmla="*/ 4 w 84"/>
                  <a:gd name="T37" fmla="*/ 174 h 226"/>
                  <a:gd name="T38" fmla="*/ 4 w 84"/>
                  <a:gd name="T39" fmla="*/ 158 h 226"/>
                  <a:gd name="T40" fmla="*/ 4 w 84"/>
                  <a:gd name="T41" fmla="*/ 150 h 226"/>
                  <a:gd name="T42" fmla="*/ 6 w 84"/>
                  <a:gd name="T43" fmla="*/ 138 h 226"/>
                  <a:gd name="T44" fmla="*/ 8 w 84"/>
                  <a:gd name="T45" fmla="*/ 130 h 226"/>
                  <a:gd name="T46" fmla="*/ 8 w 84"/>
                  <a:gd name="T47" fmla="*/ 126 h 226"/>
                  <a:gd name="T48" fmla="*/ 8 w 84"/>
                  <a:gd name="T49" fmla="*/ 110 h 226"/>
                  <a:gd name="T50" fmla="*/ 6 w 84"/>
                  <a:gd name="T51" fmla="*/ 102 h 226"/>
                  <a:gd name="T52" fmla="*/ 0 w 84"/>
                  <a:gd name="T53" fmla="*/ 72 h 226"/>
                  <a:gd name="T54" fmla="*/ 12 w 84"/>
                  <a:gd name="T55" fmla="*/ 52 h 226"/>
                  <a:gd name="T56" fmla="*/ 24 w 84"/>
                  <a:gd name="T57" fmla="*/ 34 h 226"/>
                  <a:gd name="T58" fmla="*/ 36 w 84"/>
                  <a:gd name="T59" fmla="*/ 16 h 226"/>
                  <a:gd name="T60" fmla="*/ 42 w 84"/>
                  <a:gd name="T61" fmla="*/ 8 h 226"/>
                  <a:gd name="T62" fmla="*/ 50 w 84"/>
                  <a:gd name="T63" fmla="*/ 0 h 226"/>
                  <a:gd name="T64" fmla="*/ 60 w 84"/>
                  <a:gd name="T65" fmla="*/ 6 h 226"/>
                  <a:gd name="T66" fmla="*/ 68 w 84"/>
                  <a:gd name="T67" fmla="*/ 14 h 226"/>
                  <a:gd name="T68" fmla="*/ 74 w 84"/>
                  <a:gd name="T69" fmla="*/ 24 h 226"/>
                  <a:gd name="T70" fmla="*/ 76 w 84"/>
                  <a:gd name="T71" fmla="*/ 28 h 226"/>
                  <a:gd name="T72" fmla="*/ 80 w 84"/>
                  <a:gd name="T73" fmla="*/ 40 h 226"/>
                  <a:gd name="T74" fmla="*/ 82 w 84"/>
                  <a:gd name="T75" fmla="*/ 44 h 226"/>
                  <a:gd name="T76" fmla="*/ 82 w 84"/>
                  <a:gd name="T77" fmla="*/ 56 h 226"/>
                  <a:gd name="T78" fmla="*/ 78 w 84"/>
                  <a:gd name="T79" fmla="*/ 70 h 226"/>
                  <a:gd name="T80" fmla="*/ 76 w 84"/>
                  <a:gd name="T81" fmla="*/ 78 h 226"/>
                  <a:gd name="T82" fmla="*/ 70 w 84"/>
                  <a:gd name="T83" fmla="*/ 100 h 226"/>
                  <a:gd name="T84" fmla="*/ 68 w 84"/>
                  <a:gd name="T85" fmla="*/ 110 h 226"/>
                  <a:gd name="T86" fmla="*/ 66 w 84"/>
                  <a:gd name="T87" fmla="*/ 120 h 226"/>
                  <a:gd name="T88" fmla="*/ 68 w 84"/>
                  <a:gd name="T89" fmla="*/ 132 h 226"/>
                  <a:gd name="T90" fmla="*/ 80 w 84"/>
                  <a:gd name="T91" fmla="*/ 16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6">
                    <a:moveTo>
                      <a:pt x="80" y="162"/>
                    </a:moveTo>
                    <a:lnTo>
                      <a:pt x="80" y="166"/>
                    </a:lnTo>
                    <a:lnTo>
                      <a:pt x="80" y="166"/>
                    </a:lnTo>
                    <a:lnTo>
                      <a:pt x="82" y="170"/>
                    </a:lnTo>
                    <a:lnTo>
                      <a:pt x="82" y="170"/>
                    </a:lnTo>
                    <a:lnTo>
                      <a:pt x="82" y="176"/>
                    </a:lnTo>
                    <a:lnTo>
                      <a:pt x="84" y="180"/>
                    </a:lnTo>
                    <a:lnTo>
                      <a:pt x="84" y="184"/>
                    </a:lnTo>
                    <a:lnTo>
                      <a:pt x="84" y="184"/>
                    </a:lnTo>
                    <a:lnTo>
                      <a:pt x="84" y="188"/>
                    </a:lnTo>
                    <a:lnTo>
                      <a:pt x="84" y="188"/>
                    </a:lnTo>
                    <a:lnTo>
                      <a:pt x="84" y="192"/>
                    </a:lnTo>
                    <a:lnTo>
                      <a:pt x="84" y="192"/>
                    </a:lnTo>
                    <a:lnTo>
                      <a:pt x="84" y="196"/>
                    </a:lnTo>
                    <a:lnTo>
                      <a:pt x="84" y="196"/>
                    </a:lnTo>
                    <a:lnTo>
                      <a:pt x="84" y="200"/>
                    </a:lnTo>
                    <a:lnTo>
                      <a:pt x="84" y="200"/>
                    </a:lnTo>
                    <a:lnTo>
                      <a:pt x="82" y="204"/>
                    </a:lnTo>
                    <a:lnTo>
                      <a:pt x="82" y="204"/>
                    </a:lnTo>
                    <a:lnTo>
                      <a:pt x="82" y="208"/>
                    </a:lnTo>
                    <a:lnTo>
                      <a:pt x="82" y="208"/>
                    </a:lnTo>
                    <a:lnTo>
                      <a:pt x="80" y="212"/>
                    </a:lnTo>
                    <a:lnTo>
                      <a:pt x="80" y="212"/>
                    </a:lnTo>
                    <a:lnTo>
                      <a:pt x="78" y="216"/>
                    </a:lnTo>
                    <a:lnTo>
                      <a:pt x="78" y="216"/>
                    </a:lnTo>
                    <a:lnTo>
                      <a:pt x="74" y="220"/>
                    </a:lnTo>
                    <a:lnTo>
                      <a:pt x="74" y="220"/>
                    </a:lnTo>
                    <a:lnTo>
                      <a:pt x="72" y="222"/>
                    </a:lnTo>
                    <a:lnTo>
                      <a:pt x="72" y="222"/>
                    </a:lnTo>
                    <a:lnTo>
                      <a:pt x="68" y="226"/>
                    </a:lnTo>
                    <a:lnTo>
                      <a:pt x="66" y="226"/>
                    </a:lnTo>
                    <a:lnTo>
                      <a:pt x="66" y="226"/>
                    </a:lnTo>
                    <a:lnTo>
                      <a:pt x="66" y="226"/>
                    </a:lnTo>
                    <a:lnTo>
                      <a:pt x="60" y="224"/>
                    </a:lnTo>
                    <a:lnTo>
                      <a:pt x="60" y="224"/>
                    </a:lnTo>
                    <a:lnTo>
                      <a:pt x="52" y="220"/>
                    </a:lnTo>
                    <a:lnTo>
                      <a:pt x="52" y="220"/>
                    </a:lnTo>
                    <a:lnTo>
                      <a:pt x="44" y="218"/>
                    </a:lnTo>
                    <a:lnTo>
                      <a:pt x="44" y="218"/>
                    </a:lnTo>
                    <a:lnTo>
                      <a:pt x="38" y="216"/>
                    </a:lnTo>
                    <a:lnTo>
                      <a:pt x="38" y="216"/>
                    </a:lnTo>
                    <a:lnTo>
                      <a:pt x="30" y="212"/>
                    </a:lnTo>
                    <a:lnTo>
                      <a:pt x="30" y="212"/>
                    </a:lnTo>
                    <a:lnTo>
                      <a:pt x="24" y="208"/>
                    </a:lnTo>
                    <a:lnTo>
                      <a:pt x="20" y="206"/>
                    </a:lnTo>
                    <a:lnTo>
                      <a:pt x="20" y="206"/>
                    </a:lnTo>
                    <a:lnTo>
                      <a:pt x="18" y="204"/>
                    </a:lnTo>
                    <a:lnTo>
                      <a:pt x="12" y="200"/>
                    </a:lnTo>
                    <a:lnTo>
                      <a:pt x="10" y="198"/>
                    </a:lnTo>
                    <a:lnTo>
                      <a:pt x="10" y="198"/>
                    </a:lnTo>
                    <a:lnTo>
                      <a:pt x="10" y="198"/>
                    </a:lnTo>
                    <a:lnTo>
                      <a:pt x="8" y="190"/>
                    </a:lnTo>
                    <a:lnTo>
                      <a:pt x="6" y="186"/>
                    </a:lnTo>
                    <a:lnTo>
                      <a:pt x="6" y="182"/>
                    </a:lnTo>
                    <a:lnTo>
                      <a:pt x="6" y="182"/>
                    </a:lnTo>
                    <a:lnTo>
                      <a:pt x="4" y="174"/>
                    </a:lnTo>
                    <a:lnTo>
                      <a:pt x="4" y="174"/>
                    </a:lnTo>
                    <a:lnTo>
                      <a:pt x="4" y="166"/>
                    </a:lnTo>
                    <a:lnTo>
                      <a:pt x="4" y="166"/>
                    </a:lnTo>
                    <a:lnTo>
                      <a:pt x="4" y="158"/>
                    </a:lnTo>
                    <a:lnTo>
                      <a:pt x="4" y="158"/>
                    </a:lnTo>
                    <a:lnTo>
                      <a:pt x="4" y="150"/>
                    </a:lnTo>
                    <a:lnTo>
                      <a:pt x="4" y="150"/>
                    </a:lnTo>
                    <a:lnTo>
                      <a:pt x="4" y="146"/>
                    </a:lnTo>
                    <a:lnTo>
                      <a:pt x="4" y="142"/>
                    </a:lnTo>
                    <a:lnTo>
                      <a:pt x="6" y="138"/>
                    </a:lnTo>
                    <a:lnTo>
                      <a:pt x="6" y="134"/>
                    </a:lnTo>
                    <a:lnTo>
                      <a:pt x="6" y="134"/>
                    </a:lnTo>
                    <a:lnTo>
                      <a:pt x="8" y="130"/>
                    </a:lnTo>
                    <a:lnTo>
                      <a:pt x="8" y="130"/>
                    </a:lnTo>
                    <a:lnTo>
                      <a:pt x="8" y="126"/>
                    </a:lnTo>
                    <a:lnTo>
                      <a:pt x="8" y="126"/>
                    </a:lnTo>
                    <a:lnTo>
                      <a:pt x="8" y="118"/>
                    </a:lnTo>
                    <a:lnTo>
                      <a:pt x="8" y="118"/>
                    </a:lnTo>
                    <a:lnTo>
                      <a:pt x="8" y="110"/>
                    </a:lnTo>
                    <a:lnTo>
                      <a:pt x="8" y="110"/>
                    </a:lnTo>
                    <a:lnTo>
                      <a:pt x="6" y="102"/>
                    </a:lnTo>
                    <a:lnTo>
                      <a:pt x="6" y="102"/>
                    </a:lnTo>
                    <a:lnTo>
                      <a:pt x="4" y="86"/>
                    </a:lnTo>
                    <a:lnTo>
                      <a:pt x="4" y="86"/>
                    </a:lnTo>
                    <a:lnTo>
                      <a:pt x="0" y="72"/>
                    </a:lnTo>
                    <a:lnTo>
                      <a:pt x="0" y="72"/>
                    </a:lnTo>
                    <a:lnTo>
                      <a:pt x="0" y="70"/>
                    </a:lnTo>
                    <a:lnTo>
                      <a:pt x="12" y="52"/>
                    </a:lnTo>
                    <a:lnTo>
                      <a:pt x="14" y="48"/>
                    </a:lnTo>
                    <a:lnTo>
                      <a:pt x="18" y="44"/>
                    </a:lnTo>
                    <a:lnTo>
                      <a:pt x="24" y="34"/>
                    </a:lnTo>
                    <a:lnTo>
                      <a:pt x="24" y="34"/>
                    </a:lnTo>
                    <a:lnTo>
                      <a:pt x="30" y="26"/>
                    </a:lnTo>
                    <a:lnTo>
                      <a:pt x="36" y="16"/>
                    </a:lnTo>
                    <a:lnTo>
                      <a:pt x="36" y="16"/>
                    </a:lnTo>
                    <a:lnTo>
                      <a:pt x="42" y="8"/>
                    </a:lnTo>
                    <a:lnTo>
                      <a:pt x="42" y="8"/>
                    </a:lnTo>
                    <a:lnTo>
                      <a:pt x="46" y="4"/>
                    </a:lnTo>
                    <a:lnTo>
                      <a:pt x="48" y="0"/>
                    </a:lnTo>
                    <a:lnTo>
                      <a:pt x="50" y="0"/>
                    </a:lnTo>
                    <a:lnTo>
                      <a:pt x="50" y="0"/>
                    </a:lnTo>
                    <a:lnTo>
                      <a:pt x="50" y="0"/>
                    </a:lnTo>
                    <a:lnTo>
                      <a:pt x="60" y="6"/>
                    </a:lnTo>
                    <a:lnTo>
                      <a:pt x="60" y="6"/>
                    </a:lnTo>
                    <a:lnTo>
                      <a:pt x="68" y="14"/>
                    </a:lnTo>
                    <a:lnTo>
                      <a:pt x="68" y="14"/>
                    </a:lnTo>
                    <a:lnTo>
                      <a:pt x="70" y="18"/>
                    </a:lnTo>
                    <a:lnTo>
                      <a:pt x="70" y="18"/>
                    </a:lnTo>
                    <a:lnTo>
                      <a:pt x="74" y="24"/>
                    </a:lnTo>
                    <a:lnTo>
                      <a:pt x="74" y="24"/>
                    </a:lnTo>
                    <a:lnTo>
                      <a:pt x="76" y="28"/>
                    </a:lnTo>
                    <a:lnTo>
                      <a:pt x="76" y="28"/>
                    </a:lnTo>
                    <a:lnTo>
                      <a:pt x="78" y="34"/>
                    </a:lnTo>
                    <a:lnTo>
                      <a:pt x="78" y="34"/>
                    </a:lnTo>
                    <a:lnTo>
                      <a:pt x="80" y="40"/>
                    </a:lnTo>
                    <a:lnTo>
                      <a:pt x="80" y="40"/>
                    </a:lnTo>
                    <a:lnTo>
                      <a:pt x="82" y="44"/>
                    </a:lnTo>
                    <a:lnTo>
                      <a:pt x="82" y="44"/>
                    </a:lnTo>
                    <a:lnTo>
                      <a:pt x="82" y="50"/>
                    </a:lnTo>
                    <a:lnTo>
                      <a:pt x="82" y="56"/>
                    </a:lnTo>
                    <a:lnTo>
                      <a:pt x="82" y="56"/>
                    </a:lnTo>
                    <a:lnTo>
                      <a:pt x="80" y="68"/>
                    </a:lnTo>
                    <a:lnTo>
                      <a:pt x="78" y="70"/>
                    </a:lnTo>
                    <a:lnTo>
                      <a:pt x="78" y="70"/>
                    </a:lnTo>
                    <a:lnTo>
                      <a:pt x="78" y="72"/>
                    </a:lnTo>
                    <a:lnTo>
                      <a:pt x="76" y="78"/>
                    </a:lnTo>
                    <a:lnTo>
                      <a:pt x="76" y="78"/>
                    </a:lnTo>
                    <a:lnTo>
                      <a:pt x="72" y="88"/>
                    </a:lnTo>
                    <a:lnTo>
                      <a:pt x="72" y="88"/>
                    </a:lnTo>
                    <a:lnTo>
                      <a:pt x="70" y="100"/>
                    </a:lnTo>
                    <a:lnTo>
                      <a:pt x="70" y="100"/>
                    </a:lnTo>
                    <a:lnTo>
                      <a:pt x="68" y="110"/>
                    </a:lnTo>
                    <a:lnTo>
                      <a:pt x="68" y="110"/>
                    </a:lnTo>
                    <a:lnTo>
                      <a:pt x="66" y="116"/>
                    </a:lnTo>
                    <a:lnTo>
                      <a:pt x="66" y="118"/>
                    </a:lnTo>
                    <a:lnTo>
                      <a:pt x="66" y="120"/>
                    </a:lnTo>
                    <a:lnTo>
                      <a:pt x="66" y="120"/>
                    </a:lnTo>
                    <a:lnTo>
                      <a:pt x="68" y="132"/>
                    </a:lnTo>
                    <a:lnTo>
                      <a:pt x="68" y="132"/>
                    </a:lnTo>
                    <a:lnTo>
                      <a:pt x="72" y="142"/>
                    </a:lnTo>
                    <a:lnTo>
                      <a:pt x="72" y="142"/>
                    </a:lnTo>
                    <a:lnTo>
                      <a:pt x="80"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4" name="Freeform 172"/>
              <p:cNvSpPr>
                <a:spLocks/>
              </p:cNvSpPr>
              <p:nvPr/>
            </p:nvSpPr>
            <p:spPr bwMode="auto">
              <a:xfrm>
                <a:off x="5494338" y="1554163"/>
                <a:ext cx="76200" cy="361950"/>
              </a:xfrm>
              <a:custGeom>
                <a:avLst/>
                <a:gdLst>
                  <a:gd name="T0" fmla="*/ 38 w 48"/>
                  <a:gd name="T1" fmla="*/ 80 h 228"/>
                  <a:gd name="T2" fmla="*/ 38 w 48"/>
                  <a:gd name="T3" fmla="*/ 80 h 228"/>
                  <a:gd name="T4" fmla="*/ 40 w 48"/>
                  <a:gd name="T5" fmla="*/ 62 h 228"/>
                  <a:gd name="T6" fmla="*/ 38 w 48"/>
                  <a:gd name="T7" fmla="*/ 46 h 228"/>
                  <a:gd name="T8" fmla="*/ 32 w 48"/>
                  <a:gd name="T9" fmla="*/ 32 h 228"/>
                  <a:gd name="T10" fmla="*/ 26 w 48"/>
                  <a:gd name="T11" fmla="*/ 22 h 228"/>
                  <a:gd name="T12" fmla="*/ 18 w 48"/>
                  <a:gd name="T13" fmla="*/ 12 h 228"/>
                  <a:gd name="T14" fmla="*/ 12 w 48"/>
                  <a:gd name="T15" fmla="*/ 6 h 228"/>
                  <a:gd name="T16" fmla="*/ 4 w 48"/>
                  <a:gd name="T17" fmla="*/ 0 h 228"/>
                  <a:gd name="T18" fmla="*/ 4 w 48"/>
                  <a:gd name="T19" fmla="*/ 0 h 228"/>
                  <a:gd name="T20" fmla="*/ 2 w 48"/>
                  <a:gd name="T21" fmla="*/ 0 h 228"/>
                  <a:gd name="T22" fmla="*/ 0 w 48"/>
                  <a:gd name="T23" fmla="*/ 2 h 228"/>
                  <a:gd name="T24" fmla="*/ 0 w 48"/>
                  <a:gd name="T25" fmla="*/ 2 h 228"/>
                  <a:gd name="T26" fmla="*/ 10 w 48"/>
                  <a:gd name="T27" fmla="*/ 12 h 228"/>
                  <a:gd name="T28" fmla="*/ 16 w 48"/>
                  <a:gd name="T29" fmla="*/ 18 h 228"/>
                  <a:gd name="T30" fmla="*/ 22 w 48"/>
                  <a:gd name="T31" fmla="*/ 26 h 228"/>
                  <a:gd name="T32" fmla="*/ 26 w 48"/>
                  <a:gd name="T33" fmla="*/ 36 h 228"/>
                  <a:gd name="T34" fmla="*/ 30 w 48"/>
                  <a:gd name="T35" fmla="*/ 46 h 228"/>
                  <a:gd name="T36" fmla="*/ 30 w 48"/>
                  <a:gd name="T37" fmla="*/ 58 h 228"/>
                  <a:gd name="T38" fmla="*/ 26 w 48"/>
                  <a:gd name="T39" fmla="*/ 72 h 228"/>
                  <a:gd name="T40" fmla="*/ 26 w 48"/>
                  <a:gd name="T41" fmla="*/ 72 h 228"/>
                  <a:gd name="T42" fmla="*/ 18 w 48"/>
                  <a:gd name="T43" fmla="*/ 104 h 228"/>
                  <a:gd name="T44" fmla="*/ 16 w 48"/>
                  <a:gd name="T45" fmla="*/ 116 h 228"/>
                  <a:gd name="T46" fmla="*/ 16 w 48"/>
                  <a:gd name="T47" fmla="*/ 124 h 228"/>
                  <a:gd name="T48" fmla="*/ 18 w 48"/>
                  <a:gd name="T49" fmla="*/ 134 h 228"/>
                  <a:gd name="T50" fmla="*/ 20 w 48"/>
                  <a:gd name="T51" fmla="*/ 142 h 228"/>
                  <a:gd name="T52" fmla="*/ 30 w 48"/>
                  <a:gd name="T53" fmla="*/ 166 h 228"/>
                  <a:gd name="T54" fmla="*/ 30 w 48"/>
                  <a:gd name="T55" fmla="*/ 166 h 228"/>
                  <a:gd name="T56" fmla="*/ 32 w 48"/>
                  <a:gd name="T57" fmla="*/ 176 h 228"/>
                  <a:gd name="T58" fmla="*/ 34 w 48"/>
                  <a:gd name="T59" fmla="*/ 186 h 228"/>
                  <a:gd name="T60" fmla="*/ 34 w 48"/>
                  <a:gd name="T61" fmla="*/ 194 h 228"/>
                  <a:gd name="T62" fmla="*/ 32 w 48"/>
                  <a:gd name="T63" fmla="*/ 202 h 228"/>
                  <a:gd name="T64" fmla="*/ 30 w 48"/>
                  <a:gd name="T65" fmla="*/ 210 h 228"/>
                  <a:gd name="T66" fmla="*/ 26 w 48"/>
                  <a:gd name="T67" fmla="*/ 216 h 228"/>
                  <a:gd name="T68" fmla="*/ 18 w 48"/>
                  <a:gd name="T69" fmla="*/ 226 h 228"/>
                  <a:gd name="T70" fmla="*/ 18 w 48"/>
                  <a:gd name="T71" fmla="*/ 226 h 228"/>
                  <a:gd name="T72" fmla="*/ 30 w 48"/>
                  <a:gd name="T73" fmla="*/ 228 h 228"/>
                  <a:gd name="T74" fmla="*/ 30 w 48"/>
                  <a:gd name="T75" fmla="*/ 228 h 228"/>
                  <a:gd name="T76" fmla="*/ 36 w 48"/>
                  <a:gd name="T77" fmla="*/ 224 h 228"/>
                  <a:gd name="T78" fmla="*/ 40 w 48"/>
                  <a:gd name="T79" fmla="*/ 218 h 228"/>
                  <a:gd name="T80" fmla="*/ 44 w 48"/>
                  <a:gd name="T81" fmla="*/ 212 h 228"/>
                  <a:gd name="T82" fmla="*/ 46 w 48"/>
                  <a:gd name="T83" fmla="*/ 204 h 228"/>
                  <a:gd name="T84" fmla="*/ 48 w 48"/>
                  <a:gd name="T85" fmla="*/ 194 h 228"/>
                  <a:gd name="T86" fmla="*/ 48 w 48"/>
                  <a:gd name="T87" fmla="*/ 182 h 228"/>
                  <a:gd name="T88" fmla="*/ 44 w 48"/>
                  <a:gd name="T89" fmla="*/ 168 h 228"/>
                  <a:gd name="T90" fmla="*/ 44 w 48"/>
                  <a:gd name="T91" fmla="*/ 168 h 228"/>
                  <a:gd name="T92" fmla="*/ 34 w 48"/>
                  <a:gd name="T93" fmla="*/ 136 h 228"/>
                  <a:gd name="T94" fmla="*/ 30 w 48"/>
                  <a:gd name="T95" fmla="*/ 124 h 228"/>
                  <a:gd name="T96" fmla="*/ 30 w 48"/>
                  <a:gd name="T97" fmla="*/ 114 h 228"/>
                  <a:gd name="T98" fmla="*/ 30 w 48"/>
                  <a:gd name="T99" fmla="*/ 106 h 228"/>
                  <a:gd name="T100" fmla="*/ 32 w 48"/>
                  <a:gd name="T101" fmla="*/ 98 h 228"/>
                  <a:gd name="T102" fmla="*/ 38 w 48"/>
                  <a:gd name="T103"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 h="228">
                    <a:moveTo>
                      <a:pt x="38" y="80"/>
                    </a:moveTo>
                    <a:lnTo>
                      <a:pt x="38" y="80"/>
                    </a:lnTo>
                    <a:lnTo>
                      <a:pt x="40" y="62"/>
                    </a:lnTo>
                    <a:lnTo>
                      <a:pt x="38" y="46"/>
                    </a:lnTo>
                    <a:lnTo>
                      <a:pt x="32" y="32"/>
                    </a:lnTo>
                    <a:lnTo>
                      <a:pt x="26" y="22"/>
                    </a:lnTo>
                    <a:lnTo>
                      <a:pt x="18" y="12"/>
                    </a:lnTo>
                    <a:lnTo>
                      <a:pt x="12" y="6"/>
                    </a:lnTo>
                    <a:lnTo>
                      <a:pt x="4" y="0"/>
                    </a:lnTo>
                    <a:lnTo>
                      <a:pt x="4" y="0"/>
                    </a:lnTo>
                    <a:lnTo>
                      <a:pt x="2" y="0"/>
                    </a:lnTo>
                    <a:lnTo>
                      <a:pt x="0" y="2"/>
                    </a:lnTo>
                    <a:lnTo>
                      <a:pt x="0" y="2"/>
                    </a:lnTo>
                    <a:lnTo>
                      <a:pt x="10" y="12"/>
                    </a:lnTo>
                    <a:lnTo>
                      <a:pt x="16" y="18"/>
                    </a:lnTo>
                    <a:lnTo>
                      <a:pt x="22" y="26"/>
                    </a:lnTo>
                    <a:lnTo>
                      <a:pt x="26" y="36"/>
                    </a:lnTo>
                    <a:lnTo>
                      <a:pt x="30" y="46"/>
                    </a:lnTo>
                    <a:lnTo>
                      <a:pt x="30" y="58"/>
                    </a:lnTo>
                    <a:lnTo>
                      <a:pt x="26" y="72"/>
                    </a:lnTo>
                    <a:lnTo>
                      <a:pt x="26" y="72"/>
                    </a:lnTo>
                    <a:lnTo>
                      <a:pt x="18" y="104"/>
                    </a:lnTo>
                    <a:lnTo>
                      <a:pt x="16" y="116"/>
                    </a:lnTo>
                    <a:lnTo>
                      <a:pt x="16" y="124"/>
                    </a:lnTo>
                    <a:lnTo>
                      <a:pt x="18" y="134"/>
                    </a:lnTo>
                    <a:lnTo>
                      <a:pt x="20" y="142"/>
                    </a:lnTo>
                    <a:lnTo>
                      <a:pt x="30" y="166"/>
                    </a:lnTo>
                    <a:lnTo>
                      <a:pt x="30" y="166"/>
                    </a:lnTo>
                    <a:lnTo>
                      <a:pt x="32" y="176"/>
                    </a:lnTo>
                    <a:lnTo>
                      <a:pt x="34" y="186"/>
                    </a:lnTo>
                    <a:lnTo>
                      <a:pt x="34" y="194"/>
                    </a:lnTo>
                    <a:lnTo>
                      <a:pt x="32" y="202"/>
                    </a:lnTo>
                    <a:lnTo>
                      <a:pt x="30" y="210"/>
                    </a:lnTo>
                    <a:lnTo>
                      <a:pt x="26" y="216"/>
                    </a:lnTo>
                    <a:lnTo>
                      <a:pt x="18" y="226"/>
                    </a:lnTo>
                    <a:lnTo>
                      <a:pt x="18" y="226"/>
                    </a:lnTo>
                    <a:lnTo>
                      <a:pt x="30" y="228"/>
                    </a:lnTo>
                    <a:lnTo>
                      <a:pt x="30" y="228"/>
                    </a:lnTo>
                    <a:lnTo>
                      <a:pt x="36" y="224"/>
                    </a:lnTo>
                    <a:lnTo>
                      <a:pt x="40" y="218"/>
                    </a:lnTo>
                    <a:lnTo>
                      <a:pt x="44" y="212"/>
                    </a:lnTo>
                    <a:lnTo>
                      <a:pt x="46" y="204"/>
                    </a:lnTo>
                    <a:lnTo>
                      <a:pt x="48" y="194"/>
                    </a:lnTo>
                    <a:lnTo>
                      <a:pt x="48" y="182"/>
                    </a:lnTo>
                    <a:lnTo>
                      <a:pt x="44" y="168"/>
                    </a:lnTo>
                    <a:lnTo>
                      <a:pt x="44" y="168"/>
                    </a:lnTo>
                    <a:lnTo>
                      <a:pt x="34" y="136"/>
                    </a:lnTo>
                    <a:lnTo>
                      <a:pt x="30" y="124"/>
                    </a:lnTo>
                    <a:lnTo>
                      <a:pt x="30" y="114"/>
                    </a:lnTo>
                    <a:lnTo>
                      <a:pt x="30" y="106"/>
                    </a:lnTo>
                    <a:lnTo>
                      <a:pt x="32" y="98"/>
                    </a:lnTo>
                    <a:lnTo>
                      <a:pt x="38"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5" name="Freeform 173"/>
              <p:cNvSpPr>
                <a:spLocks/>
              </p:cNvSpPr>
              <p:nvPr/>
            </p:nvSpPr>
            <p:spPr bwMode="auto">
              <a:xfrm>
                <a:off x="5494338" y="1554163"/>
                <a:ext cx="76200" cy="361950"/>
              </a:xfrm>
              <a:custGeom>
                <a:avLst/>
                <a:gdLst>
                  <a:gd name="T0" fmla="*/ 38 w 48"/>
                  <a:gd name="T1" fmla="*/ 80 h 228"/>
                  <a:gd name="T2" fmla="*/ 38 w 48"/>
                  <a:gd name="T3" fmla="*/ 80 h 228"/>
                  <a:gd name="T4" fmla="*/ 40 w 48"/>
                  <a:gd name="T5" fmla="*/ 62 h 228"/>
                  <a:gd name="T6" fmla="*/ 38 w 48"/>
                  <a:gd name="T7" fmla="*/ 46 h 228"/>
                  <a:gd name="T8" fmla="*/ 32 w 48"/>
                  <a:gd name="T9" fmla="*/ 32 h 228"/>
                  <a:gd name="T10" fmla="*/ 26 w 48"/>
                  <a:gd name="T11" fmla="*/ 22 h 228"/>
                  <a:gd name="T12" fmla="*/ 18 w 48"/>
                  <a:gd name="T13" fmla="*/ 12 h 228"/>
                  <a:gd name="T14" fmla="*/ 12 w 48"/>
                  <a:gd name="T15" fmla="*/ 6 h 228"/>
                  <a:gd name="T16" fmla="*/ 4 w 48"/>
                  <a:gd name="T17" fmla="*/ 0 h 228"/>
                  <a:gd name="T18" fmla="*/ 4 w 48"/>
                  <a:gd name="T19" fmla="*/ 0 h 228"/>
                  <a:gd name="T20" fmla="*/ 2 w 48"/>
                  <a:gd name="T21" fmla="*/ 0 h 228"/>
                  <a:gd name="T22" fmla="*/ 0 w 48"/>
                  <a:gd name="T23" fmla="*/ 2 h 228"/>
                  <a:gd name="T24" fmla="*/ 0 w 48"/>
                  <a:gd name="T25" fmla="*/ 2 h 228"/>
                  <a:gd name="T26" fmla="*/ 10 w 48"/>
                  <a:gd name="T27" fmla="*/ 12 h 228"/>
                  <a:gd name="T28" fmla="*/ 16 w 48"/>
                  <a:gd name="T29" fmla="*/ 18 h 228"/>
                  <a:gd name="T30" fmla="*/ 22 w 48"/>
                  <a:gd name="T31" fmla="*/ 26 h 228"/>
                  <a:gd name="T32" fmla="*/ 26 w 48"/>
                  <a:gd name="T33" fmla="*/ 36 h 228"/>
                  <a:gd name="T34" fmla="*/ 30 w 48"/>
                  <a:gd name="T35" fmla="*/ 46 h 228"/>
                  <a:gd name="T36" fmla="*/ 30 w 48"/>
                  <a:gd name="T37" fmla="*/ 58 h 228"/>
                  <a:gd name="T38" fmla="*/ 26 w 48"/>
                  <a:gd name="T39" fmla="*/ 72 h 228"/>
                  <a:gd name="T40" fmla="*/ 26 w 48"/>
                  <a:gd name="T41" fmla="*/ 72 h 228"/>
                  <a:gd name="T42" fmla="*/ 18 w 48"/>
                  <a:gd name="T43" fmla="*/ 104 h 228"/>
                  <a:gd name="T44" fmla="*/ 16 w 48"/>
                  <a:gd name="T45" fmla="*/ 116 h 228"/>
                  <a:gd name="T46" fmla="*/ 16 w 48"/>
                  <a:gd name="T47" fmla="*/ 124 h 228"/>
                  <a:gd name="T48" fmla="*/ 18 w 48"/>
                  <a:gd name="T49" fmla="*/ 134 h 228"/>
                  <a:gd name="T50" fmla="*/ 20 w 48"/>
                  <a:gd name="T51" fmla="*/ 142 h 228"/>
                  <a:gd name="T52" fmla="*/ 30 w 48"/>
                  <a:gd name="T53" fmla="*/ 166 h 228"/>
                  <a:gd name="T54" fmla="*/ 30 w 48"/>
                  <a:gd name="T55" fmla="*/ 166 h 228"/>
                  <a:gd name="T56" fmla="*/ 32 w 48"/>
                  <a:gd name="T57" fmla="*/ 176 h 228"/>
                  <a:gd name="T58" fmla="*/ 34 w 48"/>
                  <a:gd name="T59" fmla="*/ 186 h 228"/>
                  <a:gd name="T60" fmla="*/ 34 w 48"/>
                  <a:gd name="T61" fmla="*/ 194 h 228"/>
                  <a:gd name="T62" fmla="*/ 32 w 48"/>
                  <a:gd name="T63" fmla="*/ 202 h 228"/>
                  <a:gd name="T64" fmla="*/ 30 w 48"/>
                  <a:gd name="T65" fmla="*/ 210 h 228"/>
                  <a:gd name="T66" fmla="*/ 26 w 48"/>
                  <a:gd name="T67" fmla="*/ 216 h 228"/>
                  <a:gd name="T68" fmla="*/ 18 w 48"/>
                  <a:gd name="T69" fmla="*/ 226 h 228"/>
                  <a:gd name="T70" fmla="*/ 18 w 48"/>
                  <a:gd name="T71" fmla="*/ 226 h 228"/>
                  <a:gd name="T72" fmla="*/ 30 w 48"/>
                  <a:gd name="T73" fmla="*/ 228 h 228"/>
                  <a:gd name="T74" fmla="*/ 30 w 48"/>
                  <a:gd name="T75" fmla="*/ 228 h 228"/>
                  <a:gd name="T76" fmla="*/ 36 w 48"/>
                  <a:gd name="T77" fmla="*/ 224 h 228"/>
                  <a:gd name="T78" fmla="*/ 40 w 48"/>
                  <a:gd name="T79" fmla="*/ 218 h 228"/>
                  <a:gd name="T80" fmla="*/ 44 w 48"/>
                  <a:gd name="T81" fmla="*/ 212 h 228"/>
                  <a:gd name="T82" fmla="*/ 46 w 48"/>
                  <a:gd name="T83" fmla="*/ 204 h 228"/>
                  <a:gd name="T84" fmla="*/ 48 w 48"/>
                  <a:gd name="T85" fmla="*/ 194 h 228"/>
                  <a:gd name="T86" fmla="*/ 48 w 48"/>
                  <a:gd name="T87" fmla="*/ 182 h 228"/>
                  <a:gd name="T88" fmla="*/ 44 w 48"/>
                  <a:gd name="T89" fmla="*/ 168 h 228"/>
                  <a:gd name="T90" fmla="*/ 44 w 48"/>
                  <a:gd name="T91" fmla="*/ 168 h 228"/>
                  <a:gd name="T92" fmla="*/ 34 w 48"/>
                  <a:gd name="T93" fmla="*/ 136 h 228"/>
                  <a:gd name="T94" fmla="*/ 30 w 48"/>
                  <a:gd name="T95" fmla="*/ 124 h 228"/>
                  <a:gd name="T96" fmla="*/ 30 w 48"/>
                  <a:gd name="T97" fmla="*/ 114 h 228"/>
                  <a:gd name="T98" fmla="*/ 30 w 48"/>
                  <a:gd name="T99" fmla="*/ 106 h 228"/>
                  <a:gd name="T100" fmla="*/ 32 w 48"/>
                  <a:gd name="T101" fmla="*/ 98 h 228"/>
                  <a:gd name="T102" fmla="*/ 38 w 48"/>
                  <a:gd name="T103"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 h="228">
                    <a:moveTo>
                      <a:pt x="38" y="80"/>
                    </a:moveTo>
                    <a:lnTo>
                      <a:pt x="38" y="80"/>
                    </a:lnTo>
                    <a:lnTo>
                      <a:pt x="40" y="62"/>
                    </a:lnTo>
                    <a:lnTo>
                      <a:pt x="38" y="46"/>
                    </a:lnTo>
                    <a:lnTo>
                      <a:pt x="32" y="32"/>
                    </a:lnTo>
                    <a:lnTo>
                      <a:pt x="26" y="22"/>
                    </a:lnTo>
                    <a:lnTo>
                      <a:pt x="18" y="12"/>
                    </a:lnTo>
                    <a:lnTo>
                      <a:pt x="12" y="6"/>
                    </a:lnTo>
                    <a:lnTo>
                      <a:pt x="4" y="0"/>
                    </a:lnTo>
                    <a:lnTo>
                      <a:pt x="4" y="0"/>
                    </a:lnTo>
                    <a:lnTo>
                      <a:pt x="2" y="0"/>
                    </a:lnTo>
                    <a:lnTo>
                      <a:pt x="0" y="2"/>
                    </a:lnTo>
                    <a:lnTo>
                      <a:pt x="0" y="2"/>
                    </a:lnTo>
                    <a:lnTo>
                      <a:pt x="10" y="12"/>
                    </a:lnTo>
                    <a:lnTo>
                      <a:pt x="16" y="18"/>
                    </a:lnTo>
                    <a:lnTo>
                      <a:pt x="22" y="26"/>
                    </a:lnTo>
                    <a:lnTo>
                      <a:pt x="26" y="36"/>
                    </a:lnTo>
                    <a:lnTo>
                      <a:pt x="30" y="46"/>
                    </a:lnTo>
                    <a:lnTo>
                      <a:pt x="30" y="58"/>
                    </a:lnTo>
                    <a:lnTo>
                      <a:pt x="26" y="72"/>
                    </a:lnTo>
                    <a:lnTo>
                      <a:pt x="26" y="72"/>
                    </a:lnTo>
                    <a:lnTo>
                      <a:pt x="18" y="104"/>
                    </a:lnTo>
                    <a:lnTo>
                      <a:pt x="16" y="116"/>
                    </a:lnTo>
                    <a:lnTo>
                      <a:pt x="16" y="124"/>
                    </a:lnTo>
                    <a:lnTo>
                      <a:pt x="18" y="134"/>
                    </a:lnTo>
                    <a:lnTo>
                      <a:pt x="20" y="142"/>
                    </a:lnTo>
                    <a:lnTo>
                      <a:pt x="30" y="166"/>
                    </a:lnTo>
                    <a:lnTo>
                      <a:pt x="30" y="166"/>
                    </a:lnTo>
                    <a:lnTo>
                      <a:pt x="32" y="176"/>
                    </a:lnTo>
                    <a:lnTo>
                      <a:pt x="34" y="186"/>
                    </a:lnTo>
                    <a:lnTo>
                      <a:pt x="34" y="194"/>
                    </a:lnTo>
                    <a:lnTo>
                      <a:pt x="32" y="202"/>
                    </a:lnTo>
                    <a:lnTo>
                      <a:pt x="30" y="210"/>
                    </a:lnTo>
                    <a:lnTo>
                      <a:pt x="26" y="216"/>
                    </a:lnTo>
                    <a:lnTo>
                      <a:pt x="18" y="226"/>
                    </a:lnTo>
                    <a:lnTo>
                      <a:pt x="18" y="226"/>
                    </a:lnTo>
                    <a:lnTo>
                      <a:pt x="30" y="228"/>
                    </a:lnTo>
                    <a:lnTo>
                      <a:pt x="30" y="228"/>
                    </a:lnTo>
                    <a:lnTo>
                      <a:pt x="36" y="224"/>
                    </a:lnTo>
                    <a:lnTo>
                      <a:pt x="40" y="218"/>
                    </a:lnTo>
                    <a:lnTo>
                      <a:pt x="44" y="212"/>
                    </a:lnTo>
                    <a:lnTo>
                      <a:pt x="46" y="204"/>
                    </a:lnTo>
                    <a:lnTo>
                      <a:pt x="48" y="194"/>
                    </a:lnTo>
                    <a:lnTo>
                      <a:pt x="48" y="182"/>
                    </a:lnTo>
                    <a:lnTo>
                      <a:pt x="44" y="168"/>
                    </a:lnTo>
                    <a:lnTo>
                      <a:pt x="44" y="168"/>
                    </a:lnTo>
                    <a:lnTo>
                      <a:pt x="34" y="136"/>
                    </a:lnTo>
                    <a:lnTo>
                      <a:pt x="30" y="124"/>
                    </a:lnTo>
                    <a:lnTo>
                      <a:pt x="30" y="114"/>
                    </a:lnTo>
                    <a:lnTo>
                      <a:pt x="30" y="106"/>
                    </a:lnTo>
                    <a:lnTo>
                      <a:pt x="32" y="98"/>
                    </a:lnTo>
                    <a:lnTo>
                      <a:pt x="38" y="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6" name="Freeform 174"/>
              <p:cNvSpPr>
                <a:spLocks/>
              </p:cNvSpPr>
              <p:nvPr/>
            </p:nvSpPr>
            <p:spPr bwMode="auto">
              <a:xfrm>
                <a:off x="5253038" y="1617663"/>
                <a:ext cx="111125" cy="273050"/>
              </a:xfrm>
              <a:custGeom>
                <a:avLst/>
                <a:gdLst>
                  <a:gd name="T0" fmla="*/ 60 w 70"/>
                  <a:gd name="T1" fmla="*/ 74 h 172"/>
                  <a:gd name="T2" fmla="*/ 60 w 70"/>
                  <a:gd name="T3" fmla="*/ 74 h 172"/>
                  <a:gd name="T4" fmla="*/ 56 w 70"/>
                  <a:gd name="T5" fmla="*/ 42 h 172"/>
                  <a:gd name="T6" fmla="*/ 56 w 70"/>
                  <a:gd name="T7" fmla="*/ 42 h 172"/>
                  <a:gd name="T8" fmla="*/ 54 w 70"/>
                  <a:gd name="T9" fmla="*/ 40 h 172"/>
                  <a:gd name="T10" fmla="*/ 54 w 70"/>
                  <a:gd name="T11" fmla="*/ 40 h 172"/>
                  <a:gd name="T12" fmla="*/ 8 w 70"/>
                  <a:gd name="T13" fmla="*/ 0 h 172"/>
                  <a:gd name="T14" fmla="*/ 8 w 70"/>
                  <a:gd name="T15" fmla="*/ 0 h 172"/>
                  <a:gd name="T16" fmla="*/ 8 w 70"/>
                  <a:gd name="T17" fmla="*/ 14 h 172"/>
                  <a:gd name="T18" fmla="*/ 2 w 70"/>
                  <a:gd name="T19" fmla="*/ 32 h 172"/>
                  <a:gd name="T20" fmla="*/ 2 w 70"/>
                  <a:gd name="T21" fmla="*/ 32 h 172"/>
                  <a:gd name="T22" fmla="*/ 0 w 70"/>
                  <a:gd name="T23" fmla="*/ 42 h 172"/>
                  <a:gd name="T24" fmla="*/ 0 w 70"/>
                  <a:gd name="T25" fmla="*/ 52 h 172"/>
                  <a:gd name="T26" fmla="*/ 0 w 70"/>
                  <a:gd name="T27" fmla="*/ 64 h 172"/>
                  <a:gd name="T28" fmla="*/ 2 w 70"/>
                  <a:gd name="T29" fmla="*/ 74 h 172"/>
                  <a:gd name="T30" fmla="*/ 8 w 70"/>
                  <a:gd name="T31" fmla="*/ 94 h 172"/>
                  <a:gd name="T32" fmla="*/ 18 w 70"/>
                  <a:gd name="T33" fmla="*/ 114 h 172"/>
                  <a:gd name="T34" fmla="*/ 18 w 70"/>
                  <a:gd name="T35" fmla="*/ 114 h 172"/>
                  <a:gd name="T36" fmla="*/ 22 w 70"/>
                  <a:gd name="T37" fmla="*/ 120 h 172"/>
                  <a:gd name="T38" fmla="*/ 24 w 70"/>
                  <a:gd name="T39" fmla="*/ 128 h 172"/>
                  <a:gd name="T40" fmla="*/ 28 w 70"/>
                  <a:gd name="T41" fmla="*/ 142 h 172"/>
                  <a:gd name="T42" fmla="*/ 30 w 70"/>
                  <a:gd name="T43" fmla="*/ 158 h 172"/>
                  <a:gd name="T44" fmla="*/ 32 w 70"/>
                  <a:gd name="T45" fmla="*/ 172 h 172"/>
                  <a:gd name="T46" fmla="*/ 32 w 70"/>
                  <a:gd name="T47" fmla="*/ 172 h 172"/>
                  <a:gd name="T48" fmla="*/ 54 w 70"/>
                  <a:gd name="T49" fmla="*/ 152 h 172"/>
                  <a:gd name="T50" fmla="*/ 70 w 70"/>
                  <a:gd name="T51" fmla="*/ 134 h 172"/>
                  <a:gd name="T52" fmla="*/ 70 w 70"/>
                  <a:gd name="T53" fmla="*/ 134 h 172"/>
                  <a:gd name="T54" fmla="*/ 68 w 70"/>
                  <a:gd name="T55" fmla="*/ 120 h 172"/>
                  <a:gd name="T56" fmla="*/ 64 w 70"/>
                  <a:gd name="T57" fmla="*/ 106 h 172"/>
                  <a:gd name="T58" fmla="*/ 62 w 70"/>
                  <a:gd name="T59" fmla="*/ 92 h 172"/>
                  <a:gd name="T60" fmla="*/ 60 w 70"/>
                  <a:gd name="T61" fmla="*/ 7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72">
                    <a:moveTo>
                      <a:pt x="60" y="74"/>
                    </a:moveTo>
                    <a:lnTo>
                      <a:pt x="60" y="74"/>
                    </a:lnTo>
                    <a:lnTo>
                      <a:pt x="56" y="42"/>
                    </a:lnTo>
                    <a:lnTo>
                      <a:pt x="56" y="42"/>
                    </a:lnTo>
                    <a:lnTo>
                      <a:pt x="54" y="40"/>
                    </a:lnTo>
                    <a:lnTo>
                      <a:pt x="54" y="40"/>
                    </a:lnTo>
                    <a:lnTo>
                      <a:pt x="8" y="0"/>
                    </a:lnTo>
                    <a:lnTo>
                      <a:pt x="8" y="0"/>
                    </a:lnTo>
                    <a:lnTo>
                      <a:pt x="8" y="14"/>
                    </a:lnTo>
                    <a:lnTo>
                      <a:pt x="2" y="32"/>
                    </a:lnTo>
                    <a:lnTo>
                      <a:pt x="2" y="32"/>
                    </a:lnTo>
                    <a:lnTo>
                      <a:pt x="0" y="42"/>
                    </a:lnTo>
                    <a:lnTo>
                      <a:pt x="0" y="52"/>
                    </a:lnTo>
                    <a:lnTo>
                      <a:pt x="0" y="64"/>
                    </a:lnTo>
                    <a:lnTo>
                      <a:pt x="2" y="74"/>
                    </a:lnTo>
                    <a:lnTo>
                      <a:pt x="8" y="94"/>
                    </a:lnTo>
                    <a:lnTo>
                      <a:pt x="18" y="114"/>
                    </a:lnTo>
                    <a:lnTo>
                      <a:pt x="18" y="114"/>
                    </a:lnTo>
                    <a:lnTo>
                      <a:pt x="22" y="120"/>
                    </a:lnTo>
                    <a:lnTo>
                      <a:pt x="24" y="128"/>
                    </a:lnTo>
                    <a:lnTo>
                      <a:pt x="28" y="142"/>
                    </a:lnTo>
                    <a:lnTo>
                      <a:pt x="30" y="158"/>
                    </a:lnTo>
                    <a:lnTo>
                      <a:pt x="32" y="172"/>
                    </a:lnTo>
                    <a:lnTo>
                      <a:pt x="32" y="172"/>
                    </a:lnTo>
                    <a:lnTo>
                      <a:pt x="54" y="152"/>
                    </a:lnTo>
                    <a:lnTo>
                      <a:pt x="70" y="134"/>
                    </a:lnTo>
                    <a:lnTo>
                      <a:pt x="70" y="134"/>
                    </a:lnTo>
                    <a:lnTo>
                      <a:pt x="68" y="120"/>
                    </a:lnTo>
                    <a:lnTo>
                      <a:pt x="64" y="106"/>
                    </a:lnTo>
                    <a:lnTo>
                      <a:pt x="62" y="92"/>
                    </a:lnTo>
                    <a:lnTo>
                      <a:pt x="60" y="74"/>
                    </a:lnTo>
                    <a:close/>
                  </a:path>
                </a:pathLst>
              </a:custGeom>
              <a:solidFill>
                <a:srgbClr val="FF6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7" name="Freeform 175"/>
              <p:cNvSpPr>
                <a:spLocks/>
              </p:cNvSpPr>
              <p:nvPr/>
            </p:nvSpPr>
            <p:spPr bwMode="auto">
              <a:xfrm>
                <a:off x="5253038" y="1617663"/>
                <a:ext cx="111125" cy="273050"/>
              </a:xfrm>
              <a:custGeom>
                <a:avLst/>
                <a:gdLst>
                  <a:gd name="T0" fmla="*/ 60 w 70"/>
                  <a:gd name="T1" fmla="*/ 74 h 172"/>
                  <a:gd name="T2" fmla="*/ 60 w 70"/>
                  <a:gd name="T3" fmla="*/ 74 h 172"/>
                  <a:gd name="T4" fmla="*/ 56 w 70"/>
                  <a:gd name="T5" fmla="*/ 42 h 172"/>
                  <a:gd name="T6" fmla="*/ 56 w 70"/>
                  <a:gd name="T7" fmla="*/ 42 h 172"/>
                  <a:gd name="T8" fmla="*/ 54 w 70"/>
                  <a:gd name="T9" fmla="*/ 40 h 172"/>
                  <a:gd name="T10" fmla="*/ 54 w 70"/>
                  <a:gd name="T11" fmla="*/ 40 h 172"/>
                  <a:gd name="T12" fmla="*/ 8 w 70"/>
                  <a:gd name="T13" fmla="*/ 0 h 172"/>
                  <a:gd name="T14" fmla="*/ 8 w 70"/>
                  <a:gd name="T15" fmla="*/ 0 h 172"/>
                  <a:gd name="T16" fmla="*/ 8 w 70"/>
                  <a:gd name="T17" fmla="*/ 14 h 172"/>
                  <a:gd name="T18" fmla="*/ 2 w 70"/>
                  <a:gd name="T19" fmla="*/ 32 h 172"/>
                  <a:gd name="T20" fmla="*/ 2 w 70"/>
                  <a:gd name="T21" fmla="*/ 32 h 172"/>
                  <a:gd name="T22" fmla="*/ 0 w 70"/>
                  <a:gd name="T23" fmla="*/ 42 h 172"/>
                  <a:gd name="T24" fmla="*/ 0 w 70"/>
                  <a:gd name="T25" fmla="*/ 52 h 172"/>
                  <a:gd name="T26" fmla="*/ 0 w 70"/>
                  <a:gd name="T27" fmla="*/ 64 h 172"/>
                  <a:gd name="T28" fmla="*/ 2 w 70"/>
                  <a:gd name="T29" fmla="*/ 74 h 172"/>
                  <a:gd name="T30" fmla="*/ 8 w 70"/>
                  <a:gd name="T31" fmla="*/ 94 h 172"/>
                  <a:gd name="T32" fmla="*/ 18 w 70"/>
                  <a:gd name="T33" fmla="*/ 114 h 172"/>
                  <a:gd name="T34" fmla="*/ 18 w 70"/>
                  <a:gd name="T35" fmla="*/ 114 h 172"/>
                  <a:gd name="T36" fmla="*/ 22 w 70"/>
                  <a:gd name="T37" fmla="*/ 120 h 172"/>
                  <a:gd name="T38" fmla="*/ 24 w 70"/>
                  <a:gd name="T39" fmla="*/ 128 h 172"/>
                  <a:gd name="T40" fmla="*/ 28 w 70"/>
                  <a:gd name="T41" fmla="*/ 142 h 172"/>
                  <a:gd name="T42" fmla="*/ 30 w 70"/>
                  <a:gd name="T43" fmla="*/ 158 h 172"/>
                  <a:gd name="T44" fmla="*/ 32 w 70"/>
                  <a:gd name="T45" fmla="*/ 172 h 172"/>
                  <a:gd name="T46" fmla="*/ 32 w 70"/>
                  <a:gd name="T47" fmla="*/ 172 h 172"/>
                  <a:gd name="T48" fmla="*/ 54 w 70"/>
                  <a:gd name="T49" fmla="*/ 152 h 172"/>
                  <a:gd name="T50" fmla="*/ 70 w 70"/>
                  <a:gd name="T51" fmla="*/ 134 h 172"/>
                  <a:gd name="T52" fmla="*/ 70 w 70"/>
                  <a:gd name="T53" fmla="*/ 134 h 172"/>
                  <a:gd name="T54" fmla="*/ 68 w 70"/>
                  <a:gd name="T55" fmla="*/ 120 h 172"/>
                  <a:gd name="T56" fmla="*/ 64 w 70"/>
                  <a:gd name="T57" fmla="*/ 106 h 172"/>
                  <a:gd name="T58" fmla="*/ 62 w 70"/>
                  <a:gd name="T59" fmla="*/ 92 h 172"/>
                  <a:gd name="T60" fmla="*/ 60 w 70"/>
                  <a:gd name="T61" fmla="*/ 7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72">
                    <a:moveTo>
                      <a:pt x="60" y="74"/>
                    </a:moveTo>
                    <a:lnTo>
                      <a:pt x="60" y="74"/>
                    </a:lnTo>
                    <a:lnTo>
                      <a:pt x="56" y="42"/>
                    </a:lnTo>
                    <a:lnTo>
                      <a:pt x="56" y="42"/>
                    </a:lnTo>
                    <a:lnTo>
                      <a:pt x="54" y="40"/>
                    </a:lnTo>
                    <a:lnTo>
                      <a:pt x="54" y="40"/>
                    </a:lnTo>
                    <a:lnTo>
                      <a:pt x="8" y="0"/>
                    </a:lnTo>
                    <a:lnTo>
                      <a:pt x="8" y="0"/>
                    </a:lnTo>
                    <a:lnTo>
                      <a:pt x="8" y="14"/>
                    </a:lnTo>
                    <a:lnTo>
                      <a:pt x="2" y="32"/>
                    </a:lnTo>
                    <a:lnTo>
                      <a:pt x="2" y="32"/>
                    </a:lnTo>
                    <a:lnTo>
                      <a:pt x="0" y="42"/>
                    </a:lnTo>
                    <a:lnTo>
                      <a:pt x="0" y="52"/>
                    </a:lnTo>
                    <a:lnTo>
                      <a:pt x="0" y="64"/>
                    </a:lnTo>
                    <a:lnTo>
                      <a:pt x="2" y="74"/>
                    </a:lnTo>
                    <a:lnTo>
                      <a:pt x="8" y="94"/>
                    </a:lnTo>
                    <a:lnTo>
                      <a:pt x="18" y="114"/>
                    </a:lnTo>
                    <a:lnTo>
                      <a:pt x="18" y="114"/>
                    </a:lnTo>
                    <a:lnTo>
                      <a:pt x="22" y="120"/>
                    </a:lnTo>
                    <a:lnTo>
                      <a:pt x="24" y="128"/>
                    </a:lnTo>
                    <a:lnTo>
                      <a:pt x="28" y="142"/>
                    </a:lnTo>
                    <a:lnTo>
                      <a:pt x="30" y="158"/>
                    </a:lnTo>
                    <a:lnTo>
                      <a:pt x="32" y="172"/>
                    </a:lnTo>
                    <a:lnTo>
                      <a:pt x="32" y="172"/>
                    </a:lnTo>
                    <a:lnTo>
                      <a:pt x="54" y="152"/>
                    </a:lnTo>
                    <a:lnTo>
                      <a:pt x="70" y="134"/>
                    </a:lnTo>
                    <a:lnTo>
                      <a:pt x="70" y="134"/>
                    </a:lnTo>
                    <a:lnTo>
                      <a:pt x="68" y="120"/>
                    </a:lnTo>
                    <a:lnTo>
                      <a:pt x="64" y="106"/>
                    </a:lnTo>
                    <a:lnTo>
                      <a:pt x="62" y="92"/>
                    </a:lnTo>
                    <a:lnTo>
                      <a:pt x="60"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8" name="Freeform 176"/>
              <p:cNvSpPr>
                <a:spLocks noEditPoints="1"/>
              </p:cNvSpPr>
              <p:nvPr/>
            </p:nvSpPr>
            <p:spPr bwMode="auto">
              <a:xfrm>
                <a:off x="5249863" y="1614488"/>
                <a:ext cx="117475" cy="276225"/>
              </a:xfrm>
              <a:custGeom>
                <a:avLst/>
                <a:gdLst>
                  <a:gd name="T0" fmla="*/ 60 w 74"/>
                  <a:gd name="T1" fmla="*/ 60 h 174"/>
                  <a:gd name="T2" fmla="*/ 58 w 74"/>
                  <a:gd name="T3" fmla="*/ 44 h 174"/>
                  <a:gd name="T4" fmla="*/ 34 w 74"/>
                  <a:gd name="T5" fmla="*/ 24 h 174"/>
                  <a:gd name="T6" fmla="*/ 12 w 74"/>
                  <a:gd name="T7" fmla="*/ 2 h 174"/>
                  <a:gd name="T8" fmla="*/ 8 w 74"/>
                  <a:gd name="T9" fmla="*/ 24 h 174"/>
                  <a:gd name="T10" fmla="*/ 6 w 74"/>
                  <a:gd name="T11" fmla="*/ 34 h 174"/>
                  <a:gd name="T12" fmla="*/ 4 w 74"/>
                  <a:gd name="T13" fmla="*/ 46 h 174"/>
                  <a:gd name="T14" fmla="*/ 4 w 74"/>
                  <a:gd name="T15" fmla="*/ 56 h 174"/>
                  <a:gd name="T16" fmla="*/ 6 w 74"/>
                  <a:gd name="T17" fmla="*/ 72 h 174"/>
                  <a:gd name="T18" fmla="*/ 6 w 74"/>
                  <a:gd name="T19" fmla="*/ 78 h 174"/>
                  <a:gd name="T20" fmla="*/ 10 w 74"/>
                  <a:gd name="T21" fmla="*/ 88 h 174"/>
                  <a:gd name="T22" fmla="*/ 12 w 74"/>
                  <a:gd name="T23" fmla="*/ 94 h 174"/>
                  <a:gd name="T24" fmla="*/ 16 w 74"/>
                  <a:gd name="T25" fmla="*/ 104 h 174"/>
                  <a:gd name="T26" fmla="*/ 20 w 74"/>
                  <a:gd name="T27" fmla="*/ 108 h 174"/>
                  <a:gd name="T28" fmla="*/ 24 w 74"/>
                  <a:gd name="T29" fmla="*/ 118 h 174"/>
                  <a:gd name="T30" fmla="*/ 28 w 74"/>
                  <a:gd name="T31" fmla="*/ 128 h 174"/>
                  <a:gd name="T32" fmla="*/ 32 w 74"/>
                  <a:gd name="T33" fmla="*/ 152 h 174"/>
                  <a:gd name="T34" fmla="*/ 34 w 74"/>
                  <a:gd name="T35" fmla="*/ 172 h 174"/>
                  <a:gd name="T36" fmla="*/ 48 w 74"/>
                  <a:gd name="T37" fmla="*/ 160 h 174"/>
                  <a:gd name="T38" fmla="*/ 58 w 74"/>
                  <a:gd name="T39" fmla="*/ 150 h 174"/>
                  <a:gd name="T40" fmla="*/ 68 w 74"/>
                  <a:gd name="T41" fmla="*/ 140 h 174"/>
                  <a:gd name="T42" fmla="*/ 72 w 74"/>
                  <a:gd name="T43" fmla="*/ 128 h 174"/>
                  <a:gd name="T44" fmla="*/ 70 w 74"/>
                  <a:gd name="T45" fmla="*/ 122 h 174"/>
                  <a:gd name="T46" fmla="*/ 66 w 74"/>
                  <a:gd name="T47" fmla="*/ 106 h 174"/>
                  <a:gd name="T48" fmla="*/ 64 w 74"/>
                  <a:gd name="T49" fmla="*/ 94 h 174"/>
                  <a:gd name="T50" fmla="*/ 62 w 74"/>
                  <a:gd name="T51" fmla="*/ 90 h 174"/>
                  <a:gd name="T52" fmla="*/ 62 w 74"/>
                  <a:gd name="T53" fmla="*/ 76 h 174"/>
                  <a:gd name="T54" fmla="*/ 62 w 74"/>
                  <a:gd name="T55" fmla="*/ 90 h 174"/>
                  <a:gd name="T56" fmla="*/ 64 w 74"/>
                  <a:gd name="T57" fmla="*/ 98 h 174"/>
                  <a:gd name="T58" fmla="*/ 66 w 74"/>
                  <a:gd name="T59" fmla="*/ 106 h 174"/>
                  <a:gd name="T60" fmla="*/ 70 w 74"/>
                  <a:gd name="T61" fmla="*/ 120 h 174"/>
                  <a:gd name="T62" fmla="*/ 74 w 74"/>
                  <a:gd name="T63" fmla="*/ 136 h 174"/>
                  <a:gd name="T64" fmla="*/ 68 w 74"/>
                  <a:gd name="T65" fmla="*/ 142 h 174"/>
                  <a:gd name="T66" fmla="*/ 60 w 74"/>
                  <a:gd name="T67" fmla="*/ 152 h 174"/>
                  <a:gd name="T68" fmla="*/ 50 w 74"/>
                  <a:gd name="T69" fmla="*/ 162 h 174"/>
                  <a:gd name="T70" fmla="*/ 36 w 74"/>
                  <a:gd name="T71" fmla="*/ 174 h 174"/>
                  <a:gd name="T72" fmla="*/ 32 w 74"/>
                  <a:gd name="T73" fmla="*/ 174 h 174"/>
                  <a:gd name="T74" fmla="*/ 28 w 74"/>
                  <a:gd name="T75" fmla="*/ 152 h 174"/>
                  <a:gd name="T76" fmla="*/ 24 w 74"/>
                  <a:gd name="T77" fmla="*/ 130 h 174"/>
                  <a:gd name="T78" fmla="*/ 18 w 74"/>
                  <a:gd name="T79" fmla="*/ 118 h 174"/>
                  <a:gd name="T80" fmla="*/ 18 w 74"/>
                  <a:gd name="T81" fmla="*/ 116 h 174"/>
                  <a:gd name="T82" fmla="*/ 12 w 74"/>
                  <a:gd name="T83" fmla="*/ 106 h 174"/>
                  <a:gd name="T84" fmla="*/ 10 w 74"/>
                  <a:gd name="T85" fmla="*/ 100 h 174"/>
                  <a:gd name="T86" fmla="*/ 6 w 74"/>
                  <a:gd name="T87" fmla="*/ 90 h 174"/>
                  <a:gd name="T88" fmla="*/ 4 w 74"/>
                  <a:gd name="T89" fmla="*/ 84 h 174"/>
                  <a:gd name="T90" fmla="*/ 2 w 74"/>
                  <a:gd name="T91" fmla="*/ 74 h 174"/>
                  <a:gd name="T92" fmla="*/ 0 w 74"/>
                  <a:gd name="T93" fmla="*/ 68 h 174"/>
                  <a:gd name="T94" fmla="*/ 0 w 74"/>
                  <a:gd name="T95" fmla="*/ 44 h 174"/>
                  <a:gd name="T96" fmla="*/ 2 w 74"/>
                  <a:gd name="T97" fmla="*/ 40 h 174"/>
                  <a:gd name="T98" fmla="*/ 6 w 74"/>
                  <a:gd name="T99" fmla="*/ 24 h 174"/>
                  <a:gd name="T100" fmla="*/ 8 w 74"/>
                  <a:gd name="T101" fmla="*/ 12 h 174"/>
                  <a:gd name="T102" fmla="*/ 12 w 74"/>
                  <a:gd name="T103" fmla="*/ 0 h 174"/>
                  <a:gd name="T104" fmla="*/ 46 w 74"/>
                  <a:gd name="T105" fmla="*/ 34 h 174"/>
                  <a:gd name="T106" fmla="*/ 60 w 74"/>
                  <a:gd name="T107" fmla="*/ 52 h 174"/>
                  <a:gd name="T108" fmla="*/ 60 w 74"/>
                  <a:gd name="T109" fmla="*/ 6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174">
                    <a:moveTo>
                      <a:pt x="62" y="76"/>
                    </a:moveTo>
                    <a:lnTo>
                      <a:pt x="60" y="60"/>
                    </a:lnTo>
                    <a:lnTo>
                      <a:pt x="60" y="60"/>
                    </a:lnTo>
                    <a:lnTo>
                      <a:pt x="60" y="56"/>
                    </a:lnTo>
                    <a:lnTo>
                      <a:pt x="60" y="52"/>
                    </a:lnTo>
                    <a:lnTo>
                      <a:pt x="58" y="44"/>
                    </a:lnTo>
                    <a:lnTo>
                      <a:pt x="58" y="46"/>
                    </a:lnTo>
                    <a:lnTo>
                      <a:pt x="58" y="46"/>
                    </a:lnTo>
                    <a:lnTo>
                      <a:pt x="34" y="24"/>
                    </a:lnTo>
                    <a:lnTo>
                      <a:pt x="10" y="2"/>
                    </a:lnTo>
                    <a:lnTo>
                      <a:pt x="12" y="2"/>
                    </a:lnTo>
                    <a:lnTo>
                      <a:pt x="12" y="2"/>
                    </a:lnTo>
                    <a:lnTo>
                      <a:pt x="10" y="12"/>
                    </a:lnTo>
                    <a:lnTo>
                      <a:pt x="10" y="12"/>
                    </a:lnTo>
                    <a:lnTo>
                      <a:pt x="8" y="24"/>
                    </a:lnTo>
                    <a:lnTo>
                      <a:pt x="8" y="24"/>
                    </a:lnTo>
                    <a:lnTo>
                      <a:pt x="6" y="34"/>
                    </a:lnTo>
                    <a:lnTo>
                      <a:pt x="6" y="34"/>
                    </a:lnTo>
                    <a:lnTo>
                      <a:pt x="4" y="40"/>
                    </a:lnTo>
                    <a:lnTo>
                      <a:pt x="4" y="40"/>
                    </a:lnTo>
                    <a:lnTo>
                      <a:pt x="4" y="46"/>
                    </a:lnTo>
                    <a:lnTo>
                      <a:pt x="4" y="46"/>
                    </a:lnTo>
                    <a:lnTo>
                      <a:pt x="4" y="56"/>
                    </a:lnTo>
                    <a:lnTo>
                      <a:pt x="4" y="56"/>
                    </a:lnTo>
                    <a:lnTo>
                      <a:pt x="4" y="66"/>
                    </a:lnTo>
                    <a:lnTo>
                      <a:pt x="4" y="66"/>
                    </a:lnTo>
                    <a:lnTo>
                      <a:pt x="6" y="72"/>
                    </a:lnTo>
                    <a:lnTo>
                      <a:pt x="6" y="72"/>
                    </a:lnTo>
                    <a:lnTo>
                      <a:pt x="6" y="78"/>
                    </a:lnTo>
                    <a:lnTo>
                      <a:pt x="6" y="78"/>
                    </a:lnTo>
                    <a:lnTo>
                      <a:pt x="8" y="82"/>
                    </a:lnTo>
                    <a:lnTo>
                      <a:pt x="8" y="82"/>
                    </a:lnTo>
                    <a:lnTo>
                      <a:pt x="10" y="88"/>
                    </a:lnTo>
                    <a:lnTo>
                      <a:pt x="10" y="88"/>
                    </a:lnTo>
                    <a:lnTo>
                      <a:pt x="12" y="94"/>
                    </a:lnTo>
                    <a:lnTo>
                      <a:pt x="12" y="94"/>
                    </a:lnTo>
                    <a:lnTo>
                      <a:pt x="14" y="98"/>
                    </a:lnTo>
                    <a:lnTo>
                      <a:pt x="14" y="98"/>
                    </a:lnTo>
                    <a:lnTo>
                      <a:pt x="16" y="104"/>
                    </a:lnTo>
                    <a:lnTo>
                      <a:pt x="16" y="104"/>
                    </a:lnTo>
                    <a:lnTo>
                      <a:pt x="20" y="108"/>
                    </a:lnTo>
                    <a:lnTo>
                      <a:pt x="20" y="108"/>
                    </a:lnTo>
                    <a:lnTo>
                      <a:pt x="22" y="112"/>
                    </a:lnTo>
                    <a:lnTo>
                      <a:pt x="22" y="116"/>
                    </a:lnTo>
                    <a:lnTo>
                      <a:pt x="24" y="118"/>
                    </a:lnTo>
                    <a:lnTo>
                      <a:pt x="24" y="118"/>
                    </a:lnTo>
                    <a:lnTo>
                      <a:pt x="28" y="128"/>
                    </a:lnTo>
                    <a:lnTo>
                      <a:pt x="28" y="128"/>
                    </a:lnTo>
                    <a:lnTo>
                      <a:pt x="30" y="140"/>
                    </a:lnTo>
                    <a:lnTo>
                      <a:pt x="32" y="152"/>
                    </a:lnTo>
                    <a:lnTo>
                      <a:pt x="32" y="152"/>
                    </a:lnTo>
                    <a:lnTo>
                      <a:pt x="34" y="162"/>
                    </a:lnTo>
                    <a:lnTo>
                      <a:pt x="36" y="172"/>
                    </a:lnTo>
                    <a:lnTo>
                      <a:pt x="34" y="172"/>
                    </a:lnTo>
                    <a:lnTo>
                      <a:pt x="44" y="164"/>
                    </a:lnTo>
                    <a:lnTo>
                      <a:pt x="44" y="164"/>
                    </a:lnTo>
                    <a:lnTo>
                      <a:pt x="48" y="160"/>
                    </a:lnTo>
                    <a:lnTo>
                      <a:pt x="54" y="154"/>
                    </a:lnTo>
                    <a:lnTo>
                      <a:pt x="54" y="154"/>
                    </a:lnTo>
                    <a:lnTo>
                      <a:pt x="58" y="150"/>
                    </a:lnTo>
                    <a:lnTo>
                      <a:pt x="64" y="146"/>
                    </a:lnTo>
                    <a:lnTo>
                      <a:pt x="64" y="146"/>
                    </a:lnTo>
                    <a:lnTo>
                      <a:pt x="68" y="140"/>
                    </a:lnTo>
                    <a:lnTo>
                      <a:pt x="72" y="136"/>
                    </a:lnTo>
                    <a:lnTo>
                      <a:pt x="72" y="136"/>
                    </a:lnTo>
                    <a:lnTo>
                      <a:pt x="72" y="128"/>
                    </a:lnTo>
                    <a:lnTo>
                      <a:pt x="70" y="124"/>
                    </a:lnTo>
                    <a:lnTo>
                      <a:pt x="70" y="124"/>
                    </a:lnTo>
                    <a:lnTo>
                      <a:pt x="70" y="122"/>
                    </a:lnTo>
                    <a:lnTo>
                      <a:pt x="68" y="114"/>
                    </a:lnTo>
                    <a:lnTo>
                      <a:pt x="68" y="114"/>
                    </a:lnTo>
                    <a:lnTo>
                      <a:pt x="66" y="106"/>
                    </a:lnTo>
                    <a:lnTo>
                      <a:pt x="66" y="106"/>
                    </a:lnTo>
                    <a:lnTo>
                      <a:pt x="64" y="98"/>
                    </a:lnTo>
                    <a:lnTo>
                      <a:pt x="64" y="94"/>
                    </a:lnTo>
                    <a:lnTo>
                      <a:pt x="64" y="94"/>
                    </a:lnTo>
                    <a:lnTo>
                      <a:pt x="62" y="90"/>
                    </a:lnTo>
                    <a:lnTo>
                      <a:pt x="62" y="90"/>
                    </a:lnTo>
                    <a:lnTo>
                      <a:pt x="62" y="82"/>
                    </a:lnTo>
                    <a:lnTo>
                      <a:pt x="62" y="76"/>
                    </a:lnTo>
                    <a:close/>
                    <a:moveTo>
                      <a:pt x="62" y="76"/>
                    </a:moveTo>
                    <a:lnTo>
                      <a:pt x="62" y="82"/>
                    </a:lnTo>
                    <a:lnTo>
                      <a:pt x="62" y="82"/>
                    </a:lnTo>
                    <a:lnTo>
                      <a:pt x="62" y="90"/>
                    </a:lnTo>
                    <a:lnTo>
                      <a:pt x="62" y="90"/>
                    </a:lnTo>
                    <a:lnTo>
                      <a:pt x="64" y="94"/>
                    </a:lnTo>
                    <a:lnTo>
                      <a:pt x="64" y="98"/>
                    </a:lnTo>
                    <a:lnTo>
                      <a:pt x="64" y="98"/>
                    </a:lnTo>
                    <a:lnTo>
                      <a:pt x="66" y="106"/>
                    </a:lnTo>
                    <a:lnTo>
                      <a:pt x="66" y="106"/>
                    </a:lnTo>
                    <a:lnTo>
                      <a:pt x="68" y="114"/>
                    </a:lnTo>
                    <a:lnTo>
                      <a:pt x="70" y="120"/>
                    </a:lnTo>
                    <a:lnTo>
                      <a:pt x="70" y="120"/>
                    </a:lnTo>
                    <a:lnTo>
                      <a:pt x="72" y="124"/>
                    </a:lnTo>
                    <a:lnTo>
                      <a:pt x="72" y="128"/>
                    </a:lnTo>
                    <a:lnTo>
                      <a:pt x="74" y="136"/>
                    </a:lnTo>
                    <a:lnTo>
                      <a:pt x="74" y="136"/>
                    </a:lnTo>
                    <a:lnTo>
                      <a:pt x="74" y="136"/>
                    </a:lnTo>
                    <a:lnTo>
                      <a:pt x="68" y="142"/>
                    </a:lnTo>
                    <a:lnTo>
                      <a:pt x="68" y="142"/>
                    </a:lnTo>
                    <a:lnTo>
                      <a:pt x="64" y="146"/>
                    </a:lnTo>
                    <a:lnTo>
                      <a:pt x="60" y="152"/>
                    </a:lnTo>
                    <a:lnTo>
                      <a:pt x="60" y="152"/>
                    </a:lnTo>
                    <a:lnTo>
                      <a:pt x="56" y="156"/>
                    </a:lnTo>
                    <a:lnTo>
                      <a:pt x="50" y="162"/>
                    </a:lnTo>
                    <a:lnTo>
                      <a:pt x="50" y="162"/>
                    </a:lnTo>
                    <a:lnTo>
                      <a:pt x="46" y="166"/>
                    </a:lnTo>
                    <a:lnTo>
                      <a:pt x="36" y="174"/>
                    </a:lnTo>
                    <a:lnTo>
                      <a:pt x="34" y="174"/>
                    </a:lnTo>
                    <a:lnTo>
                      <a:pt x="34" y="174"/>
                    </a:lnTo>
                    <a:lnTo>
                      <a:pt x="32" y="174"/>
                    </a:lnTo>
                    <a:lnTo>
                      <a:pt x="32" y="174"/>
                    </a:lnTo>
                    <a:lnTo>
                      <a:pt x="30" y="162"/>
                    </a:lnTo>
                    <a:lnTo>
                      <a:pt x="28" y="152"/>
                    </a:lnTo>
                    <a:lnTo>
                      <a:pt x="28" y="152"/>
                    </a:lnTo>
                    <a:lnTo>
                      <a:pt x="26" y="140"/>
                    </a:lnTo>
                    <a:lnTo>
                      <a:pt x="24" y="130"/>
                    </a:lnTo>
                    <a:lnTo>
                      <a:pt x="24" y="130"/>
                    </a:lnTo>
                    <a:lnTo>
                      <a:pt x="20" y="120"/>
                    </a:lnTo>
                    <a:lnTo>
                      <a:pt x="18" y="118"/>
                    </a:lnTo>
                    <a:lnTo>
                      <a:pt x="18" y="116"/>
                    </a:lnTo>
                    <a:lnTo>
                      <a:pt x="18" y="116"/>
                    </a:lnTo>
                    <a:lnTo>
                      <a:pt x="18" y="116"/>
                    </a:lnTo>
                    <a:lnTo>
                      <a:pt x="14" y="110"/>
                    </a:lnTo>
                    <a:lnTo>
                      <a:pt x="14" y="110"/>
                    </a:lnTo>
                    <a:lnTo>
                      <a:pt x="12" y="106"/>
                    </a:lnTo>
                    <a:lnTo>
                      <a:pt x="12" y="106"/>
                    </a:lnTo>
                    <a:lnTo>
                      <a:pt x="10" y="100"/>
                    </a:lnTo>
                    <a:lnTo>
                      <a:pt x="10" y="100"/>
                    </a:lnTo>
                    <a:lnTo>
                      <a:pt x="8" y="94"/>
                    </a:lnTo>
                    <a:lnTo>
                      <a:pt x="8" y="94"/>
                    </a:lnTo>
                    <a:lnTo>
                      <a:pt x="6" y="90"/>
                    </a:lnTo>
                    <a:lnTo>
                      <a:pt x="6" y="90"/>
                    </a:lnTo>
                    <a:lnTo>
                      <a:pt x="4" y="84"/>
                    </a:lnTo>
                    <a:lnTo>
                      <a:pt x="4" y="84"/>
                    </a:lnTo>
                    <a:lnTo>
                      <a:pt x="2" y="78"/>
                    </a:lnTo>
                    <a:lnTo>
                      <a:pt x="2" y="78"/>
                    </a:lnTo>
                    <a:lnTo>
                      <a:pt x="2" y="74"/>
                    </a:lnTo>
                    <a:lnTo>
                      <a:pt x="2" y="74"/>
                    </a:lnTo>
                    <a:lnTo>
                      <a:pt x="0" y="68"/>
                    </a:lnTo>
                    <a:lnTo>
                      <a:pt x="0" y="68"/>
                    </a:lnTo>
                    <a:lnTo>
                      <a:pt x="0" y="56"/>
                    </a:lnTo>
                    <a:lnTo>
                      <a:pt x="0" y="56"/>
                    </a:lnTo>
                    <a:lnTo>
                      <a:pt x="0" y="44"/>
                    </a:lnTo>
                    <a:lnTo>
                      <a:pt x="0" y="44"/>
                    </a:lnTo>
                    <a:lnTo>
                      <a:pt x="2" y="40"/>
                    </a:lnTo>
                    <a:lnTo>
                      <a:pt x="2" y="40"/>
                    </a:lnTo>
                    <a:lnTo>
                      <a:pt x="2" y="34"/>
                    </a:lnTo>
                    <a:lnTo>
                      <a:pt x="2" y="34"/>
                    </a:lnTo>
                    <a:lnTo>
                      <a:pt x="6" y="24"/>
                    </a:lnTo>
                    <a:lnTo>
                      <a:pt x="6" y="24"/>
                    </a:lnTo>
                    <a:lnTo>
                      <a:pt x="8" y="12"/>
                    </a:lnTo>
                    <a:lnTo>
                      <a:pt x="8" y="12"/>
                    </a:lnTo>
                    <a:lnTo>
                      <a:pt x="10" y="2"/>
                    </a:lnTo>
                    <a:lnTo>
                      <a:pt x="10" y="2"/>
                    </a:lnTo>
                    <a:lnTo>
                      <a:pt x="12" y="0"/>
                    </a:lnTo>
                    <a:lnTo>
                      <a:pt x="12" y="0"/>
                    </a:lnTo>
                    <a:lnTo>
                      <a:pt x="36" y="22"/>
                    </a:lnTo>
                    <a:lnTo>
                      <a:pt x="46" y="34"/>
                    </a:lnTo>
                    <a:lnTo>
                      <a:pt x="58" y="44"/>
                    </a:lnTo>
                    <a:lnTo>
                      <a:pt x="58" y="44"/>
                    </a:lnTo>
                    <a:lnTo>
                      <a:pt x="60" y="52"/>
                    </a:lnTo>
                    <a:lnTo>
                      <a:pt x="60" y="56"/>
                    </a:lnTo>
                    <a:lnTo>
                      <a:pt x="60" y="56"/>
                    </a:lnTo>
                    <a:lnTo>
                      <a:pt x="60" y="60"/>
                    </a:lnTo>
                    <a:lnTo>
                      <a:pt x="62" y="76"/>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89" name="Freeform 177"/>
              <p:cNvSpPr>
                <a:spLocks/>
              </p:cNvSpPr>
              <p:nvPr/>
            </p:nvSpPr>
            <p:spPr bwMode="auto">
              <a:xfrm>
                <a:off x="5256213" y="1617663"/>
                <a:ext cx="107950" cy="269875"/>
              </a:xfrm>
              <a:custGeom>
                <a:avLst/>
                <a:gdLst>
                  <a:gd name="T0" fmla="*/ 56 w 68"/>
                  <a:gd name="T1" fmla="*/ 58 h 170"/>
                  <a:gd name="T2" fmla="*/ 56 w 68"/>
                  <a:gd name="T3" fmla="*/ 54 h 170"/>
                  <a:gd name="T4" fmla="*/ 54 w 68"/>
                  <a:gd name="T5" fmla="*/ 42 h 170"/>
                  <a:gd name="T6" fmla="*/ 54 w 68"/>
                  <a:gd name="T7" fmla="*/ 44 h 170"/>
                  <a:gd name="T8" fmla="*/ 6 w 68"/>
                  <a:gd name="T9" fmla="*/ 0 h 170"/>
                  <a:gd name="T10" fmla="*/ 8 w 68"/>
                  <a:gd name="T11" fmla="*/ 0 h 170"/>
                  <a:gd name="T12" fmla="*/ 6 w 68"/>
                  <a:gd name="T13" fmla="*/ 10 h 170"/>
                  <a:gd name="T14" fmla="*/ 4 w 68"/>
                  <a:gd name="T15" fmla="*/ 22 h 170"/>
                  <a:gd name="T16" fmla="*/ 2 w 68"/>
                  <a:gd name="T17" fmla="*/ 32 h 170"/>
                  <a:gd name="T18" fmla="*/ 0 w 68"/>
                  <a:gd name="T19" fmla="*/ 38 h 170"/>
                  <a:gd name="T20" fmla="*/ 0 w 68"/>
                  <a:gd name="T21" fmla="*/ 44 h 170"/>
                  <a:gd name="T22" fmla="*/ 0 w 68"/>
                  <a:gd name="T23" fmla="*/ 54 h 170"/>
                  <a:gd name="T24" fmla="*/ 0 w 68"/>
                  <a:gd name="T25" fmla="*/ 64 h 170"/>
                  <a:gd name="T26" fmla="*/ 2 w 68"/>
                  <a:gd name="T27" fmla="*/ 70 h 170"/>
                  <a:gd name="T28" fmla="*/ 2 w 68"/>
                  <a:gd name="T29" fmla="*/ 76 h 170"/>
                  <a:gd name="T30" fmla="*/ 4 w 68"/>
                  <a:gd name="T31" fmla="*/ 80 h 170"/>
                  <a:gd name="T32" fmla="*/ 6 w 68"/>
                  <a:gd name="T33" fmla="*/ 86 h 170"/>
                  <a:gd name="T34" fmla="*/ 8 w 68"/>
                  <a:gd name="T35" fmla="*/ 92 h 170"/>
                  <a:gd name="T36" fmla="*/ 10 w 68"/>
                  <a:gd name="T37" fmla="*/ 96 h 170"/>
                  <a:gd name="T38" fmla="*/ 12 w 68"/>
                  <a:gd name="T39" fmla="*/ 102 h 170"/>
                  <a:gd name="T40" fmla="*/ 16 w 68"/>
                  <a:gd name="T41" fmla="*/ 106 h 170"/>
                  <a:gd name="T42" fmla="*/ 18 w 68"/>
                  <a:gd name="T43" fmla="*/ 114 h 170"/>
                  <a:gd name="T44" fmla="*/ 20 w 68"/>
                  <a:gd name="T45" fmla="*/ 116 h 170"/>
                  <a:gd name="T46" fmla="*/ 24 w 68"/>
                  <a:gd name="T47" fmla="*/ 126 h 170"/>
                  <a:gd name="T48" fmla="*/ 28 w 68"/>
                  <a:gd name="T49" fmla="*/ 150 h 170"/>
                  <a:gd name="T50" fmla="*/ 30 w 68"/>
                  <a:gd name="T51" fmla="*/ 160 h 170"/>
                  <a:gd name="T52" fmla="*/ 30 w 68"/>
                  <a:gd name="T53" fmla="*/ 170 h 170"/>
                  <a:gd name="T54" fmla="*/ 40 w 68"/>
                  <a:gd name="T55" fmla="*/ 162 h 170"/>
                  <a:gd name="T56" fmla="*/ 50 w 68"/>
                  <a:gd name="T57" fmla="*/ 152 h 170"/>
                  <a:gd name="T58" fmla="*/ 54 w 68"/>
                  <a:gd name="T59" fmla="*/ 148 h 170"/>
                  <a:gd name="T60" fmla="*/ 60 w 68"/>
                  <a:gd name="T61" fmla="*/ 144 h 170"/>
                  <a:gd name="T62" fmla="*/ 68 w 68"/>
                  <a:gd name="T63" fmla="*/ 134 h 170"/>
                  <a:gd name="T64" fmla="*/ 68 w 68"/>
                  <a:gd name="T65" fmla="*/ 126 h 170"/>
                  <a:gd name="T66" fmla="*/ 66 w 68"/>
                  <a:gd name="T67" fmla="*/ 122 h 170"/>
                  <a:gd name="T68" fmla="*/ 64 w 68"/>
                  <a:gd name="T69" fmla="*/ 112 h 170"/>
                  <a:gd name="T70" fmla="*/ 62 w 68"/>
                  <a:gd name="T71" fmla="*/ 104 h 170"/>
                  <a:gd name="T72" fmla="*/ 60 w 68"/>
                  <a:gd name="T73" fmla="*/ 96 h 170"/>
                  <a:gd name="T74" fmla="*/ 60 w 68"/>
                  <a:gd name="T75" fmla="*/ 92 h 170"/>
                  <a:gd name="T76" fmla="*/ 58 w 68"/>
                  <a:gd name="T77" fmla="*/ 88 h 170"/>
                  <a:gd name="T78" fmla="*/ 58 w 68"/>
                  <a:gd name="T79" fmla="*/ 7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170">
                    <a:moveTo>
                      <a:pt x="58" y="74"/>
                    </a:moveTo>
                    <a:lnTo>
                      <a:pt x="56" y="58"/>
                    </a:lnTo>
                    <a:lnTo>
                      <a:pt x="56" y="58"/>
                    </a:lnTo>
                    <a:lnTo>
                      <a:pt x="56" y="54"/>
                    </a:lnTo>
                    <a:lnTo>
                      <a:pt x="56" y="50"/>
                    </a:lnTo>
                    <a:lnTo>
                      <a:pt x="54" y="42"/>
                    </a:lnTo>
                    <a:lnTo>
                      <a:pt x="54" y="44"/>
                    </a:lnTo>
                    <a:lnTo>
                      <a:pt x="54" y="44"/>
                    </a:lnTo>
                    <a:lnTo>
                      <a:pt x="30" y="22"/>
                    </a:lnTo>
                    <a:lnTo>
                      <a:pt x="6" y="0"/>
                    </a:lnTo>
                    <a:lnTo>
                      <a:pt x="8" y="0"/>
                    </a:lnTo>
                    <a:lnTo>
                      <a:pt x="8" y="0"/>
                    </a:lnTo>
                    <a:lnTo>
                      <a:pt x="6" y="10"/>
                    </a:lnTo>
                    <a:lnTo>
                      <a:pt x="6" y="10"/>
                    </a:lnTo>
                    <a:lnTo>
                      <a:pt x="4" y="22"/>
                    </a:lnTo>
                    <a:lnTo>
                      <a:pt x="4" y="22"/>
                    </a:lnTo>
                    <a:lnTo>
                      <a:pt x="2" y="32"/>
                    </a:lnTo>
                    <a:lnTo>
                      <a:pt x="2" y="32"/>
                    </a:lnTo>
                    <a:lnTo>
                      <a:pt x="0" y="38"/>
                    </a:lnTo>
                    <a:lnTo>
                      <a:pt x="0" y="38"/>
                    </a:lnTo>
                    <a:lnTo>
                      <a:pt x="0" y="44"/>
                    </a:lnTo>
                    <a:lnTo>
                      <a:pt x="0" y="44"/>
                    </a:lnTo>
                    <a:lnTo>
                      <a:pt x="0" y="54"/>
                    </a:lnTo>
                    <a:lnTo>
                      <a:pt x="0" y="54"/>
                    </a:lnTo>
                    <a:lnTo>
                      <a:pt x="0" y="64"/>
                    </a:lnTo>
                    <a:lnTo>
                      <a:pt x="0" y="64"/>
                    </a:lnTo>
                    <a:lnTo>
                      <a:pt x="2" y="70"/>
                    </a:lnTo>
                    <a:lnTo>
                      <a:pt x="2" y="70"/>
                    </a:lnTo>
                    <a:lnTo>
                      <a:pt x="2" y="76"/>
                    </a:lnTo>
                    <a:lnTo>
                      <a:pt x="2" y="76"/>
                    </a:lnTo>
                    <a:lnTo>
                      <a:pt x="4" y="80"/>
                    </a:lnTo>
                    <a:lnTo>
                      <a:pt x="4" y="80"/>
                    </a:lnTo>
                    <a:lnTo>
                      <a:pt x="6" y="86"/>
                    </a:lnTo>
                    <a:lnTo>
                      <a:pt x="6" y="86"/>
                    </a:lnTo>
                    <a:lnTo>
                      <a:pt x="8" y="92"/>
                    </a:lnTo>
                    <a:lnTo>
                      <a:pt x="8" y="92"/>
                    </a:lnTo>
                    <a:lnTo>
                      <a:pt x="10" y="96"/>
                    </a:lnTo>
                    <a:lnTo>
                      <a:pt x="10" y="96"/>
                    </a:lnTo>
                    <a:lnTo>
                      <a:pt x="12" y="102"/>
                    </a:lnTo>
                    <a:lnTo>
                      <a:pt x="12" y="102"/>
                    </a:lnTo>
                    <a:lnTo>
                      <a:pt x="16" y="106"/>
                    </a:lnTo>
                    <a:lnTo>
                      <a:pt x="16" y="106"/>
                    </a:lnTo>
                    <a:lnTo>
                      <a:pt x="18" y="110"/>
                    </a:lnTo>
                    <a:lnTo>
                      <a:pt x="18" y="114"/>
                    </a:lnTo>
                    <a:lnTo>
                      <a:pt x="20" y="116"/>
                    </a:lnTo>
                    <a:lnTo>
                      <a:pt x="20" y="116"/>
                    </a:lnTo>
                    <a:lnTo>
                      <a:pt x="24" y="126"/>
                    </a:lnTo>
                    <a:lnTo>
                      <a:pt x="24" y="126"/>
                    </a:lnTo>
                    <a:lnTo>
                      <a:pt x="26" y="138"/>
                    </a:lnTo>
                    <a:lnTo>
                      <a:pt x="28" y="150"/>
                    </a:lnTo>
                    <a:lnTo>
                      <a:pt x="28" y="150"/>
                    </a:lnTo>
                    <a:lnTo>
                      <a:pt x="30" y="160"/>
                    </a:lnTo>
                    <a:lnTo>
                      <a:pt x="32" y="170"/>
                    </a:lnTo>
                    <a:lnTo>
                      <a:pt x="30" y="170"/>
                    </a:lnTo>
                    <a:lnTo>
                      <a:pt x="40" y="162"/>
                    </a:lnTo>
                    <a:lnTo>
                      <a:pt x="40" y="162"/>
                    </a:lnTo>
                    <a:lnTo>
                      <a:pt x="44" y="158"/>
                    </a:lnTo>
                    <a:lnTo>
                      <a:pt x="50" y="152"/>
                    </a:lnTo>
                    <a:lnTo>
                      <a:pt x="50" y="152"/>
                    </a:lnTo>
                    <a:lnTo>
                      <a:pt x="54" y="148"/>
                    </a:lnTo>
                    <a:lnTo>
                      <a:pt x="60" y="144"/>
                    </a:lnTo>
                    <a:lnTo>
                      <a:pt x="60" y="144"/>
                    </a:lnTo>
                    <a:lnTo>
                      <a:pt x="64" y="138"/>
                    </a:lnTo>
                    <a:lnTo>
                      <a:pt x="68" y="134"/>
                    </a:lnTo>
                    <a:lnTo>
                      <a:pt x="68" y="134"/>
                    </a:lnTo>
                    <a:lnTo>
                      <a:pt x="68" y="126"/>
                    </a:lnTo>
                    <a:lnTo>
                      <a:pt x="66" y="122"/>
                    </a:lnTo>
                    <a:lnTo>
                      <a:pt x="66" y="122"/>
                    </a:lnTo>
                    <a:lnTo>
                      <a:pt x="66" y="120"/>
                    </a:lnTo>
                    <a:lnTo>
                      <a:pt x="64" y="112"/>
                    </a:lnTo>
                    <a:lnTo>
                      <a:pt x="64" y="112"/>
                    </a:lnTo>
                    <a:lnTo>
                      <a:pt x="62" y="104"/>
                    </a:lnTo>
                    <a:lnTo>
                      <a:pt x="62" y="104"/>
                    </a:lnTo>
                    <a:lnTo>
                      <a:pt x="60" y="96"/>
                    </a:lnTo>
                    <a:lnTo>
                      <a:pt x="60" y="92"/>
                    </a:lnTo>
                    <a:lnTo>
                      <a:pt x="60" y="92"/>
                    </a:lnTo>
                    <a:lnTo>
                      <a:pt x="58" y="88"/>
                    </a:lnTo>
                    <a:lnTo>
                      <a:pt x="58" y="88"/>
                    </a:lnTo>
                    <a:lnTo>
                      <a:pt x="58" y="80"/>
                    </a:lnTo>
                    <a:lnTo>
                      <a:pt x="58"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0" name="Freeform 178"/>
              <p:cNvSpPr>
                <a:spLocks/>
              </p:cNvSpPr>
              <p:nvPr/>
            </p:nvSpPr>
            <p:spPr bwMode="auto">
              <a:xfrm>
                <a:off x="5249863" y="1614488"/>
                <a:ext cx="117475" cy="276225"/>
              </a:xfrm>
              <a:custGeom>
                <a:avLst/>
                <a:gdLst>
                  <a:gd name="T0" fmla="*/ 62 w 74"/>
                  <a:gd name="T1" fmla="*/ 82 h 174"/>
                  <a:gd name="T2" fmla="*/ 62 w 74"/>
                  <a:gd name="T3" fmla="*/ 90 h 174"/>
                  <a:gd name="T4" fmla="*/ 64 w 74"/>
                  <a:gd name="T5" fmla="*/ 94 h 174"/>
                  <a:gd name="T6" fmla="*/ 64 w 74"/>
                  <a:gd name="T7" fmla="*/ 98 h 174"/>
                  <a:gd name="T8" fmla="*/ 66 w 74"/>
                  <a:gd name="T9" fmla="*/ 106 h 174"/>
                  <a:gd name="T10" fmla="*/ 70 w 74"/>
                  <a:gd name="T11" fmla="*/ 120 h 174"/>
                  <a:gd name="T12" fmla="*/ 72 w 74"/>
                  <a:gd name="T13" fmla="*/ 124 h 174"/>
                  <a:gd name="T14" fmla="*/ 74 w 74"/>
                  <a:gd name="T15" fmla="*/ 136 h 174"/>
                  <a:gd name="T16" fmla="*/ 74 w 74"/>
                  <a:gd name="T17" fmla="*/ 136 h 174"/>
                  <a:gd name="T18" fmla="*/ 68 w 74"/>
                  <a:gd name="T19" fmla="*/ 142 h 174"/>
                  <a:gd name="T20" fmla="*/ 60 w 74"/>
                  <a:gd name="T21" fmla="*/ 152 h 174"/>
                  <a:gd name="T22" fmla="*/ 56 w 74"/>
                  <a:gd name="T23" fmla="*/ 156 h 174"/>
                  <a:gd name="T24" fmla="*/ 50 w 74"/>
                  <a:gd name="T25" fmla="*/ 162 h 174"/>
                  <a:gd name="T26" fmla="*/ 36 w 74"/>
                  <a:gd name="T27" fmla="*/ 174 h 174"/>
                  <a:gd name="T28" fmla="*/ 34 w 74"/>
                  <a:gd name="T29" fmla="*/ 174 h 174"/>
                  <a:gd name="T30" fmla="*/ 32 w 74"/>
                  <a:gd name="T31" fmla="*/ 174 h 174"/>
                  <a:gd name="T32" fmla="*/ 28 w 74"/>
                  <a:gd name="T33" fmla="*/ 152 h 174"/>
                  <a:gd name="T34" fmla="*/ 26 w 74"/>
                  <a:gd name="T35" fmla="*/ 140 h 174"/>
                  <a:gd name="T36" fmla="*/ 24 w 74"/>
                  <a:gd name="T37" fmla="*/ 130 h 174"/>
                  <a:gd name="T38" fmla="*/ 18 w 74"/>
                  <a:gd name="T39" fmla="*/ 118 h 174"/>
                  <a:gd name="T40" fmla="*/ 18 w 74"/>
                  <a:gd name="T41" fmla="*/ 116 h 174"/>
                  <a:gd name="T42" fmla="*/ 14 w 74"/>
                  <a:gd name="T43" fmla="*/ 110 h 174"/>
                  <a:gd name="T44" fmla="*/ 12 w 74"/>
                  <a:gd name="T45" fmla="*/ 106 h 174"/>
                  <a:gd name="T46" fmla="*/ 10 w 74"/>
                  <a:gd name="T47" fmla="*/ 100 h 174"/>
                  <a:gd name="T48" fmla="*/ 8 w 74"/>
                  <a:gd name="T49" fmla="*/ 94 h 174"/>
                  <a:gd name="T50" fmla="*/ 6 w 74"/>
                  <a:gd name="T51" fmla="*/ 90 h 174"/>
                  <a:gd name="T52" fmla="*/ 4 w 74"/>
                  <a:gd name="T53" fmla="*/ 84 h 174"/>
                  <a:gd name="T54" fmla="*/ 2 w 74"/>
                  <a:gd name="T55" fmla="*/ 78 h 174"/>
                  <a:gd name="T56" fmla="*/ 2 w 74"/>
                  <a:gd name="T57" fmla="*/ 74 h 174"/>
                  <a:gd name="T58" fmla="*/ 0 w 74"/>
                  <a:gd name="T59" fmla="*/ 68 h 174"/>
                  <a:gd name="T60" fmla="*/ 0 w 74"/>
                  <a:gd name="T61" fmla="*/ 56 h 174"/>
                  <a:gd name="T62" fmla="*/ 0 w 74"/>
                  <a:gd name="T63" fmla="*/ 44 h 174"/>
                  <a:gd name="T64" fmla="*/ 2 w 74"/>
                  <a:gd name="T65" fmla="*/ 40 h 174"/>
                  <a:gd name="T66" fmla="*/ 2 w 74"/>
                  <a:gd name="T67" fmla="*/ 34 h 174"/>
                  <a:gd name="T68" fmla="*/ 6 w 74"/>
                  <a:gd name="T69" fmla="*/ 24 h 174"/>
                  <a:gd name="T70" fmla="*/ 8 w 74"/>
                  <a:gd name="T71" fmla="*/ 12 h 174"/>
                  <a:gd name="T72" fmla="*/ 10 w 74"/>
                  <a:gd name="T73" fmla="*/ 2 h 174"/>
                  <a:gd name="T74" fmla="*/ 12 w 74"/>
                  <a:gd name="T75" fmla="*/ 0 h 174"/>
                  <a:gd name="T76" fmla="*/ 36 w 74"/>
                  <a:gd name="T77" fmla="*/ 22 h 174"/>
                  <a:gd name="T78" fmla="*/ 58 w 74"/>
                  <a:gd name="T79" fmla="*/ 44 h 174"/>
                  <a:gd name="T80" fmla="*/ 60 w 74"/>
                  <a:gd name="T81" fmla="*/ 52 h 174"/>
                  <a:gd name="T82" fmla="*/ 60 w 74"/>
                  <a:gd name="T83" fmla="*/ 56 h 174"/>
                  <a:gd name="T84" fmla="*/ 62 w 74"/>
                  <a:gd name="T85"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 h="174">
                    <a:moveTo>
                      <a:pt x="62" y="76"/>
                    </a:moveTo>
                    <a:lnTo>
                      <a:pt x="62" y="82"/>
                    </a:lnTo>
                    <a:lnTo>
                      <a:pt x="62" y="82"/>
                    </a:lnTo>
                    <a:lnTo>
                      <a:pt x="62" y="90"/>
                    </a:lnTo>
                    <a:lnTo>
                      <a:pt x="62" y="90"/>
                    </a:lnTo>
                    <a:lnTo>
                      <a:pt x="64" y="94"/>
                    </a:lnTo>
                    <a:lnTo>
                      <a:pt x="64" y="98"/>
                    </a:lnTo>
                    <a:lnTo>
                      <a:pt x="64" y="98"/>
                    </a:lnTo>
                    <a:lnTo>
                      <a:pt x="66" y="106"/>
                    </a:lnTo>
                    <a:lnTo>
                      <a:pt x="66" y="106"/>
                    </a:lnTo>
                    <a:lnTo>
                      <a:pt x="68" y="114"/>
                    </a:lnTo>
                    <a:lnTo>
                      <a:pt x="70" y="120"/>
                    </a:lnTo>
                    <a:lnTo>
                      <a:pt x="70" y="120"/>
                    </a:lnTo>
                    <a:lnTo>
                      <a:pt x="72" y="124"/>
                    </a:lnTo>
                    <a:lnTo>
                      <a:pt x="72" y="128"/>
                    </a:lnTo>
                    <a:lnTo>
                      <a:pt x="74" y="136"/>
                    </a:lnTo>
                    <a:lnTo>
                      <a:pt x="74" y="136"/>
                    </a:lnTo>
                    <a:lnTo>
                      <a:pt x="74" y="136"/>
                    </a:lnTo>
                    <a:lnTo>
                      <a:pt x="68" y="142"/>
                    </a:lnTo>
                    <a:lnTo>
                      <a:pt x="68" y="142"/>
                    </a:lnTo>
                    <a:lnTo>
                      <a:pt x="64" y="146"/>
                    </a:lnTo>
                    <a:lnTo>
                      <a:pt x="60" y="152"/>
                    </a:lnTo>
                    <a:lnTo>
                      <a:pt x="60" y="152"/>
                    </a:lnTo>
                    <a:lnTo>
                      <a:pt x="56" y="156"/>
                    </a:lnTo>
                    <a:lnTo>
                      <a:pt x="50" y="162"/>
                    </a:lnTo>
                    <a:lnTo>
                      <a:pt x="50" y="162"/>
                    </a:lnTo>
                    <a:lnTo>
                      <a:pt x="46" y="166"/>
                    </a:lnTo>
                    <a:lnTo>
                      <a:pt x="36" y="174"/>
                    </a:lnTo>
                    <a:lnTo>
                      <a:pt x="34" y="174"/>
                    </a:lnTo>
                    <a:lnTo>
                      <a:pt x="34" y="174"/>
                    </a:lnTo>
                    <a:lnTo>
                      <a:pt x="32" y="174"/>
                    </a:lnTo>
                    <a:lnTo>
                      <a:pt x="32" y="174"/>
                    </a:lnTo>
                    <a:lnTo>
                      <a:pt x="30" y="162"/>
                    </a:lnTo>
                    <a:lnTo>
                      <a:pt x="28" y="152"/>
                    </a:lnTo>
                    <a:lnTo>
                      <a:pt x="28" y="152"/>
                    </a:lnTo>
                    <a:lnTo>
                      <a:pt x="26" y="140"/>
                    </a:lnTo>
                    <a:lnTo>
                      <a:pt x="24" y="130"/>
                    </a:lnTo>
                    <a:lnTo>
                      <a:pt x="24" y="130"/>
                    </a:lnTo>
                    <a:lnTo>
                      <a:pt x="20" y="120"/>
                    </a:lnTo>
                    <a:lnTo>
                      <a:pt x="18" y="118"/>
                    </a:lnTo>
                    <a:lnTo>
                      <a:pt x="18" y="116"/>
                    </a:lnTo>
                    <a:lnTo>
                      <a:pt x="18" y="116"/>
                    </a:lnTo>
                    <a:lnTo>
                      <a:pt x="18" y="116"/>
                    </a:lnTo>
                    <a:lnTo>
                      <a:pt x="14" y="110"/>
                    </a:lnTo>
                    <a:lnTo>
                      <a:pt x="14" y="110"/>
                    </a:lnTo>
                    <a:lnTo>
                      <a:pt x="12" y="106"/>
                    </a:lnTo>
                    <a:lnTo>
                      <a:pt x="12" y="106"/>
                    </a:lnTo>
                    <a:lnTo>
                      <a:pt x="10" y="100"/>
                    </a:lnTo>
                    <a:lnTo>
                      <a:pt x="10" y="100"/>
                    </a:lnTo>
                    <a:lnTo>
                      <a:pt x="8" y="94"/>
                    </a:lnTo>
                    <a:lnTo>
                      <a:pt x="8" y="94"/>
                    </a:lnTo>
                    <a:lnTo>
                      <a:pt x="6" y="90"/>
                    </a:lnTo>
                    <a:lnTo>
                      <a:pt x="6" y="90"/>
                    </a:lnTo>
                    <a:lnTo>
                      <a:pt x="4" y="84"/>
                    </a:lnTo>
                    <a:lnTo>
                      <a:pt x="4" y="84"/>
                    </a:lnTo>
                    <a:lnTo>
                      <a:pt x="2" y="78"/>
                    </a:lnTo>
                    <a:lnTo>
                      <a:pt x="2" y="78"/>
                    </a:lnTo>
                    <a:lnTo>
                      <a:pt x="2" y="74"/>
                    </a:lnTo>
                    <a:lnTo>
                      <a:pt x="2" y="74"/>
                    </a:lnTo>
                    <a:lnTo>
                      <a:pt x="0" y="68"/>
                    </a:lnTo>
                    <a:lnTo>
                      <a:pt x="0" y="68"/>
                    </a:lnTo>
                    <a:lnTo>
                      <a:pt x="0" y="56"/>
                    </a:lnTo>
                    <a:lnTo>
                      <a:pt x="0" y="56"/>
                    </a:lnTo>
                    <a:lnTo>
                      <a:pt x="0" y="44"/>
                    </a:lnTo>
                    <a:lnTo>
                      <a:pt x="0" y="44"/>
                    </a:lnTo>
                    <a:lnTo>
                      <a:pt x="2" y="40"/>
                    </a:lnTo>
                    <a:lnTo>
                      <a:pt x="2" y="40"/>
                    </a:lnTo>
                    <a:lnTo>
                      <a:pt x="2" y="34"/>
                    </a:lnTo>
                    <a:lnTo>
                      <a:pt x="2" y="34"/>
                    </a:lnTo>
                    <a:lnTo>
                      <a:pt x="6" y="24"/>
                    </a:lnTo>
                    <a:lnTo>
                      <a:pt x="6" y="24"/>
                    </a:lnTo>
                    <a:lnTo>
                      <a:pt x="8" y="12"/>
                    </a:lnTo>
                    <a:lnTo>
                      <a:pt x="8" y="12"/>
                    </a:lnTo>
                    <a:lnTo>
                      <a:pt x="10" y="2"/>
                    </a:lnTo>
                    <a:lnTo>
                      <a:pt x="10" y="2"/>
                    </a:lnTo>
                    <a:lnTo>
                      <a:pt x="12" y="0"/>
                    </a:lnTo>
                    <a:lnTo>
                      <a:pt x="12" y="0"/>
                    </a:lnTo>
                    <a:lnTo>
                      <a:pt x="36" y="22"/>
                    </a:lnTo>
                    <a:lnTo>
                      <a:pt x="46" y="34"/>
                    </a:lnTo>
                    <a:lnTo>
                      <a:pt x="58" y="44"/>
                    </a:lnTo>
                    <a:lnTo>
                      <a:pt x="58" y="44"/>
                    </a:lnTo>
                    <a:lnTo>
                      <a:pt x="60" y="52"/>
                    </a:lnTo>
                    <a:lnTo>
                      <a:pt x="60" y="56"/>
                    </a:lnTo>
                    <a:lnTo>
                      <a:pt x="60" y="56"/>
                    </a:lnTo>
                    <a:lnTo>
                      <a:pt x="60" y="60"/>
                    </a:lnTo>
                    <a:lnTo>
                      <a:pt x="62"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1" name="Freeform 179"/>
              <p:cNvSpPr>
                <a:spLocks/>
              </p:cNvSpPr>
              <p:nvPr/>
            </p:nvSpPr>
            <p:spPr bwMode="auto">
              <a:xfrm>
                <a:off x="5376863" y="1611313"/>
                <a:ext cx="120650" cy="101600"/>
              </a:xfrm>
              <a:custGeom>
                <a:avLst/>
                <a:gdLst>
                  <a:gd name="T0" fmla="*/ 0 w 76"/>
                  <a:gd name="T1" fmla="*/ 64 h 64"/>
                  <a:gd name="T2" fmla="*/ 0 w 76"/>
                  <a:gd name="T3" fmla="*/ 64 h 64"/>
                  <a:gd name="T4" fmla="*/ 14 w 76"/>
                  <a:gd name="T5" fmla="*/ 56 h 64"/>
                  <a:gd name="T6" fmla="*/ 14 w 76"/>
                  <a:gd name="T7" fmla="*/ 56 h 64"/>
                  <a:gd name="T8" fmla="*/ 26 w 76"/>
                  <a:gd name="T9" fmla="*/ 46 h 64"/>
                  <a:gd name="T10" fmla="*/ 26 w 76"/>
                  <a:gd name="T11" fmla="*/ 46 h 64"/>
                  <a:gd name="T12" fmla="*/ 42 w 76"/>
                  <a:gd name="T13" fmla="*/ 36 h 64"/>
                  <a:gd name="T14" fmla="*/ 42 w 76"/>
                  <a:gd name="T15" fmla="*/ 36 h 64"/>
                  <a:gd name="T16" fmla="*/ 56 w 76"/>
                  <a:gd name="T17" fmla="*/ 24 h 64"/>
                  <a:gd name="T18" fmla="*/ 56 w 76"/>
                  <a:gd name="T19" fmla="*/ 24 h 64"/>
                  <a:gd name="T20" fmla="*/ 68 w 76"/>
                  <a:gd name="T21" fmla="*/ 14 h 64"/>
                  <a:gd name="T22" fmla="*/ 68 w 76"/>
                  <a:gd name="T23" fmla="*/ 14 h 64"/>
                  <a:gd name="T24" fmla="*/ 72 w 76"/>
                  <a:gd name="T25" fmla="*/ 8 h 64"/>
                  <a:gd name="T26" fmla="*/ 72 w 76"/>
                  <a:gd name="T27" fmla="*/ 8 h 64"/>
                  <a:gd name="T28" fmla="*/ 74 w 76"/>
                  <a:gd name="T29" fmla="*/ 4 h 64"/>
                  <a:gd name="T30" fmla="*/ 74 w 76"/>
                  <a:gd name="T31" fmla="*/ 4 h 64"/>
                  <a:gd name="T32" fmla="*/ 76 w 76"/>
                  <a:gd name="T33" fmla="*/ 2 h 64"/>
                  <a:gd name="T34" fmla="*/ 76 w 76"/>
                  <a:gd name="T35" fmla="*/ 0 h 64"/>
                  <a:gd name="T36" fmla="*/ 76 w 76"/>
                  <a:gd name="T37" fmla="*/ 2 h 64"/>
                  <a:gd name="T38" fmla="*/ 76 w 76"/>
                  <a:gd name="T39" fmla="*/ 2 h 64"/>
                  <a:gd name="T40" fmla="*/ 74 w 76"/>
                  <a:gd name="T41" fmla="*/ 4 h 64"/>
                  <a:gd name="T42" fmla="*/ 74 w 76"/>
                  <a:gd name="T43" fmla="*/ 4 h 64"/>
                  <a:gd name="T44" fmla="*/ 72 w 76"/>
                  <a:gd name="T45" fmla="*/ 8 h 64"/>
                  <a:gd name="T46" fmla="*/ 72 w 76"/>
                  <a:gd name="T47" fmla="*/ 8 h 64"/>
                  <a:gd name="T48" fmla="*/ 68 w 76"/>
                  <a:gd name="T49" fmla="*/ 14 h 64"/>
                  <a:gd name="T50" fmla="*/ 68 w 76"/>
                  <a:gd name="T51" fmla="*/ 14 h 64"/>
                  <a:gd name="T52" fmla="*/ 58 w 76"/>
                  <a:gd name="T53" fmla="*/ 26 h 64"/>
                  <a:gd name="T54" fmla="*/ 58 w 76"/>
                  <a:gd name="T55" fmla="*/ 26 h 64"/>
                  <a:gd name="T56" fmla="*/ 42 w 76"/>
                  <a:gd name="T57" fmla="*/ 38 h 64"/>
                  <a:gd name="T58" fmla="*/ 42 w 76"/>
                  <a:gd name="T59" fmla="*/ 38 h 64"/>
                  <a:gd name="T60" fmla="*/ 28 w 76"/>
                  <a:gd name="T61" fmla="*/ 48 h 64"/>
                  <a:gd name="T62" fmla="*/ 28 w 76"/>
                  <a:gd name="T63" fmla="*/ 48 h 64"/>
                  <a:gd name="T64" fmla="*/ 14 w 76"/>
                  <a:gd name="T65" fmla="*/ 56 h 64"/>
                  <a:gd name="T66" fmla="*/ 14 w 76"/>
                  <a:gd name="T67" fmla="*/ 56 h 64"/>
                  <a:gd name="T68" fmla="*/ 0 w 76"/>
                  <a:gd name="T6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64">
                    <a:moveTo>
                      <a:pt x="0" y="64"/>
                    </a:moveTo>
                    <a:lnTo>
                      <a:pt x="0" y="64"/>
                    </a:lnTo>
                    <a:lnTo>
                      <a:pt x="14" y="56"/>
                    </a:lnTo>
                    <a:lnTo>
                      <a:pt x="14" y="56"/>
                    </a:lnTo>
                    <a:lnTo>
                      <a:pt x="26" y="46"/>
                    </a:lnTo>
                    <a:lnTo>
                      <a:pt x="26" y="46"/>
                    </a:lnTo>
                    <a:lnTo>
                      <a:pt x="42" y="36"/>
                    </a:lnTo>
                    <a:lnTo>
                      <a:pt x="42" y="36"/>
                    </a:lnTo>
                    <a:lnTo>
                      <a:pt x="56" y="24"/>
                    </a:lnTo>
                    <a:lnTo>
                      <a:pt x="56" y="24"/>
                    </a:lnTo>
                    <a:lnTo>
                      <a:pt x="68" y="14"/>
                    </a:lnTo>
                    <a:lnTo>
                      <a:pt x="68" y="14"/>
                    </a:lnTo>
                    <a:lnTo>
                      <a:pt x="72" y="8"/>
                    </a:lnTo>
                    <a:lnTo>
                      <a:pt x="72" y="8"/>
                    </a:lnTo>
                    <a:lnTo>
                      <a:pt x="74" y="4"/>
                    </a:lnTo>
                    <a:lnTo>
                      <a:pt x="74" y="4"/>
                    </a:lnTo>
                    <a:lnTo>
                      <a:pt x="76" y="2"/>
                    </a:lnTo>
                    <a:lnTo>
                      <a:pt x="76" y="0"/>
                    </a:lnTo>
                    <a:lnTo>
                      <a:pt x="76" y="2"/>
                    </a:lnTo>
                    <a:lnTo>
                      <a:pt x="76" y="2"/>
                    </a:lnTo>
                    <a:lnTo>
                      <a:pt x="74" y="4"/>
                    </a:lnTo>
                    <a:lnTo>
                      <a:pt x="74" y="4"/>
                    </a:lnTo>
                    <a:lnTo>
                      <a:pt x="72" y="8"/>
                    </a:lnTo>
                    <a:lnTo>
                      <a:pt x="72" y="8"/>
                    </a:lnTo>
                    <a:lnTo>
                      <a:pt x="68" y="14"/>
                    </a:lnTo>
                    <a:lnTo>
                      <a:pt x="68" y="14"/>
                    </a:lnTo>
                    <a:lnTo>
                      <a:pt x="58" y="26"/>
                    </a:lnTo>
                    <a:lnTo>
                      <a:pt x="58" y="26"/>
                    </a:lnTo>
                    <a:lnTo>
                      <a:pt x="42" y="38"/>
                    </a:lnTo>
                    <a:lnTo>
                      <a:pt x="42" y="38"/>
                    </a:lnTo>
                    <a:lnTo>
                      <a:pt x="28" y="48"/>
                    </a:lnTo>
                    <a:lnTo>
                      <a:pt x="28" y="48"/>
                    </a:lnTo>
                    <a:lnTo>
                      <a:pt x="14" y="56"/>
                    </a:lnTo>
                    <a:lnTo>
                      <a:pt x="14" y="56"/>
                    </a:lnTo>
                    <a:lnTo>
                      <a:pt x="0" y="64"/>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3" name="Freeform 180"/>
              <p:cNvSpPr>
                <a:spLocks/>
              </p:cNvSpPr>
              <p:nvPr/>
            </p:nvSpPr>
            <p:spPr bwMode="auto">
              <a:xfrm>
                <a:off x="5376863" y="1611313"/>
                <a:ext cx="120650" cy="101600"/>
              </a:xfrm>
              <a:custGeom>
                <a:avLst/>
                <a:gdLst>
                  <a:gd name="T0" fmla="*/ 0 w 76"/>
                  <a:gd name="T1" fmla="*/ 64 h 64"/>
                  <a:gd name="T2" fmla="*/ 0 w 76"/>
                  <a:gd name="T3" fmla="*/ 64 h 64"/>
                  <a:gd name="T4" fmla="*/ 14 w 76"/>
                  <a:gd name="T5" fmla="*/ 56 h 64"/>
                  <a:gd name="T6" fmla="*/ 14 w 76"/>
                  <a:gd name="T7" fmla="*/ 56 h 64"/>
                  <a:gd name="T8" fmla="*/ 26 w 76"/>
                  <a:gd name="T9" fmla="*/ 46 h 64"/>
                  <a:gd name="T10" fmla="*/ 26 w 76"/>
                  <a:gd name="T11" fmla="*/ 46 h 64"/>
                  <a:gd name="T12" fmla="*/ 42 w 76"/>
                  <a:gd name="T13" fmla="*/ 36 h 64"/>
                  <a:gd name="T14" fmla="*/ 42 w 76"/>
                  <a:gd name="T15" fmla="*/ 36 h 64"/>
                  <a:gd name="T16" fmla="*/ 56 w 76"/>
                  <a:gd name="T17" fmla="*/ 24 h 64"/>
                  <a:gd name="T18" fmla="*/ 56 w 76"/>
                  <a:gd name="T19" fmla="*/ 24 h 64"/>
                  <a:gd name="T20" fmla="*/ 68 w 76"/>
                  <a:gd name="T21" fmla="*/ 14 h 64"/>
                  <a:gd name="T22" fmla="*/ 68 w 76"/>
                  <a:gd name="T23" fmla="*/ 14 h 64"/>
                  <a:gd name="T24" fmla="*/ 72 w 76"/>
                  <a:gd name="T25" fmla="*/ 8 h 64"/>
                  <a:gd name="T26" fmla="*/ 72 w 76"/>
                  <a:gd name="T27" fmla="*/ 8 h 64"/>
                  <a:gd name="T28" fmla="*/ 74 w 76"/>
                  <a:gd name="T29" fmla="*/ 4 h 64"/>
                  <a:gd name="T30" fmla="*/ 74 w 76"/>
                  <a:gd name="T31" fmla="*/ 4 h 64"/>
                  <a:gd name="T32" fmla="*/ 76 w 76"/>
                  <a:gd name="T33" fmla="*/ 2 h 64"/>
                  <a:gd name="T34" fmla="*/ 76 w 76"/>
                  <a:gd name="T35" fmla="*/ 0 h 64"/>
                  <a:gd name="T36" fmla="*/ 76 w 76"/>
                  <a:gd name="T37" fmla="*/ 2 h 64"/>
                  <a:gd name="T38" fmla="*/ 76 w 76"/>
                  <a:gd name="T39" fmla="*/ 2 h 64"/>
                  <a:gd name="T40" fmla="*/ 74 w 76"/>
                  <a:gd name="T41" fmla="*/ 4 h 64"/>
                  <a:gd name="T42" fmla="*/ 74 w 76"/>
                  <a:gd name="T43" fmla="*/ 4 h 64"/>
                  <a:gd name="T44" fmla="*/ 72 w 76"/>
                  <a:gd name="T45" fmla="*/ 8 h 64"/>
                  <a:gd name="T46" fmla="*/ 72 w 76"/>
                  <a:gd name="T47" fmla="*/ 8 h 64"/>
                  <a:gd name="T48" fmla="*/ 68 w 76"/>
                  <a:gd name="T49" fmla="*/ 14 h 64"/>
                  <a:gd name="T50" fmla="*/ 68 w 76"/>
                  <a:gd name="T51" fmla="*/ 14 h 64"/>
                  <a:gd name="T52" fmla="*/ 58 w 76"/>
                  <a:gd name="T53" fmla="*/ 26 h 64"/>
                  <a:gd name="T54" fmla="*/ 58 w 76"/>
                  <a:gd name="T55" fmla="*/ 26 h 64"/>
                  <a:gd name="T56" fmla="*/ 42 w 76"/>
                  <a:gd name="T57" fmla="*/ 38 h 64"/>
                  <a:gd name="T58" fmla="*/ 42 w 76"/>
                  <a:gd name="T59" fmla="*/ 38 h 64"/>
                  <a:gd name="T60" fmla="*/ 28 w 76"/>
                  <a:gd name="T61" fmla="*/ 48 h 64"/>
                  <a:gd name="T62" fmla="*/ 28 w 76"/>
                  <a:gd name="T63" fmla="*/ 48 h 64"/>
                  <a:gd name="T64" fmla="*/ 14 w 76"/>
                  <a:gd name="T65" fmla="*/ 56 h 64"/>
                  <a:gd name="T66" fmla="*/ 14 w 76"/>
                  <a:gd name="T67" fmla="*/ 56 h 64"/>
                  <a:gd name="T68" fmla="*/ 0 w 76"/>
                  <a:gd name="T6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64">
                    <a:moveTo>
                      <a:pt x="0" y="64"/>
                    </a:moveTo>
                    <a:lnTo>
                      <a:pt x="0" y="64"/>
                    </a:lnTo>
                    <a:lnTo>
                      <a:pt x="14" y="56"/>
                    </a:lnTo>
                    <a:lnTo>
                      <a:pt x="14" y="56"/>
                    </a:lnTo>
                    <a:lnTo>
                      <a:pt x="26" y="46"/>
                    </a:lnTo>
                    <a:lnTo>
                      <a:pt x="26" y="46"/>
                    </a:lnTo>
                    <a:lnTo>
                      <a:pt x="42" y="36"/>
                    </a:lnTo>
                    <a:lnTo>
                      <a:pt x="42" y="36"/>
                    </a:lnTo>
                    <a:lnTo>
                      <a:pt x="56" y="24"/>
                    </a:lnTo>
                    <a:lnTo>
                      <a:pt x="56" y="24"/>
                    </a:lnTo>
                    <a:lnTo>
                      <a:pt x="68" y="14"/>
                    </a:lnTo>
                    <a:lnTo>
                      <a:pt x="68" y="14"/>
                    </a:lnTo>
                    <a:lnTo>
                      <a:pt x="72" y="8"/>
                    </a:lnTo>
                    <a:lnTo>
                      <a:pt x="72" y="8"/>
                    </a:lnTo>
                    <a:lnTo>
                      <a:pt x="74" y="4"/>
                    </a:lnTo>
                    <a:lnTo>
                      <a:pt x="74" y="4"/>
                    </a:lnTo>
                    <a:lnTo>
                      <a:pt x="76" y="2"/>
                    </a:lnTo>
                    <a:lnTo>
                      <a:pt x="76" y="0"/>
                    </a:lnTo>
                    <a:lnTo>
                      <a:pt x="76" y="2"/>
                    </a:lnTo>
                    <a:lnTo>
                      <a:pt x="76" y="2"/>
                    </a:lnTo>
                    <a:lnTo>
                      <a:pt x="74" y="4"/>
                    </a:lnTo>
                    <a:lnTo>
                      <a:pt x="74" y="4"/>
                    </a:lnTo>
                    <a:lnTo>
                      <a:pt x="72" y="8"/>
                    </a:lnTo>
                    <a:lnTo>
                      <a:pt x="72" y="8"/>
                    </a:lnTo>
                    <a:lnTo>
                      <a:pt x="68" y="14"/>
                    </a:lnTo>
                    <a:lnTo>
                      <a:pt x="68" y="14"/>
                    </a:lnTo>
                    <a:lnTo>
                      <a:pt x="58" y="26"/>
                    </a:lnTo>
                    <a:lnTo>
                      <a:pt x="58" y="26"/>
                    </a:lnTo>
                    <a:lnTo>
                      <a:pt x="42" y="38"/>
                    </a:lnTo>
                    <a:lnTo>
                      <a:pt x="42" y="38"/>
                    </a:lnTo>
                    <a:lnTo>
                      <a:pt x="28" y="48"/>
                    </a:lnTo>
                    <a:lnTo>
                      <a:pt x="28" y="48"/>
                    </a:lnTo>
                    <a:lnTo>
                      <a:pt x="14" y="56"/>
                    </a:lnTo>
                    <a:lnTo>
                      <a:pt x="14" y="56"/>
                    </a:lnTo>
                    <a:lnTo>
                      <a:pt x="0"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4" name="Freeform 181"/>
              <p:cNvSpPr>
                <a:spLocks/>
              </p:cNvSpPr>
              <p:nvPr/>
            </p:nvSpPr>
            <p:spPr bwMode="auto">
              <a:xfrm>
                <a:off x="5383213" y="1716088"/>
                <a:ext cx="120650" cy="19050"/>
              </a:xfrm>
              <a:custGeom>
                <a:avLst/>
                <a:gdLst>
                  <a:gd name="T0" fmla="*/ 0 w 76"/>
                  <a:gd name="T1" fmla="*/ 12 h 12"/>
                  <a:gd name="T2" fmla="*/ 0 w 76"/>
                  <a:gd name="T3" fmla="*/ 12 h 12"/>
                  <a:gd name="T4" fmla="*/ 12 w 76"/>
                  <a:gd name="T5" fmla="*/ 10 h 12"/>
                  <a:gd name="T6" fmla="*/ 12 w 76"/>
                  <a:gd name="T7" fmla="*/ 10 h 12"/>
                  <a:gd name="T8" fmla="*/ 24 w 76"/>
                  <a:gd name="T9" fmla="*/ 8 h 12"/>
                  <a:gd name="T10" fmla="*/ 24 w 76"/>
                  <a:gd name="T11" fmla="*/ 8 h 12"/>
                  <a:gd name="T12" fmla="*/ 38 w 76"/>
                  <a:gd name="T13" fmla="*/ 6 h 12"/>
                  <a:gd name="T14" fmla="*/ 38 w 76"/>
                  <a:gd name="T15" fmla="*/ 6 h 12"/>
                  <a:gd name="T16" fmla="*/ 64 w 76"/>
                  <a:gd name="T17" fmla="*/ 2 h 12"/>
                  <a:gd name="T18" fmla="*/ 64 w 76"/>
                  <a:gd name="T19" fmla="*/ 2 h 12"/>
                  <a:gd name="T20" fmla="*/ 72 w 76"/>
                  <a:gd name="T21" fmla="*/ 0 h 12"/>
                  <a:gd name="T22" fmla="*/ 72 w 76"/>
                  <a:gd name="T23" fmla="*/ 0 h 12"/>
                  <a:gd name="T24" fmla="*/ 76 w 76"/>
                  <a:gd name="T25" fmla="*/ 0 h 12"/>
                  <a:gd name="T26" fmla="*/ 76 w 76"/>
                  <a:gd name="T27" fmla="*/ 0 h 12"/>
                  <a:gd name="T28" fmla="*/ 72 w 76"/>
                  <a:gd name="T29" fmla="*/ 0 h 12"/>
                  <a:gd name="T30" fmla="*/ 72 w 76"/>
                  <a:gd name="T31" fmla="*/ 0 h 12"/>
                  <a:gd name="T32" fmla="*/ 64 w 76"/>
                  <a:gd name="T33" fmla="*/ 2 h 12"/>
                  <a:gd name="T34" fmla="*/ 64 w 76"/>
                  <a:gd name="T35" fmla="*/ 2 h 12"/>
                  <a:gd name="T36" fmla="*/ 52 w 76"/>
                  <a:gd name="T37" fmla="*/ 4 h 12"/>
                  <a:gd name="T38" fmla="*/ 52 w 76"/>
                  <a:gd name="T39" fmla="*/ 4 h 12"/>
                  <a:gd name="T40" fmla="*/ 38 w 76"/>
                  <a:gd name="T41" fmla="*/ 8 h 12"/>
                  <a:gd name="T42" fmla="*/ 38 w 76"/>
                  <a:gd name="T43" fmla="*/ 8 h 12"/>
                  <a:gd name="T44" fmla="*/ 24 w 76"/>
                  <a:gd name="T45" fmla="*/ 10 h 12"/>
                  <a:gd name="T46" fmla="*/ 24 w 76"/>
                  <a:gd name="T47" fmla="*/ 10 h 12"/>
                  <a:gd name="T48" fmla="*/ 12 w 76"/>
                  <a:gd name="T49" fmla="*/ 10 h 12"/>
                  <a:gd name="T50" fmla="*/ 12 w 76"/>
                  <a:gd name="T51" fmla="*/ 10 h 12"/>
                  <a:gd name="T52" fmla="*/ 0 w 76"/>
                  <a:gd name="T5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2">
                    <a:moveTo>
                      <a:pt x="0" y="12"/>
                    </a:moveTo>
                    <a:lnTo>
                      <a:pt x="0" y="12"/>
                    </a:lnTo>
                    <a:lnTo>
                      <a:pt x="12" y="10"/>
                    </a:lnTo>
                    <a:lnTo>
                      <a:pt x="12" y="10"/>
                    </a:lnTo>
                    <a:lnTo>
                      <a:pt x="24" y="8"/>
                    </a:lnTo>
                    <a:lnTo>
                      <a:pt x="24" y="8"/>
                    </a:lnTo>
                    <a:lnTo>
                      <a:pt x="38" y="6"/>
                    </a:lnTo>
                    <a:lnTo>
                      <a:pt x="38" y="6"/>
                    </a:lnTo>
                    <a:lnTo>
                      <a:pt x="64" y="2"/>
                    </a:lnTo>
                    <a:lnTo>
                      <a:pt x="64" y="2"/>
                    </a:lnTo>
                    <a:lnTo>
                      <a:pt x="72" y="0"/>
                    </a:lnTo>
                    <a:lnTo>
                      <a:pt x="72" y="0"/>
                    </a:lnTo>
                    <a:lnTo>
                      <a:pt x="76" y="0"/>
                    </a:lnTo>
                    <a:lnTo>
                      <a:pt x="76" y="0"/>
                    </a:lnTo>
                    <a:lnTo>
                      <a:pt x="72" y="0"/>
                    </a:lnTo>
                    <a:lnTo>
                      <a:pt x="72" y="0"/>
                    </a:lnTo>
                    <a:lnTo>
                      <a:pt x="64" y="2"/>
                    </a:lnTo>
                    <a:lnTo>
                      <a:pt x="64" y="2"/>
                    </a:lnTo>
                    <a:lnTo>
                      <a:pt x="52" y="4"/>
                    </a:lnTo>
                    <a:lnTo>
                      <a:pt x="52" y="4"/>
                    </a:lnTo>
                    <a:lnTo>
                      <a:pt x="38" y="8"/>
                    </a:lnTo>
                    <a:lnTo>
                      <a:pt x="38" y="8"/>
                    </a:lnTo>
                    <a:lnTo>
                      <a:pt x="24" y="10"/>
                    </a:lnTo>
                    <a:lnTo>
                      <a:pt x="24" y="10"/>
                    </a:lnTo>
                    <a:lnTo>
                      <a:pt x="12" y="10"/>
                    </a:lnTo>
                    <a:lnTo>
                      <a:pt x="12" y="10"/>
                    </a:lnTo>
                    <a:lnTo>
                      <a:pt x="0" y="12"/>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5" name="Freeform 182"/>
              <p:cNvSpPr>
                <a:spLocks/>
              </p:cNvSpPr>
              <p:nvPr/>
            </p:nvSpPr>
            <p:spPr bwMode="auto">
              <a:xfrm>
                <a:off x="5383213" y="1716088"/>
                <a:ext cx="120650" cy="19050"/>
              </a:xfrm>
              <a:custGeom>
                <a:avLst/>
                <a:gdLst>
                  <a:gd name="T0" fmla="*/ 0 w 76"/>
                  <a:gd name="T1" fmla="*/ 12 h 12"/>
                  <a:gd name="T2" fmla="*/ 0 w 76"/>
                  <a:gd name="T3" fmla="*/ 12 h 12"/>
                  <a:gd name="T4" fmla="*/ 12 w 76"/>
                  <a:gd name="T5" fmla="*/ 10 h 12"/>
                  <a:gd name="T6" fmla="*/ 12 w 76"/>
                  <a:gd name="T7" fmla="*/ 10 h 12"/>
                  <a:gd name="T8" fmla="*/ 24 w 76"/>
                  <a:gd name="T9" fmla="*/ 8 h 12"/>
                  <a:gd name="T10" fmla="*/ 24 w 76"/>
                  <a:gd name="T11" fmla="*/ 8 h 12"/>
                  <a:gd name="T12" fmla="*/ 38 w 76"/>
                  <a:gd name="T13" fmla="*/ 6 h 12"/>
                  <a:gd name="T14" fmla="*/ 38 w 76"/>
                  <a:gd name="T15" fmla="*/ 6 h 12"/>
                  <a:gd name="T16" fmla="*/ 64 w 76"/>
                  <a:gd name="T17" fmla="*/ 2 h 12"/>
                  <a:gd name="T18" fmla="*/ 64 w 76"/>
                  <a:gd name="T19" fmla="*/ 2 h 12"/>
                  <a:gd name="T20" fmla="*/ 72 w 76"/>
                  <a:gd name="T21" fmla="*/ 0 h 12"/>
                  <a:gd name="T22" fmla="*/ 72 w 76"/>
                  <a:gd name="T23" fmla="*/ 0 h 12"/>
                  <a:gd name="T24" fmla="*/ 76 w 76"/>
                  <a:gd name="T25" fmla="*/ 0 h 12"/>
                  <a:gd name="T26" fmla="*/ 76 w 76"/>
                  <a:gd name="T27" fmla="*/ 0 h 12"/>
                  <a:gd name="T28" fmla="*/ 72 w 76"/>
                  <a:gd name="T29" fmla="*/ 0 h 12"/>
                  <a:gd name="T30" fmla="*/ 72 w 76"/>
                  <a:gd name="T31" fmla="*/ 0 h 12"/>
                  <a:gd name="T32" fmla="*/ 64 w 76"/>
                  <a:gd name="T33" fmla="*/ 2 h 12"/>
                  <a:gd name="T34" fmla="*/ 64 w 76"/>
                  <a:gd name="T35" fmla="*/ 2 h 12"/>
                  <a:gd name="T36" fmla="*/ 52 w 76"/>
                  <a:gd name="T37" fmla="*/ 4 h 12"/>
                  <a:gd name="T38" fmla="*/ 52 w 76"/>
                  <a:gd name="T39" fmla="*/ 4 h 12"/>
                  <a:gd name="T40" fmla="*/ 38 w 76"/>
                  <a:gd name="T41" fmla="*/ 8 h 12"/>
                  <a:gd name="T42" fmla="*/ 38 w 76"/>
                  <a:gd name="T43" fmla="*/ 8 h 12"/>
                  <a:gd name="T44" fmla="*/ 24 w 76"/>
                  <a:gd name="T45" fmla="*/ 10 h 12"/>
                  <a:gd name="T46" fmla="*/ 24 w 76"/>
                  <a:gd name="T47" fmla="*/ 10 h 12"/>
                  <a:gd name="T48" fmla="*/ 12 w 76"/>
                  <a:gd name="T49" fmla="*/ 10 h 12"/>
                  <a:gd name="T50" fmla="*/ 12 w 76"/>
                  <a:gd name="T51" fmla="*/ 10 h 12"/>
                  <a:gd name="T52" fmla="*/ 0 w 76"/>
                  <a:gd name="T5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2">
                    <a:moveTo>
                      <a:pt x="0" y="12"/>
                    </a:moveTo>
                    <a:lnTo>
                      <a:pt x="0" y="12"/>
                    </a:lnTo>
                    <a:lnTo>
                      <a:pt x="12" y="10"/>
                    </a:lnTo>
                    <a:lnTo>
                      <a:pt x="12" y="10"/>
                    </a:lnTo>
                    <a:lnTo>
                      <a:pt x="24" y="8"/>
                    </a:lnTo>
                    <a:lnTo>
                      <a:pt x="24" y="8"/>
                    </a:lnTo>
                    <a:lnTo>
                      <a:pt x="38" y="6"/>
                    </a:lnTo>
                    <a:lnTo>
                      <a:pt x="38" y="6"/>
                    </a:lnTo>
                    <a:lnTo>
                      <a:pt x="64" y="2"/>
                    </a:lnTo>
                    <a:lnTo>
                      <a:pt x="64" y="2"/>
                    </a:lnTo>
                    <a:lnTo>
                      <a:pt x="72" y="0"/>
                    </a:lnTo>
                    <a:lnTo>
                      <a:pt x="72" y="0"/>
                    </a:lnTo>
                    <a:lnTo>
                      <a:pt x="76" y="0"/>
                    </a:lnTo>
                    <a:lnTo>
                      <a:pt x="76" y="0"/>
                    </a:lnTo>
                    <a:lnTo>
                      <a:pt x="72" y="0"/>
                    </a:lnTo>
                    <a:lnTo>
                      <a:pt x="72" y="0"/>
                    </a:lnTo>
                    <a:lnTo>
                      <a:pt x="64" y="2"/>
                    </a:lnTo>
                    <a:lnTo>
                      <a:pt x="64" y="2"/>
                    </a:lnTo>
                    <a:lnTo>
                      <a:pt x="52" y="4"/>
                    </a:lnTo>
                    <a:lnTo>
                      <a:pt x="52" y="4"/>
                    </a:lnTo>
                    <a:lnTo>
                      <a:pt x="38" y="8"/>
                    </a:lnTo>
                    <a:lnTo>
                      <a:pt x="38" y="8"/>
                    </a:lnTo>
                    <a:lnTo>
                      <a:pt x="24" y="10"/>
                    </a:lnTo>
                    <a:lnTo>
                      <a:pt x="24" y="10"/>
                    </a:lnTo>
                    <a:lnTo>
                      <a:pt x="12" y="10"/>
                    </a:lnTo>
                    <a:lnTo>
                      <a:pt x="12" y="10"/>
                    </a:lnTo>
                    <a:lnTo>
                      <a:pt x="0"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6" name="Freeform 183"/>
              <p:cNvSpPr>
                <a:spLocks/>
              </p:cNvSpPr>
              <p:nvPr/>
            </p:nvSpPr>
            <p:spPr bwMode="auto">
              <a:xfrm>
                <a:off x="5383213" y="1760538"/>
                <a:ext cx="146050" cy="57150"/>
              </a:xfrm>
              <a:custGeom>
                <a:avLst/>
                <a:gdLst>
                  <a:gd name="T0" fmla="*/ 0 w 92"/>
                  <a:gd name="T1" fmla="*/ 0 h 36"/>
                  <a:gd name="T2" fmla="*/ 0 w 92"/>
                  <a:gd name="T3" fmla="*/ 0 h 36"/>
                  <a:gd name="T4" fmla="*/ 4 w 92"/>
                  <a:gd name="T5" fmla="*/ 0 h 36"/>
                  <a:gd name="T6" fmla="*/ 4 w 92"/>
                  <a:gd name="T7" fmla="*/ 0 h 36"/>
                  <a:gd name="T8" fmla="*/ 14 w 92"/>
                  <a:gd name="T9" fmla="*/ 2 h 36"/>
                  <a:gd name="T10" fmla="*/ 14 w 92"/>
                  <a:gd name="T11" fmla="*/ 2 h 36"/>
                  <a:gd name="T12" fmla="*/ 30 w 92"/>
                  <a:gd name="T13" fmla="*/ 8 h 36"/>
                  <a:gd name="T14" fmla="*/ 30 w 92"/>
                  <a:gd name="T15" fmla="*/ 8 h 36"/>
                  <a:gd name="T16" fmla="*/ 48 w 92"/>
                  <a:gd name="T17" fmla="*/ 12 h 36"/>
                  <a:gd name="T18" fmla="*/ 48 w 92"/>
                  <a:gd name="T19" fmla="*/ 12 h 36"/>
                  <a:gd name="T20" fmla="*/ 56 w 92"/>
                  <a:gd name="T21" fmla="*/ 16 h 36"/>
                  <a:gd name="T22" fmla="*/ 56 w 92"/>
                  <a:gd name="T23" fmla="*/ 16 h 36"/>
                  <a:gd name="T24" fmla="*/ 64 w 92"/>
                  <a:gd name="T25" fmla="*/ 20 h 36"/>
                  <a:gd name="T26" fmla="*/ 64 w 92"/>
                  <a:gd name="T27" fmla="*/ 20 h 36"/>
                  <a:gd name="T28" fmla="*/ 72 w 92"/>
                  <a:gd name="T29" fmla="*/ 22 h 36"/>
                  <a:gd name="T30" fmla="*/ 72 w 92"/>
                  <a:gd name="T31" fmla="*/ 22 h 36"/>
                  <a:gd name="T32" fmla="*/ 76 w 92"/>
                  <a:gd name="T33" fmla="*/ 24 h 36"/>
                  <a:gd name="T34" fmla="*/ 76 w 92"/>
                  <a:gd name="T35" fmla="*/ 24 h 36"/>
                  <a:gd name="T36" fmla="*/ 78 w 92"/>
                  <a:gd name="T37" fmla="*/ 26 h 36"/>
                  <a:gd name="T38" fmla="*/ 78 w 92"/>
                  <a:gd name="T39" fmla="*/ 26 h 36"/>
                  <a:gd name="T40" fmla="*/ 82 w 92"/>
                  <a:gd name="T41" fmla="*/ 28 h 36"/>
                  <a:gd name="T42" fmla="*/ 82 w 92"/>
                  <a:gd name="T43" fmla="*/ 28 h 36"/>
                  <a:gd name="T44" fmla="*/ 84 w 92"/>
                  <a:gd name="T45" fmla="*/ 30 h 36"/>
                  <a:gd name="T46" fmla="*/ 84 w 92"/>
                  <a:gd name="T47" fmla="*/ 30 h 36"/>
                  <a:gd name="T48" fmla="*/ 88 w 92"/>
                  <a:gd name="T49" fmla="*/ 34 h 36"/>
                  <a:gd name="T50" fmla="*/ 88 w 92"/>
                  <a:gd name="T51" fmla="*/ 34 h 36"/>
                  <a:gd name="T52" fmla="*/ 92 w 92"/>
                  <a:gd name="T53" fmla="*/ 36 h 36"/>
                  <a:gd name="T54" fmla="*/ 92 w 92"/>
                  <a:gd name="T55" fmla="*/ 36 h 36"/>
                  <a:gd name="T56" fmla="*/ 88 w 92"/>
                  <a:gd name="T57" fmla="*/ 34 h 36"/>
                  <a:gd name="T58" fmla="*/ 88 w 92"/>
                  <a:gd name="T59" fmla="*/ 34 h 36"/>
                  <a:gd name="T60" fmla="*/ 84 w 92"/>
                  <a:gd name="T61" fmla="*/ 30 h 36"/>
                  <a:gd name="T62" fmla="*/ 84 w 92"/>
                  <a:gd name="T63" fmla="*/ 30 h 36"/>
                  <a:gd name="T64" fmla="*/ 78 w 92"/>
                  <a:gd name="T65" fmla="*/ 28 h 36"/>
                  <a:gd name="T66" fmla="*/ 78 w 92"/>
                  <a:gd name="T67" fmla="*/ 28 h 36"/>
                  <a:gd name="T68" fmla="*/ 76 w 92"/>
                  <a:gd name="T69" fmla="*/ 26 h 36"/>
                  <a:gd name="T70" fmla="*/ 76 w 92"/>
                  <a:gd name="T71" fmla="*/ 26 h 36"/>
                  <a:gd name="T72" fmla="*/ 72 w 92"/>
                  <a:gd name="T73" fmla="*/ 24 h 36"/>
                  <a:gd name="T74" fmla="*/ 72 w 92"/>
                  <a:gd name="T75" fmla="*/ 24 h 36"/>
                  <a:gd name="T76" fmla="*/ 64 w 92"/>
                  <a:gd name="T77" fmla="*/ 20 h 36"/>
                  <a:gd name="T78" fmla="*/ 64 w 92"/>
                  <a:gd name="T79" fmla="*/ 20 h 36"/>
                  <a:gd name="T80" fmla="*/ 56 w 92"/>
                  <a:gd name="T81" fmla="*/ 18 h 36"/>
                  <a:gd name="T82" fmla="*/ 56 w 92"/>
                  <a:gd name="T83" fmla="*/ 18 h 36"/>
                  <a:gd name="T84" fmla="*/ 46 w 92"/>
                  <a:gd name="T85" fmla="*/ 14 h 36"/>
                  <a:gd name="T86" fmla="*/ 46 w 92"/>
                  <a:gd name="T87" fmla="*/ 14 h 36"/>
                  <a:gd name="T88" fmla="*/ 30 w 92"/>
                  <a:gd name="T89" fmla="*/ 8 h 36"/>
                  <a:gd name="T90" fmla="*/ 30 w 92"/>
                  <a:gd name="T91" fmla="*/ 8 h 36"/>
                  <a:gd name="T92" fmla="*/ 22 w 92"/>
                  <a:gd name="T93" fmla="*/ 6 h 36"/>
                  <a:gd name="T94" fmla="*/ 22 w 92"/>
                  <a:gd name="T95" fmla="*/ 6 h 36"/>
                  <a:gd name="T96" fmla="*/ 14 w 92"/>
                  <a:gd name="T97" fmla="*/ 4 h 36"/>
                  <a:gd name="T98" fmla="*/ 14 w 92"/>
                  <a:gd name="T99" fmla="*/ 4 h 36"/>
                  <a:gd name="T100" fmla="*/ 0 w 92"/>
                  <a:gd name="T10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36">
                    <a:moveTo>
                      <a:pt x="0" y="0"/>
                    </a:moveTo>
                    <a:lnTo>
                      <a:pt x="0" y="0"/>
                    </a:lnTo>
                    <a:lnTo>
                      <a:pt x="4" y="0"/>
                    </a:lnTo>
                    <a:lnTo>
                      <a:pt x="4" y="0"/>
                    </a:lnTo>
                    <a:lnTo>
                      <a:pt x="14" y="2"/>
                    </a:lnTo>
                    <a:lnTo>
                      <a:pt x="14" y="2"/>
                    </a:lnTo>
                    <a:lnTo>
                      <a:pt x="30" y="8"/>
                    </a:lnTo>
                    <a:lnTo>
                      <a:pt x="30" y="8"/>
                    </a:lnTo>
                    <a:lnTo>
                      <a:pt x="48" y="12"/>
                    </a:lnTo>
                    <a:lnTo>
                      <a:pt x="48" y="12"/>
                    </a:lnTo>
                    <a:lnTo>
                      <a:pt x="56" y="16"/>
                    </a:lnTo>
                    <a:lnTo>
                      <a:pt x="56" y="16"/>
                    </a:lnTo>
                    <a:lnTo>
                      <a:pt x="64" y="20"/>
                    </a:lnTo>
                    <a:lnTo>
                      <a:pt x="64" y="20"/>
                    </a:lnTo>
                    <a:lnTo>
                      <a:pt x="72" y="22"/>
                    </a:lnTo>
                    <a:lnTo>
                      <a:pt x="72" y="22"/>
                    </a:lnTo>
                    <a:lnTo>
                      <a:pt x="76" y="24"/>
                    </a:lnTo>
                    <a:lnTo>
                      <a:pt x="76" y="24"/>
                    </a:lnTo>
                    <a:lnTo>
                      <a:pt x="78" y="26"/>
                    </a:lnTo>
                    <a:lnTo>
                      <a:pt x="78" y="26"/>
                    </a:lnTo>
                    <a:lnTo>
                      <a:pt x="82" y="28"/>
                    </a:lnTo>
                    <a:lnTo>
                      <a:pt x="82" y="28"/>
                    </a:lnTo>
                    <a:lnTo>
                      <a:pt x="84" y="30"/>
                    </a:lnTo>
                    <a:lnTo>
                      <a:pt x="84" y="30"/>
                    </a:lnTo>
                    <a:lnTo>
                      <a:pt x="88" y="34"/>
                    </a:lnTo>
                    <a:lnTo>
                      <a:pt x="88" y="34"/>
                    </a:lnTo>
                    <a:lnTo>
                      <a:pt x="92" y="36"/>
                    </a:lnTo>
                    <a:lnTo>
                      <a:pt x="92" y="36"/>
                    </a:lnTo>
                    <a:lnTo>
                      <a:pt x="88" y="34"/>
                    </a:lnTo>
                    <a:lnTo>
                      <a:pt x="88" y="34"/>
                    </a:lnTo>
                    <a:lnTo>
                      <a:pt x="84" y="30"/>
                    </a:lnTo>
                    <a:lnTo>
                      <a:pt x="84" y="30"/>
                    </a:lnTo>
                    <a:lnTo>
                      <a:pt x="78" y="28"/>
                    </a:lnTo>
                    <a:lnTo>
                      <a:pt x="78" y="28"/>
                    </a:lnTo>
                    <a:lnTo>
                      <a:pt x="76" y="26"/>
                    </a:lnTo>
                    <a:lnTo>
                      <a:pt x="76" y="26"/>
                    </a:lnTo>
                    <a:lnTo>
                      <a:pt x="72" y="24"/>
                    </a:lnTo>
                    <a:lnTo>
                      <a:pt x="72" y="24"/>
                    </a:lnTo>
                    <a:lnTo>
                      <a:pt x="64" y="20"/>
                    </a:lnTo>
                    <a:lnTo>
                      <a:pt x="64" y="20"/>
                    </a:lnTo>
                    <a:lnTo>
                      <a:pt x="56" y="18"/>
                    </a:lnTo>
                    <a:lnTo>
                      <a:pt x="56" y="18"/>
                    </a:lnTo>
                    <a:lnTo>
                      <a:pt x="46" y="14"/>
                    </a:lnTo>
                    <a:lnTo>
                      <a:pt x="46" y="14"/>
                    </a:lnTo>
                    <a:lnTo>
                      <a:pt x="30" y="8"/>
                    </a:lnTo>
                    <a:lnTo>
                      <a:pt x="30" y="8"/>
                    </a:lnTo>
                    <a:lnTo>
                      <a:pt x="22" y="6"/>
                    </a:lnTo>
                    <a:lnTo>
                      <a:pt x="22" y="6"/>
                    </a:lnTo>
                    <a:lnTo>
                      <a:pt x="14" y="4"/>
                    </a:lnTo>
                    <a:lnTo>
                      <a:pt x="14" y="4"/>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7" name="Freeform 184"/>
              <p:cNvSpPr>
                <a:spLocks/>
              </p:cNvSpPr>
              <p:nvPr/>
            </p:nvSpPr>
            <p:spPr bwMode="auto">
              <a:xfrm>
                <a:off x="5383213" y="1760538"/>
                <a:ext cx="146050" cy="57150"/>
              </a:xfrm>
              <a:custGeom>
                <a:avLst/>
                <a:gdLst>
                  <a:gd name="T0" fmla="*/ 0 w 92"/>
                  <a:gd name="T1" fmla="*/ 0 h 36"/>
                  <a:gd name="T2" fmla="*/ 0 w 92"/>
                  <a:gd name="T3" fmla="*/ 0 h 36"/>
                  <a:gd name="T4" fmla="*/ 4 w 92"/>
                  <a:gd name="T5" fmla="*/ 0 h 36"/>
                  <a:gd name="T6" fmla="*/ 4 w 92"/>
                  <a:gd name="T7" fmla="*/ 0 h 36"/>
                  <a:gd name="T8" fmla="*/ 14 w 92"/>
                  <a:gd name="T9" fmla="*/ 2 h 36"/>
                  <a:gd name="T10" fmla="*/ 14 w 92"/>
                  <a:gd name="T11" fmla="*/ 2 h 36"/>
                  <a:gd name="T12" fmla="*/ 30 w 92"/>
                  <a:gd name="T13" fmla="*/ 8 h 36"/>
                  <a:gd name="T14" fmla="*/ 30 w 92"/>
                  <a:gd name="T15" fmla="*/ 8 h 36"/>
                  <a:gd name="T16" fmla="*/ 48 w 92"/>
                  <a:gd name="T17" fmla="*/ 12 h 36"/>
                  <a:gd name="T18" fmla="*/ 48 w 92"/>
                  <a:gd name="T19" fmla="*/ 12 h 36"/>
                  <a:gd name="T20" fmla="*/ 56 w 92"/>
                  <a:gd name="T21" fmla="*/ 16 h 36"/>
                  <a:gd name="T22" fmla="*/ 56 w 92"/>
                  <a:gd name="T23" fmla="*/ 16 h 36"/>
                  <a:gd name="T24" fmla="*/ 64 w 92"/>
                  <a:gd name="T25" fmla="*/ 20 h 36"/>
                  <a:gd name="T26" fmla="*/ 64 w 92"/>
                  <a:gd name="T27" fmla="*/ 20 h 36"/>
                  <a:gd name="T28" fmla="*/ 72 w 92"/>
                  <a:gd name="T29" fmla="*/ 22 h 36"/>
                  <a:gd name="T30" fmla="*/ 72 w 92"/>
                  <a:gd name="T31" fmla="*/ 22 h 36"/>
                  <a:gd name="T32" fmla="*/ 76 w 92"/>
                  <a:gd name="T33" fmla="*/ 24 h 36"/>
                  <a:gd name="T34" fmla="*/ 76 w 92"/>
                  <a:gd name="T35" fmla="*/ 24 h 36"/>
                  <a:gd name="T36" fmla="*/ 78 w 92"/>
                  <a:gd name="T37" fmla="*/ 26 h 36"/>
                  <a:gd name="T38" fmla="*/ 78 w 92"/>
                  <a:gd name="T39" fmla="*/ 26 h 36"/>
                  <a:gd name="T40" fmla="*/ 82 w 92"/>
                  <a:gd name="T41" fmla="*/ 28 h 36"/>
                  <a:gd name="T42" fmla="*/ 82 w 92"/>
                  <a:gd name="T43" fmla="*/ 28 h 36"/>
                  <a:gd name="T44" fmla="*/ 84 w 92"/>
                  <a:gd name="T45" fmla="*/ 30 h 36"/>
                  <a:gd name="T46" fmla="*/ 84 w 92"/>
                  <a:gd name="T47" fmla="*/ 30 h 36"/>
                  <a:gd name="T48" fmla="*/ 88 w 92"/>
                  <a:gd name="T49" fmla="*/ 34 h 36"/>
                  <a:gd name="T50" fmla="*/ 88 w 92"/>
                  <a:gd name="T51" fmla="*/ 34 h 36"/>
                  <a:gd name="T52" fmla="*/ 92 w 92"/>
                  <a:gd name="T53" fmla="*/ 36 h 36"/>
                  <a:gd name="T54" fmla="*/ 92 w 92"/>
                  <a:gd name="T55" fmla="*/ 36 h 36"/>
                  <a:gd name="T56" fmla="*/ 88 w 92"/>
                  <a:gd name="T57" fmla="*/ 34 h 36"/>
                  <a:gd name="T58" fmla="*/ 88 w 92"/>
                  <a:gd name="T59" fmla="*/ 34 h 36"/>
                  <a:gd name="T60" fmla="*/ 84 w 92"/>
                  <a:gd name="T61" fmla="*/ 30 h 36"/>
                  <a:gd name="T62" fmla="*/ 84 w 92"/>
                  <a:gd name="T63" fmla="*/ 30 h 36"/>
                  <a:gd name="T64" fmla="*/ 78 w 92"/>
                  <a:gd name="T65" fmla="*/ 28 h 36"/>
                  <a:gd name="T66" fmla="*/ 78 w 92"/>
                  <a:gd name="T67" fmla="*/ 28 h 36"/>
                  <a:gd name="T68" fmla="*/ 76 w 92"/>
                  <a:gd name="T69" fmla="*/ 26 h 36"/>
                  <a:gd name="T70" fmla="*/ 76 w 92"/>
                  <a:gd name="T71" fmla="*/ 26 h 36"/>
                  <a:gd name="T72" fmla="*/ 72 w 92"/>
                  <a:gd name="T73" fmla="*/ 24 h 36"/>
                  <a:gd name="T74" fmla="*/ 72 w 92"/>
                  <a:gd name="T75" fmla="*/ 24 h 36"/>
                  <a:gd name="T76" fmla="*/ 64 w 92"/>
                  <a:gd name="T77" fmla="*/ 20 h 36"/>
                  <a:gd name="T78" fmla="*/ 64 w 92"/>
                  <a:gd name="T79" fmla="*/ 20 h 36"/>
                  <a:gd name="T80" fmla="*/ 56 w 92"/>
                  <a:gd name="T81" fmla="*/ 18 h 36"/>
                  <a:gd name="T82" fmla="*/ 56 w 92"/>
                  <a:gd name="T83" fmla="*/ 18 h 36"/>
                  <a:gd name="T84" fmla="*/ 46 w 92"/>
                  <a:gd name="T85" fmla="*/ 14 h 36"/>
                  <a:gd name="T86" fmla="*/ 46 w 92"/>
                  <a:gd name="T87" fmla="*/ 14 h 36"/>
                  <a:gd name="T88" fmla="*/ 30 w 92"/>
                  <a:gd name="T89" fmla="*/ 8 h 36"/>
                  <a:gd name="T90" fmla="*/ 30 w 92"/>
                  <a:gd name="T91" fmla="*/ 8 h 36"/>
                  <a:gd name="T92" fmla="*/ 22 w 92"/>
                  <a:gd name="T93" fmla="*/ 6 h 36"/>
                  <a:gd name="T94" fmla="*/ 22 w 92"/>
                  <a:gd name="T95" fmla="*/ 6 h 36"/>
                  <a:gd name="T96" fmla="*/ 14 w 92"/>
                  <a:gd name="T97" fmla="*/ 4 h 36"/>
                  <a:gd name="T98" fmla="*/ 14 w 92"/>
                  <a:gd name="T99" fmla="*/ 4 h 36"/>
                  <a:gd name="T100" fmla="*/ 0 w 92"/>
                  <a:gd name="T10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36">
                    <a:moveTo>
                      <a:pt x="0" y="0"/>
                    </a:moveTo>
                    <a:lnTo>
                      <a:pt x="0" y="0"/>
                    </a:lnTo>
                    <a:lnTo>
                      <a:pt x="4" y="0"/>
                    </a:lnTo>
                    <a:lnTo>
                      <a:pt x="4" y="0"/>
                    </a:lnTo>
                    <a:lnTo>
                      <a:pt x="14" y="2"/>
                    </a:lnTo>
                    <a:lnTo>
                      <a:pt x="14" y="2"/>
                    </a:lnTo>
                    <a:lnTo>
                      <a:pt x="30" y="8"/>
                    </a:lnTo>
                    <a:lnTo>
                      <a:pt x="30" y="8"/>
                    </a:lnTo>
                    <a:lnTo>
                      <a:pt x="48" y="12"/>
                    </a:lnTo>
                    <a:lnTo>
                      <a:pt x="48" y="12"/>
                    </a:lnTo>
                    <a:lnTo>
                      <a:pt x="56" y="16"/>
                    </a:lnTo>
                    <a:lnTo>
                      <a:pt x="56" y="16"/>
                    </a:lnTo>
                    <a:lnTo>
                      <a:pt x="64" y="20"/>
                    </a:lnTo>
                    <a:lnTo>
                      <a:pt x="64" y="20"/>
                    </a:lnTo>
                    <a:lnTo>
                      <a:pt x="72" y="22"/>
                    </a:lnTo>
                    <a:lnTo>
                      <a:pt x="72" y="22"/>
                    </a:lnTo>
                    <a:lnTo>
                      <a:pt x="76" y="24"/>
                    </a:lnTo>
                    <a:lnTo>
                      <a:pt x="76" y="24"/>
                    </a:lnTo>
                    <a:lnTo>
                      <a:pt x="78" y="26"/>
                    </a:lnTo>
                    <a:lnTo>
                      <a:pt x="78" y="26"/>
                    </a:lnTo>
                    <a:lnTo>
                      <a:pt x="82" y="28"/>
                    </a:lnTo>
                    <a:lnTo>
                      <a:pt x="82" y="28"/>
                    </a:lnTo>
                    <a:lnTo>
                      <a:pt x="84" y="30"/>
                    </a:lnTo>
                    <a:lnTo>
                      <a:pt x="84" y="30"/>
                    </a:lnTo>
                    <a:lnTo>
                      <a:pt x="88" y="34"/>
                    </a:lnTo>
                    <a:lnTo>
                      <a:pt x="88" y="34"/>
                    </a:lnTo>
                    <a:lnTo>
                      <a:pt x="92" y="36"/>
                    </a:lnTo>
                    <a:lnTo>
                      <a:pt x="92" y="36"/>
                    </a:lnTo>
                    <a:lnTo>
                      <a:pt x="88" y="34"/>
                    </a:lnTo>
                    <a:lnTo>
                      <a:pt x="88" y="34"/>
                    </a:lnTo>
                    <a:lnTo>
                      <a:pt x="84" y="30"/>
                    </a:lnTo>
                    <a:lnTo>
                      <a:pt x="84" y="30"/>
                    </a:lnTo>
                    <a:lnTo>
                      <a:pt x="78" y="28"/>
                    </a:lnTo>
                    <a:lnTo>
                      <a:pt x="78" y="28"/>
                    </a:lnTo>
                    <a:lnTo>
                      <a:pt x="76" y="26"/>
                    </a:lnTo>
                    <a:lnTo>
                      <a:pt x="76" y="26"/>
                    </a:lnTo>
                    <a:lnTo>
                      <a:pt x="72" y="24"/>
                    </a:lnTo>
                    <a:lnTo>
                      <a:pt x="72" y="24"/>
                    </a:lnTo>
                    <a:lnTo>
                      <a:pt x="64" y="20"/>
                    </a:lnTo>
                    <a:lnTo>
                      <a:pt x="64" y="20"/>
                    </a:lnTo>
                    <a:lnTo>
                      <a:pt x="56" y="18"/>
                    </a:lnTo>
                    <a:lnTo>
                      <a:pt x="56" y="18"/>
                    </a:lnTo>
                    <a:lnTo>
                      <a:pt x="46" y="14"/>
                    </a:lnTo>
                    <a:lnTo>
                      <a:pt x="46" y="14"/>
                    </a:lnTo>
                    <a:lnTo>
                      <a:pt x="30" y="8"/>
                    </a:lnTo>
                    <a:lnTo>
                      <a:pt x="30" y="8"/>
                    </a:lnTo>
                    <a:lnTo>
                      <a:pt x="22" y="6"/>
                    </a:lnTo>
                    <a:lnTo>
                      <a:pt x="22" y="6"/>
                    </a:lnTo>
                    <a:lnTo>
                      <a:pt x="14" y="4"/>
                    </a:lnTo>
                    <a:lnTo>
                      <a:pt x="14"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8" name="Freeform 185"/>
              <p:cNvSpPr>
                <a:spLocks/>
              </p:cNvSpPr>
              <p:nvPr/>
            </p:nvSpPr>
            <p:spPr bwMode="auto">
              <a:xfrm>
                <a:off x="5383213" y="1779588"/>
                <a:ext cx="127000" cy="101600"/>
              </a:xfrm>
              <a:custGeom>
                <a:avLst/>
                <a:gdLst>
                  <a:gd name="T0" fmla="*/ 0 w 80"/>
                  <a:gd name="T1" fmla="*/ 0 h 64"/>
                  <a:gd name="T2" fmla="*/ 0 w 80"/>
                  <a:gd name="T3" fmla="*/ 0 h 64"/>
                  <a:gd name="T4" fmla="*/ 12 w 80"/>
                  <a:gd name="T5" fmla="*/ 10 h 64"/>
                  <a:gd name="T6" fmla="*/ 12 w 80"/>
                  <a:gd name="T7" fmla="*/ 10 h 64"/>
                  <a:gd name="T8" fmla="*/ 24 w 80"/>
                  <a:gd name="T9" fmla="*/ 22 h 64"/>
                  <a:gd name="T10" fmla="*/ 24 w 80"/>
                  <a:gd name="T11" fmla="*/ 22 h 64"/>
                  <a:gd name="T12" fmla="*/ 38 w 80"/>
                  <a:gd name="T13" fmla="*/ 34 h 64"/>
                  <a:gd name="T14" fmla="*/ 38 w 80"/>
                  <a:gd name="T15" fmla="*/ 34 h 64"/>
                  <a:gd name="T16" fmla="*/ 52 w 80"/>
                  <a:gd name="T17" fmla="*/ 46 h 64"/>
                  <a:gd name="T18" fmla="*/ 52 w 80"/>
                  <a:gd name="T19" fmla="*/ 46 h 64"/>
                  <a:gd name="T20" fmla="*/ 60 w 80"/>
                  <a:gd name="T21" fmla="*/ 50 h 64"/>
                  <a:gd name="T22" fmla="*/ 60 w 80"/>
                  <a:gd name="T23" fmla="*/ 50 h 64"/>
                  <a:gd name="T24" fmla="*/ 66 w 80"/>
                  <a:gd name="T25" fmla="*/ 56 h 64"/>
                  <a:gd name="T26" fmla="*/ 66 w 80"/>
                  <a:gd name="T27" fmla="*/ 56 h 64"/>
                  <a:gd name="T28" fmla="*/ 72 w 80"/>
                  <a:gd name="T29" fmla="*/ 60 h 64"/>
                  <a:gd name="T30" fmla="*/ 72 w 80"/>
                  <a:gd name="T31" fmla="*/ 60 h 64"/>
                  <a:gd name="T32" fmla="*/ 76 w 80"/>
                  <a:gd name="T33" fmla="*/ 62 h 64"/>
                  <a:gd name="T34" fmla="*/ 76 w 80"/>
                  <a:gd name="T35" fmla="*/ 62 h 64"/>
                  <a:gd name="T36" fmla="*/ 80 w 80"/>
                  <a:gd name="T37" fmla="*/ 64 h 64"/>
                  <a:gd name="T38" fmla="*/ 80 w 80"/>
                  <a:gd name="T39" fmla="*/ 64 h 64"/>
                  <a:gd name="T40" fmla="*/ 76 w 80"/>
                  <a:gd name="T41" fmla="*/ 62 h 64"/>
                  <a:gd name="T42" fmla="*/ 76 w 80"/>
                  <a:gd name="T43" fmla="*/ 62 h 64"/>
                  <a:gd name="T44" fmla="*/ 70 w 80"/>
                  <a:gd name="T45" fmla="*/ 60 h 64"/>
                  <a:gd name="T46" fmla="*/ 70 w 80"/>
                  <a:gd name="T47" fmla="*/ 60 h 64"/>
                  <a:gd name="T48" fmla="*/ 66 w 80"/>
                  <a:gd name="T49" fmla="*/ 56 h 64"/>
                  <a:gd name="T50" fmla="*/ 66 w 80"/>
                  <a:gd name="T51" fmla="*/ 56 h 64"/>
                  <a:gd name="T52" fmla="*/ 58 w 80"/>
                  <a:gd name="T53" fmla="*/ 52 h 64"/>
                  <a:gd name="T54" fmla="*/ 58 w 80"/>
                  <a:gd name="T55" fmla="*/ 52 h 64"/>
                  <a:gd name="T56" fmla="*/ 52 w 80"/>
                  <a:gd name="T57" fmla="*/ 46 h 64"/>
                  <a:gd name="T58" fmla="*/ 52 w 80"/>
                  <a:gd name="T59" fmla="*/ 46 h 64"/>
                  <a:gd name="T60" fmla="*/ 38 w 80"/>
                  <a:gd name="T61" fmla="*/ 34 h 64"/>
                  <a:gd name="T62" fmla="*/ 38 w 80"/>
                  <a:gd name="T63" fmla="*/ 34 h 64"/>
                  <a:gd name="T64" fmla="*/ 24 w 80"/>
                  <a:gd name="T65" fmla="*/ 22 h 64"/>
                  <a:gd name="T66" fmla="*/ 24 w 80"/>
                  <a:gd name="T67" fmla="*/ 22 h 64"/>
                  <a:gd name="T68" fmla="*/ 12 w 80"/>
                  <a:gd name="T69" fmla="*/ 12 h 64"/>
                  <a:gd name="T70" fmla="*/ 12 w 80"/>
                  <a:gd name="T71" fmla="*/ 12 h 64"/>
                  <a:gd name="T72" fmla="*/ 4 w 80"/>
                  <a:gd name="T73" fmla="*/ 4 h 64"/>
                  <a:gd name="T74" fmla="*/ 4 w 80"/>
                  <a:gd name="T75" fmla="*/ 4 h 64"/>
                  <a:gd name="T76" fmla="*/ 0 w 80"/>
                  <a:gd name="T7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64">
                    <a:moveTo>
                      <a:pt x="0" y="0"/>
                    </a:moveTo>
                    <a:lnTo>
                      <a:pt x="0" y="0"/>
                    </a:lnTo>
                    <a:lnTo>
                      <a:pt x="12" y="10"/>
                    </a:lnTo>
                    <a:lnTo>
                      <a:pt x="12" y="10"/>
                    </a:lnTo>
                    <a:lnTo>
                      <a:pt x="24" y="22"/>
                    </a:lnTo>
                    <a:lnTo>
                      <a:pt x="24" y="22"/>
                    </a:lnTo>
                    <a:lnTo>
                      <a:pt x="38" y="34"/>
                    </a:lnTo>
                    <a:lnTo>
                      <a:pt x="38" y="34"/>
                    </a:lnTo>
                    <a:lnTo>
                      <a:pt x="52" y="46"/>
                    </a:lnTo>
                    <a:lnTo>
                      <a:pt x="52" y="46"/>
                    </a:lnTo>
                    <a:lnTo>
                      <a:pt x="60" y="50"/>
                    </a:lnTo>
                    <a:lnTo>
                      <a:pt x="60" y="50"/>
                    </a:lnTo>
                    <a:lnTo>
                      <a:pt x="66" y="56"/>
                    </a:lnTo>
                    <a:lnTo>
                      <a:pt x="66" y="56"/>
                    </a:lnTo>
                    <a:lnTo>
                      <a:pt x="72" y="60"/>
                    </a:lnTo>
                    <a:lnTo>
                      <a:pt x="72" y="60"/>
                    </a:lnTo>
                    <a:lnTo>
                      <a:pt x="76" y="62"/>
                    </a:lnTo>
                    <a:lnTo>
                      <a:pt x="76" y="62"/>
                    </a:lnTo>
                    <a:lnTo>
                      <a:pt x="80" y="64"/>
                    </a:lnTo>
                    <a:lnTo>
                      <a:pt x="80" y="64"/>
                    </a:lnTo>
                    <a:lnTo>
                      <a:pt x="76" y="62"/>
                    </a:lnTo>
                    <a:lnTo>
                      <a:pt x="76" y="62"/>
                    </a:lnTo>
                    <a:lnTo>
                      <a:pt x="70" y="60"/>
                    </a:lnTo>
                    <a:lnTo>
                      <a:pt x="70" y="60"/>
                    </a:lnTo>
                    <a:lnTo>
                      <a:pt x="66" y="56"/>
                    </a:lnTo>
                    <a:lnTo>
                      <a:pt x="66" y="56"/>
                    </a:lnTo>
                    <a:lnTo>
                      <a:pt x="58" y="52"/>
                    </a:lnTo>
                    <a:lnTo>
                      <a:pt x="58" y="52"/>
                    </a:lnTo>
                    <a:lnTo>
                      <a:pt x="52" y="46"/>
                    </a:lnTo>
                    <a:lnTo>
                      <a:pt x="52" y="46"/>
                    </a:lnTo>
                    <a:lnTo>
                      <a:pt x="38" y="34"/>
                    </a:lnTo>
                    <a:lnTo>
                      <a:pt x="38" y="34"/>
                    </a:lnTo>
                    <a:lnTo>
                      <a:pt x="24" y="22"/>
                    </a:lnTo>
                    <a:lnTo>
                      <a:pt x="24" y="22"/>
                    </a:lnTo>
                    <a:lnTo>
                      <a:pt x="12" y="12"/>
                    </a:lnTo>
                    <a:lnTo>
                      <a:pt x="12" y="12"/>
                    </a:lnTo>
                    <a:lnTo>
                      <a:pt x="4" y="4"/>
                    </a:lnTo>
                    <a:lnTo>
                      <a:pt x="4" y="4"/>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99" name="Freeform 186"/>
              <p:cNvSpPr>
                <a:spLocks/>
              </p:cNvSpPr>
              <p:nvPr/>
            </p:nvSpPr>
            <p:spPr bwMode="auto">
              <a:xfrm>
                <a:off x="5383213" y="1779588"/>
                <a:ext cx="127000" cy="101600"/>
              </a:xfrm>
              <a:custGeom>
                <a:avLst/>
                <a:gdLst>
                  <a:gd name="T0" fmla="*/ 0 w 80"/>
                  <a:gd name="T1" fmla="*/ 0 h 64"/>
                  <a:gd name="T2" fmla="*/ 0 w 80"/>
                  <a:gd name="T3" fmla="*/ 0 h 64"/>
                  <a:gd name="T4" fmla="*/ 12 w 80"/>
                  <a:gd name="T5" fmla="*/ 10 h 64"/>
                  <a:gd name="T6" fmla="*/ 12 w 80"/>
                  <a:gd name="T7" fmla="*/ 10 h 64"/>
                  <a:gd name="T8" fmla="*/ 24 w 80"/>
                  <a:gd name="T9" fmla="*/ 22 h 64"/>
                  <a:gd name="T10" fmla="*/ 24 w 80"/>
                  <a:gd name="T11" fmla="*/ 22 h 64"/>
                  <a:gd name="T12" fmla="*/ 38 w 80"/>
                  <a:gd name="T13" fmla="*/ 34 h 64"/>
                  <a:gd name="T14" fmla="*/ 38 w 80"/>
                  <a:gd name="T15" fmla="*/ 34 h 64"/>
                  <a:gd name="T16" fmla="*/ 52 w 80"/>
                  <a:gd name="T17" fmla="*/ 46 h 64"/>
                  <a:gd name="T18" fmla="*/ 52 w 80"/>
                  <a:gd name="T19" fmla="*/ 46 h 64"/>
                  <a:gd name="T20" fmla="*/ 60 w 80"/>
                  <a:gd name="T21" fmla="*/ 50 h 64"/>
                  <a:gd name="T22" fmla="*/ 60 w 80"/>
                  <a:gd name="T23" fmla="*/ 50 h 64"/>
                  <a:gd name="T24" fmla="*/ 66 w 80"/>
                  <a:gd name="T25" fmla="*/ 56 h 64"/>
                  <a:gd name="T26" fmla="*/ 66 w 80"/>
                  <a:gd name="T27" fmla="*/ 56 h 64"/>
                  <a:gd name="T28" fmla="*/ 72 w 80"/>
                  <a:gd name="T29" fmla="*/ 60 h 64"/>
                  <a:gd name="T30" fmla="*/ 72 w 80"/>
                  <a:gd name="T31" fmla="*/ 60 h 64"/>
                  <a:gd name="T32" fmla="*/ 76 w 80"/>
                  <a:gd name="T33" fmla="*/ 62 h 64"/>
                  <a:gd name="T34" fmla="*/ 76 w 80"/>
                  <a:gd name="T35" fmla="*/ 62 h 64"/>
                  <a:gd name="T36" fmla="*/ 80 w 80"/>
                  <a:gd name="T37" fmla="*/ 64 h 64"/>
                  <a:gd name="T38" fmla="*/ 80 w 80"/>
                  <a:gd name="T39" fmla="*/ 64 h 64"/>
                  <a:gd name="T40" fmla="*/ 76 w 80"/>
                  <a:gd name="T41" fmla="*/ 62 h 64"/>
                  <a:gd name="T42" fmla="*/ 76 w 80"/>
                  <a:gd name="T43" fmla="*/ 62 h 64"/>
                  <a:gd name="T44" fmla="*/ 70 w 80"/>
                  <a:gd name="T45" fmla="*/ 60 h 64"/>
                  <a:gd name="T46" fmla="*/ 70 w 80"/>
                  <a:gd name="T47" fmla="*/ 60 h 64"/>
                  <a:gd name="T48" fmla="*/ 66 w 80"/>
                  <a:gd name="T49" fmla="*/ 56 h 64"/>
                  <a:gd name="T50" fmla="*/ 66 w 80"/>
                  <a:gd name="T51" fmla="*/ 56 h 64"/>
                  <a:gd name="T52" fmla="*/ 58 w 80"/>
                  <a:gd name="T53" fmla="*/ 52 h 64"/>
                  <a:gd name="T54" fmla="*/ 58 w 80"/>
                  <a:gd name="T55" fmla="*/ 52 h 64"/>
                  <a:gd name="T56" fmla="*/ 52 w 80"/>
                  <a:gd name="T57" fmla="*/ 46 h 64"/>
                  <a:gd name="T58" fmla="*/ 52 w 80"/>
                  <a:gd name="T59" fmla="*/ 46 h 64"/>
                  <a:gd name="T60" fmla="*/ 38 w 80"/>
                  <a:gd name="T61" fmla="*/ 34 h 64"/>
                  <a:gd name="T62" fmla="*/ 38 w 80"/>
                  <a:gd name="T63" fmla="*/ 34 h 64"/>
                  <a:gd name="T64" fmla="*/ 24 w 80"/>
                  <a:gd name="T65" fmla="*/ 22 h 64"/>
                  <a:gd name="T66" fmla="*/ 24 w 80"/>
                  <a:gd name="T67" fmla="*/ 22 h 64"/>
                  <a:gd name="T68" fmla="*/ 12 w 80"/>
                  <a:gd name="T69" fmla="*/ 12 h 64"/>
                  <a:gd name="T70" fmla="*/ 12 w 80"/>
                  <a:gd name="T71" fmla="*/ 12 h 64"/>
                  <a:gd name="T72" fmla="*/ 4 w 80"/>
                  <a:gd name="T73" fmla="*/ 4 h 64"/>
                  <a:gd name="T74" fmla="*/ 4 w 80"/>
                  <a:gd name="T75" fmla="*/ 4 h 64"/>
                  <a:gd name="T76" fmla="*/ 0 w 80"/>
                  <a:gd name="T7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64">
                    <a:moveTo>
                      <a:pt x="0" y="0"/>
                    </a:moveTo>
                    <a:lnTo>
                      <a:pt x="0" y="0"/>
                    </a:lnTo>
                    <a:lnTo>
                      <a:pt x="12" y="10"/>
                    </a:lnTo>
                    <a:lnTo>
                      <a:pt x="12" y="10"/>
                    </a:lnTo>
                    <a:lnTo>
                      <a:pt x="24" y="22"/>
                    </a:lnTo>
                    <a:lnTo>
                      <a:pt x="24" y="22"/>
                    </a:lnTo>
                    <a:lnTo>
                      <a:pt x="38" y="34"/>
                    </a:lnTo>
                    <a:lnTo>
                      <a:pt x="38" y="34"/>
                    </a:lnTo>
                    <a:lnTo>
                      <a:pt x="52" y="46"/>
                    </a:lnTo>
                    <a:lnTo>
                      <a:pt x="52" y="46"/>
                    </a:lnTo>
                    <a:lnTo>
                      <a:pt x="60" y="50"/>
                    </a:lnTo>
                    <a:lnTo>
                      <a:pt x="60" y="50"/>
                    </a:lnTo>
                    <a:lnTo>
                      <a:pt x="66" y="56"/>
                    </a:lnTo>
                    <a:lnTo>
                      <a:pt x="66" y="56"/>
                    </a:lnTo>
                    <a:lnTo>
                      <a:pt x="72" y="60"/>
                    </a:lnTo>
                    <a:lnTo>
                      <a:pt x="72" y="60"/>
                    </a:lnTo>
                    <a:lnTo>
                      <a:pt x="76" y="62"/>
                    </a:lnTo>
                    <a:lnTo>
                      <a:pt x="76" y="62"/>
                    </a:lnTo>
                    <a:lnTo>
                      <a:pt x="80" y="64"/>
                    </a:lnTo>
                    <a:lnTo>
                      <a:pt x="80" y="64"/>
                    </a:lnTo>
                    <a:lnTo>
                      <a:pt x="76" y="62"/>
                    </a:lnTo>
                    <a:lnTo>
                      <a:pt x="76" y="62"/>
                    </a:lnTo>
                    <a:lnTo>
                      <a:pt x="70" y="60"/>
                    </a:lnTo>
                    <a:lnTo>
                      <a:pt x="70" y="60"/>
                    </a:lnTo>
                    <a:lnTo>
                      <a:pt x="66" y="56"/>
                    </a:lnTo>
                    <a:lnTo>
                      <a:pt x="66" y="56"/>
                    </a:lnTo>
                    <a:lnTo>
                      <a:pt x="58" y="52"/>
                    </a:lnTo>
                    <a:lnTo>
                      <a:pt x="58" y="52"/>
                    </a:lnTo>
                    <a:lnTo>
                      <a:pt x="52" y="46"/>
                    </a:lnTo>
                    <a:lnTo>
                      <a:pt x="52" y="46"/>
                    </a:lnTo>
                    <a:lnTo>
                      <a:pt x="38" y="34"/>
                    </a:lnTo>
                    <a:lnTo>
                      <a:pt x="38" y="34"/>
                    </a:lnTo>
                    <a:lnTo>
                      <a:pt x="24" y="22"/>
                    </a:lnTo>
                    <a:lnTo>
                      <a:pt x="24" y="22"/>
                    </a:lnTo>
                    <a:lnTo>
                      <a:pt x="12" y="12"/>
                    </a:lnTo>
                    <a:lnTo>
                      <a:pt x="12" y="12"/>
                    </a:lnTo>
                    <a:lnTo>
                      <a:pt x="4" y="4"/>
                    </a:lnTo>
                    <a:lnTo>
                      <a:pt x="4"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0" name="Freeform 187"/>
              <p:cNvSpPr>
                <a:spLocks/>
              </p:cNvSpPr>
              <p:nvPr/>
            </p:nvSpPr>
            <p:spPr bwMode="auto">
              <a:xfrm>
                <a:off x="4795838" y="1719263"/>
                <a:ext cx="34925" cy="34925"/>
              </a:xfrm>
              <a:custGeom>
                <a:avLst/>
                <a:gdLst>
                  <a:gd name="T0" fmla="*/ 2 w 22"/>
                  <a:gd name="T1" fmla="*/ 0 h 22"/>
                  <a:gd name="T2" fmla="*/ 2 w 22"/>
                  <a:gd name="T3" fmla="*/ 0 h 22"/>
                  <a:gd name="T4" fmla="*/ 2 w 22"/>
                  <a:gd name="T5" fmla="*/ 2 h 22"/>
                  <a:gd name="T6" fmla="*/ 2 w 22"/>
                  <a:gd name="T7" fmla="*/ 2 h 22"/>
                  <a:gd name="T8" fmla="*/ 4 w 22"/>
                  <a:gd name="T9" fmla="*/ 6 h 22"/>
                  <a:gd name="T10" fmla="*/ 4 w 22"/>
                  <a:gd name="T11" fmla="*/ 6 h 22"/>
                  <a:gd name="T12" fmla="*/ 4 w 22"/>
                  <a:gd name="T13" fmla="*/ 8 h 22"/>
                  <a:gd name="T14" fmla="*/ 4 w 22"/>
                  <a:gd name="T15" fmla="*/ 8 h 22"/>
                  <a:gd name="T16" fmla="*/ 4 w 22"/>
                  <a:gd name="T17" fmla="*/ 10 h 22"/>
                  <a:gd name="T18" fmla="*/ 4 w 22"/>
                  <a:gd name="T19" fmla="*/ 12 h 22"/>
                  <a:gd name="T20" fmla="*/ 6 w 22"/>
                  <a:gd name="T21" fmla="*/ 12 h 22"/>
                  <a:gd name="T22" fmla="*/ 6 w 22"/>
                  <a:gd name="T23" fmla="*/ 14 h 22"/>
                  <a:gd name="T24" fmla="*/ 8 w 22"/>
                  <a:gd name="T25" fmla="*/ 14 h 22"/>
                  <a:gd name="T26" fmla="*/ 8 w 22"/>
                  <a:gd name="T27" fmla="*/ 14 h 22"/>
                  <a:gd name="T28" fmla="*/ 10 w 22"/>
                  <a:gd name="T29" fmla="*/ 16 h 22"/>
                  <a:gd name="T30" fmla="*/ 10 w 22"/>
                  <a:gd name="T31" fmla="*/ 16 h 22"/>
                  <a:gd name="T32" fmla="*/ 12 w 22"/>
                  <a:gd name="T33" fmla="*/ 18 h 22"/>
                  <a:gd name="T34" fmla="*/ 12 w 22"/>
                  <a:gd name="T35" fmla="*/ 18 h 22"/>
                  <a:gd name="T36" fmla="*/ 14 w 22"/>
                  <a:gd name="T37" fmla="*/ 18 h 22"/>
                  <a:gd name="T38" fmla="*/ 14 w 22"/>
                  <a:gd name="T39" fmla="*/ 18 h 22"/>
                  <a:gd name="T40" fmla="*/ 16 w 22"/>
                  <a:gd name="T41" fmla="*/ 18 h 22"/>
                  <a:gd name="T42" fmla="*/ 16 w 22"/>
                  <a:gd name="T43" fmla="*/ 18 h 22"/>
                  <a:gd name="T44" fmla="*/ 18 w 22"/>
                  <a:gd name="T45" fmla="*/ 20 h 22"/>
                  <a:gd name="T46" fmla="*/ 20 w 22"/>
                  <a:gd name="T47" fmla="*/ 20 h 22"/>
                  <a:gd name="T48" fmla="*/ 20 w 22"/>
                  <a:gd name="T49" fmla="*/ 20 h 22"/>
                  <a:gd name="T50" fmla="*/ 22 w 22"/>
                  <a:gd name="T51" fmla="*/ 20 h 22"/>
                  <a:gd name="T52" fmla="*/ 22 w 22"/>
                  <a:gd name="T53" fmla="*/ 20 h 22"/>
                  <a:gd name="T54" fmla="*/ 20 w 22"/>
                  <a:gd name="T55" fmla="*/ 20 h 22"/>
                  <a:gd name="T56" fmla="*/ 18 w 22"/>
                  <a:gd name="T57" fmla="*/ 22 h 22"/>
                  <a:gd name="T58" fmla="*/ 18 w 22"/>
                  <a:gd name="T59" fmla="*/ 22 h 22"/>
                  <a:gd name="T60" fmla="*/ 16 w 22"/>
                  <a:gd name="T61" fmla="*/ 22 h 22"/>
                  <a:gd name="T62" fmla="*/ 16 w 22"/>
                  <a:gd name="T63" fmla="*/ 22 h 22"/>
                  <a:gd name="T64" fmla="*/ 14 w 22"/>
                  <a:gd name="T65" fmla="*/ 22 h 22"/>
                  <a:gd name="T66" fmla="*/ 14 w 22"/>
                  <a:gd name="T67" fmla="*/ 22 h 22"/>
                  <a:gd name="T68" fmla="*/ 10 w 22"/>
                  <a:gd name="T69" fmla="*/ 22 h 22"/>
                  <a:gd name="T70" fmla="*/ 10 w 22"/>
                  <a:gd name="T71" fmla="*/ 22 h 22"/>
                  <a:gd name="T72" fmla="*/ 8 w 22"/>
                  <a:gd name="T73" fmla="*/ 20 h 22"/>
                  <a:gd name="T74" fmla="*/ 8 w 22"/>
                  <a:gd name="T75" fmla="*/ 20 h 22"/>
                  <a:gd name="T76" fmla="*/ 4 w 22"/>
                  <a:gd name="T77" fmla="*/ 18 h 22"/>
                  <a:gd name="T78" fmla="*/ 2 w 22"/>
                  <a:gd name="T79" fmla="*/ 16 h 22"/>
                  <a:gd name="T80" fmla="*/ 2 w 22"/>
                  <a:gd name="T81" fmla="*/ 16 h 22"/>
                  <a:gd name="T82" fmla="*/ 0 w 22"/>
                  <a:gd name="T83" fmla="*/ 14 h 22"/>
                  <a:gd name="T84" fmla="*/ 0 w 22"/>
                  <a:gd name="T85" fmla="*/ 12 h 22"/>
                  <a:gd name="T86" fmla="*/ 0 w 22"/>
                  <a:gd name="T87" fmla="*/ 12 h 22"/>
                  <a:gd name="T88" fmla="*/ 0 w 22"/>
                  <a:gd name="T89" fmla="*/ 8 h 22"/>
                  <a:gd name="T90" fmla="*/ 0 w 22"/>
                  <a:gd name="T91" fmla="*/ 8 h 22"/>
                  <a:gd name="T92" fmla="*/ 0 w 22"/>
                  <a:gd name="T93" fmla="*/ 6 h 22"/>
                  <a:gd name="T94" fmla="*/ 0 w 22"/>
                  <a:gd name="T95" fmla="*/ 6 h 22"/>
                  <a:gd name="T96" fmla="*/ 2 w 22"/>
                  <a:gd name="T97" fmla="*/ 4 h 22"/>
                  <a:gd name="T98" fmla="*/ 2 w 22"/>
                  <a:gd name="T99" fmla="*/ 2 h 22"/>
                  <a:gd name="T100" fmla="*/ 2 w 22"/>
                  <a:gd name="T101" fmla="*/ 2 h 22"/>
                  <a:gd name="T102" fmla="*/ 2 w 22"/>
                  <a:gd name="T10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 h="22">
                    <a:moveTo>
                      <a:pt x="2" y="0"/>
                    </a:moveTo>
                    <a:lnTo>
                      <a:pt x="2" y="0"/>
                    </a:lnTo>
                    <a:lnTo>
                      <a:pt x="2" y="2"/>
                    </a:lnTo>
                    <a:lnTo>
                      <a:pt x="2" y="2"/>
                    </a:lnTo>
                    <a:lnTo>
                      <a:pt x="4" y="6"/>
                    </a:lnTo>
                    <a:lnTo>
                      <a:pt x="4" y="6"/>
                    </a:lnTo>
                    <a:lnTo>
                      <a:pt x="4" y="8"/>
                    </a:lnTo>
                    <a:lnTo>
                      <a:pt x="4" y="8"/>
                    </a:lnTo>
                    <a:lnTo>
                      <a:pt x="4" y="10"/>
                    </a:lnTo>
                    <a:lnTo>
                      <a:pt x="4" y="12"/>
                    </a:lnTo>
                    <a:lnTo>
                      <a:pt x="6" y="12"/>
                    </a:lnTo>
                    <a:lnTo>
                      <a:pt x="6" y="14"/>
                    </a:lnTo>
                    <a:lnTo>
                      <a:pt x="8" y="14"/>
                    </a:lnTo>
                    <a:lnTo>
                      <a:pt x="8" y="14"/>
                    </a:lnTo>
                    <a:lnTo>
                      <a:pt x="10" y="16"/>
                    </a:lnTo>
                    <a:lnTo>
                      <a:pt x="10" y="16"/>
                    </a:lnTo>
                    <a:lnTo>
                      <a:pt x="12" y="18"/>
                    </a:lnTo>
                    <a:lnTo>
                      <a:pt x="12" y="18"/>
                    </a:lnTo>
                    <a:lnTo>
                      <a:pt x="14" y="18"/>
                    </a:lnTo>
                    <a:lnTo>
                      <a:pt x="14" y="18"/>
                    </a:lnTo>
                    <a:lnTo>
                      <a:pt x="16" y="18"/>
                    </a:lnTo>
                    <a:lnTo>
                      <a:pt x="16" y="18"/>
                    </a:lnTo>
                    <a:lnTo>
                      <a:pt x="18" y="20"/>
                    </a:lnTo>
                    <a:lnTo>
                      <a:pt x="20" y="20"/>
                    </a:lnTo>
                    <a:lnTo>
                      <a:pt x="20" y="20"/>
                    </a:lnTo>
                    <a:lnTo>
                      <a:pt x="22" y="20"/>
                    </a:lnTo>
                    <a:lnTo>
                      <a:pt x="22" y="20"/>
                    </a:lnTo>
                    <a:lnTo>
                      <a:pt x="20" y="20"/>
                    </a:lnTo>
                    <a:lnTo>
                      <a:pt x="18" y="22"/>
                    </a:lnTo>
                    <a:lnTo>
                      <a:pt x="18" y="22"/>
                    </a:lnTo>
                    <a:lnTo>
                      <a:pt x="16" y="22"/>
                    </a:lnTo>
                    <a:lnTo>
                      <a:pt x="16" y="22"/>
                    </a:lnTo>
                    <a:lnTo>
                      <a:pt x="14" y="22"/>
                    </a:lnTo>
                    <a:lnTo>
                      <a:pt x="14" y="22"/>
                    </a:lnTo>
                    <a:lnTo>
                      <a:pt x="10" y="22"/>
                    </a:lnTo>
                    <a:lnTo>
                      <a:pt x="10" y="22"/>
                    </a:lnTo>
                    <a:lnTo>
                      <a:pt x="8" y="20"/>
                    </a:lnTo>
                    <a:lnTo>
                      <a:pt x="8" y="20"/>
                    </a:lnTo>
                    <a:lnTo>
                      <a:pt x="4" y="18"/>
                    </a:lnTo>
                    <a:lnTo>
                      <a:pt x="2" y="16"/>
                    </a:lnTo>
                    <a:lnTo>
                      <a:pt x="2" y="16"/>
                    </a:lnTo>
                    <a:lnTo>
                      <a:pt x="0" y="14"/>
                    </a:lnTo>
                    <a:lnTo>
                      <a:pt x="0" y="12"/>
                    </a:lnTo>
                    <a:lnTo>
                      <a:pt x="0" y="12"/>
                    </a:lnTo>
                    <a:lnTo>
                      <a:pt x="0" y="8"/>
                    </a:lnTo>
                    <a:lnTo>
                      <a:pt x="0" y="8"/>
                    </a:lnTo>
                    <a:lnTo>
                      <a:pt x="0" y="6"/>
                    </a:lnTo>
                    <a:lnTo>
                      <a:pt x="0" y="6"/>
                    </a:lnTo>
                    <a:lnTo>
                      <a:pt x="2" y="4"/>
                    </a:lnTo>
                    <a:lnTo>
                      <a:pt x="2" y="2"/>
                    </a:lnTo>
                    <a:lnTo>
                      <a:pt x="2" y="2"/>
                    </a:lnTo>
                    <a:lnTo>
                      <a:pt x="2"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1" name="Freeform 188"/>
              <p:cNvSpPr>
                <a:spLocks/>
              </p:cNvSpPr>
              <p:nvPr/>
            </p:nvSpPr>
            <p:spPr bwMode="auto">
              <a:xfrm>
                <a:off x="4795838" y="1719263"/>
                <a:ext cx="34925" cy="34925"/>
              </a:xfrm>
              <a:custGeom>
                <a:avLst/>
                <a:gdLst>
                  <a:gd name="T0" fmla="*/ 2 w 22"/>
                  <a:gd name="T1" fmla="*/ 0 h 22"/>
                  <a:gd name="T2" fmla="*/ 2 w 22"/>
                  <a:gd name="T3" fmla="*/ 0 h 22"/>
                  <a:gd name="T4" fmla="*/ 2 w 22"/>
                  <a:gd name="T5" fmla="*/ 2 h 22"/>
                  <a:gd name="T6" fmla="*/ 2 w 22"/>
                  <a:gd name="T7" fmla="*/ 2 h 22"/>
                  <a:gd name="T8" fmla="*/ 4 w 22"/>
                  <a:gd name="T9" fmla="*/ 6 h 22"/>
                  <a:gd name="T10" fmla="*/ 4 w 22"/>
                  <a:gd name="T11" fmla="*/ 6 h 22"/>
                  <a:gd name="T12" fmla="*/ 4 w 22"/>
                  <a:gd name="T13" fmla="*/ 8 h 22"/>
                  <a:gd name="T14" fmla="*/ 4 w 22"/>
                  <a:gd name="T15" fmla="*/ 8 h 22"/>
                  <a:gd name="T16" fmla="*/ 4 w 22"/>
                  <a:gd name="T17" fmla="*/ 10 h 22"/>
                  <a:gd name="T18" fmla="*/ 4 w 22"/>
                  <a:gd name="T19" fmla="*/ 12 h 22"/>
                  <a:gd name="T20" fmla="*/ 6 w 22"/>
                  <a:gd name="T21" fmla="*/ 12 h 22"/>
                  <a:gd name="T22" fmla="*/ 6 w 22"/>
                  <a:gd name="T23" fmla="*/ 14 h 22"/>
                  <a:gd name="T24" fmla="*/ 8 w 22"/>
                  <a:gd name="T25" fmla="*/ 14 h 22"/>
                  <a:gd name="T26" fmla="*/ 8 w 22"/>
                  <a:gd name="T27" fmla="*/ 14 h 22"/>
                  <a:gd name="T28" fmla="*/ 10 w 22"/>
                  <a:gd name="T29" fmla="*/ 16 h 22"/>
                  <a:gd name="T30" fmla="*/ 10 w 22"/>
                  <a:gd name="T31" fmla="*/ 16 h 22"/>
                  <a:gd name="T32" fmla="*/ 12 w 22"/>
                  <a:gd name="T33" fmla="*/ 18 h 22"/>
                  <a:gd name="T34" fmla="*/ 12 w 22"/>
                  <a:gd name="T35" fmla="*/ 18 h 22"/>
                  <a:gd name="T36" fmla="*/ 14 w 22"/>
                  <a:gd name="T37" fmla="*/ 18 h 22"/>
                  <a:gd name="T38" fmla="*/ 14 w 22"/>
                  <a:gd name="T39" fmla="*/ 18 h 22"/>
                  <a:gd name="T40" fmla="*/ 16 w 22"/>
                  <a:gd name="T41" fmla="*/ 18 h 22"/>
                  <a:gd name="T42" fmla="*/ 16 w 22"/>
                  <a:gd name="T43" fmla="*/ 18 h 22"/>
                  <a:gd name="T44" fmla="*/ 18 w 22"/>
                  <a:gd name="T45" fmla="*/ 20 h 22"/>
                  <a:gd name="T46" fmla="*/ 20 w 22"/>
                  <a:gd name="T47" fmla="*/ 20 h 22"/>
                  <a:gd name="T48" fmla="*/ 20 w 22"/>
                  <a:gd name="T49" fmla="*/ 20 h 22"/>
                  <a:gd name="T50" fmla="*/ 22 w 22"/>
                  <a:gd name="T51" fmla="*/ 20 h 22"/>
                  <a:gd name="T52" fmla="*/ 22 w 22"/>
                  <a:gd name="T53" fmla="*/ 20 h 22"/>
                  <a:gd name="T54" fmla="*/ 20 w 22"/>
                  <a:gd name="T55" fmla="*/ 20 h 22"/>
                  <a:gd name="T56" fmla="*/ 18 w 22"/>
                  <a:gd name="T57" fmla="*/ 22 h 22"/>
                  <a:gd name="T58" fmla="*/ 18 w 22"/>
                  <a:gd name="T59" fmla="*/ 22 h 22"/>
                  <a:gd name="T60" fmla="*/ 16 w 22"/>
                  <a:gd name="T61" fmla="*/ 22 h 22"/>
                  <a:gd name="T62" fmla="*/ 16 w 22"/>
                  <a:gd name="T63" fmla="*/ 22 h 22"/>
                  <a:gd name="T64" fmla="*/ 14 w 22"/>
                  <a:gd name="T65" fmla="*/ 22 h 22"/>
                  <a:gd name="T66" fmla="*/ 14 w 22"/>
                  <a:gd name="T67" fmla="*/ 22 h 22"/>
                  <a:gd name="T68" fmla="*/ 10 w 22"/>
                  <a:gd name="T69" fmla="*/ 22 h 22"/>
                  <a:gd name="T70" fmla="*/ 10 w 22"/>
                  <a:gd name="T71" fmla="*/ 22 h 22"/>
                  <a:gd name="T72" fmla="*/ 8 w 22"/>
                  <a:gd name="T73" fmla="*/ 20 h 22"/>
                  <a:gd name="T74" fmla="*/ 8 w 22"/>
                  <a:gd name="T75" fmla="*/ 20 h 22"/>
                  <a:gd name="T76" fmla="*/ 4 w 22"/>
                  <a:gd name="T77" fmla="*/ 18 h 22"/>
                  <a:gd name="T78" fmla="*/ 2 w 22"/>
                  <a:gd name="T79" fmla="*/ 16 h 22"/>
                  <a:gd name="T80" fmla="*/ 2 w 22"/>
                  <a:gd name="T81" fmla="*/ 16 h 22"/>
                  <a:gd name="T82" fmla="*/ 0 w 22"/>
                  <a:gd name="T83" fmla="*/ 14 h 22"/>
                  <a:gd name="T84" fmla="*/ 0 w 22"/>
                  <a:gd name="T85" fmla="*/ 12 h 22"/>
                  <a:gd name="T86" fmla="*/ 0 w 22"/>
                  <a:gd name="T87" fmla="*/ 12 h 22"/>
                  <a:gd name="T88" fmla="*/ 0 w 22"/>
                  <a:gd name="T89" fmla="*/ 8 h 22"/>
                  <a:gd name="T90" fmla="*/ 0 w 22"/>
                  <a:gd name="T91" fmla="*/ 8 h 22"/>
                  <a:gd name="T92" fmla="*/ 0 w 22"/>
                  <a:gd name="T93" fmla="*/ 6 h 22"/>
                  <a:gd name="T94" fmla="*/ 0 w 22"/>
                  <a:gd name="T95" fmla="*/ 6 h 22"/>
                  <a:gd name="T96" fmla="*/ 2 w 22"/>
                  <a:gd name="T97" fmla="*/ 4 h 22"/>
                  <a:gd name="T98" fmla="*/ 2 w 22"/>
                  <a:gd name="T99" fmla="*/ 2 h 22"/>
                  <a:gd name="T100" fmla="*/ 2 w 22"/>
                  <a:gd name="T101" fmla="*/ 2 h 22"/>
                  <a:gd name="T102" fmla="*/ 2 w 22"/>
                  <a:gd name="T10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 h="22">
                    <a:moveTo>
                      <a:pt x="2" y="0"/>
                    </a:moveTo>
                    <a:lnTo>
                      <a:pt x="2" y="0"/>
                    </a:lnTo>
                    <a:lnTo>
                      <a:pt x="2" y="2"/>
                    </a:lnTo>
                    <a:lnTo>
                      <a:pt x="2" y="2"/>
                    </a:lnTo>
                    <a:lnTo>
                      <a:pt x="4" y="6"/>
                    </a:lnTo>
                    <a:lnTo>
                      <a:pt x="4" y="6"/>
                    </a:lnTo>
                    <a:lnTo>
                      <a:pt x="4" y="8"/>
                    </a:lnTo>
                    <a:lnTo>
                      <a:pt x="4" y="8"/>
                    </a:lnTo>
                    <a:lnTo>
                      <a:pt x="4" y="10"/>
                    </a:lnTo>
                    <a:lnTo>
                      <a:pt x="4" y="12"/>
                    </a:lnTo>
                    <a:lnTo>
                      <a:pt x="6" y="12"/>
                    </a:lnTo>
                    <a:lnTo>
                      <a:pt x="6" y="14"/>
                    </a:lnTo>
                    <a:lnTo>
                      <a:pt x="8" y="14"/>
                    </a:lnTo>
                    <a:lnTo>
                      <a:pt x="8" y="14"/>
                    </a:lnTo>
                    <a:lnTo>
                      <a:pt x="10" y="16"/>
                    </a:lnTo>
                    <a:lnTo>
                      <a:pt x="10" y="16"/>
                    </a:lnTo>
                    <a:lnTo>
                      <a:pt x="12" y="18"/>
                    </a:lnTo>
                    <a:lnTo>
                      <a:pt x="12" y="18"/>
                    </a:lnTo>
                    <a:lnTo>
                      <a:pt x="14" y="18"/>
                    </a:lnTo>
                    <a:lnTo>
                      <a:pt x="14" y="18"/>
                    </a:lnTo>
                    <a:lnTo>
                      <a:pt x="16" y="18"/>
                    </a:lnTo>
                    <a:lnTo>
                      <a:pt x="16" y="18"/>
                    </a:lnTo>
                    <a:lnTo>
                      <a:pt x="18" y="20"/>
                    </a:lnTo>
                    <a:lnTo>
                      <a:pt x="20" y="20"/>
                    </a:lnTo>
                    <a:lnTo>
                      <a:pt x="20" y="20"/>
                    </a:lnTo>
                    <a:lnTo>
                      <a:pt x="22" y="20"/>
                    </a:lnTo>
                    <a:lnTo>
                      <a:pt x="22" y="20"/>
                    </a:lnTo>
                    <a:lnTo>
                      <a:pt x="20" y="20"/>
                    </a:lnTo>
                    <a:lnTo>
                      <a:pt x="18" y="22"/>
                    </a:lnTo>
                    <a:lnTo>
                      <a:pt x="18" y="22"/>
                    </a:lnTo>
                    <a:lnTo>
                      <a:pt x="16" y="22"/>
                    </a:lnTo>
                    <a:lnTo>
                      <a:pt x="16" y="22"/>
                    </a:lnTo>
                    <a:lnTo>
                      <a:pt x="14" y="22"/>
                    </a:lnTo>
                    <a:lnTo>
                      <a:pt x="14" y="22"/>
                    </a:lnTo>
                    <a:lnTo>
                      <a:pt x="10" y="22"/>
                    </a:lnTo>
                    <a:lnTo>
                      <a:pt x="10" y="22"/>
                    </a:lnTo>
                    <a:lnTo>
                      <a:pt x="8" y="20"/>
                    </a:lnTo>
                    <a:lnTo>
                      <a:pt x="8" y="20"/>
                    </a:lnTo>
                    <a:lnTo>
                      <a:pt x="4" y="18"/>
                    </a:lnTo>
                    <a:lnTo>
                      <a:pt x="2" y="16"/>
                    </a:lnTo>
                    <a:lnTo>
                      <a:pt x="2" y="16"/>
                    </a:lnTo>
                    <a:lnTo>
                      <a:pt x="0" y="14"/>
                    </a:lnTo>
                    <a:lnTo>
                      <a:pt x="0" y="12"/>
                    </a:lnTo>
                    <a:lnTo>
                      <a:pt x="0" y="12"/>
                    </a:lnTo>
                    <a:lnTo>
                      <a:pt x="0" y="8"/>
                    </a:lnTo>
                    <a:lnTo>
                      <a:pt x="0" y="8"/>
                    </a:lnTo>
                    <a:lnTo>
                      <a:pt x="0" y="6"/>
                    </a:lnTo>
                    <a:lnTo>
                      <a:pt x="0" y="6"/>
                    </a:lnTo>
                    <a:lnTo>
                      <a:pt x="2" y="4"/>
                    </a:lnTo>
                    <a:lnTo>
                      <a:pt x="2"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2" name="Freeform 189"/>
              <p:cNvSpPr>
                <a:spLocks/>
              </p:cNvSpPr>
              <p:nvPr/>
            </p:nvSpPr>
            <p:spPr bwMode="auto">
              <a:xfrm>
                <a:off x="5106988" y="1770063"/>
                <a:ext cx="73025" cy="139700"/>
              </a:xfrm>
              <a:custGeom>
                <a:avLst/>
                <a:gdLst>
                  <a:gd name="T0" fmla="*/ 38 w 46"/>
                  <a:gd name="T1" fmla="*/ 0 h 88"/>
                  <a:gd name="T2" fmla="*/ 38 w 46"/>
                  <a:gd name="T3" fmla="*/ 0 h 88"/>
                  <a:gd name="T4" fmla="*/ 28 w 46"/>
                  <a:gd name="T5" fmla="*/ 2 h 88"/>
                  <a:gd name="T6" fmla="*/ 28 w 46"/>
                  <a:gd name="T7" fmla="*/ 2 h 88"/>
                  <a:gd name="T8" fmla="*/ 28 w 46"/>
                  <a:gd name="T9" fmla="*/ 6 h 88"/>
                  <a:gd name="T10" fmla="*/ 30 w 46"/>
                  <a:gd name="T11" fmla="*/ 10 h 88"/>
                  <a:gd name="T12" fmla="*/ 30 w 46"/>
                  <a:gd name="T13" fmla="*/ 12 h 88"/>
                  <a:gd name="T14" fmla="*/ 30 w 46"/>
                  <a:gd name="T15" fmla="*/ 12 h 88"/>
                  <a:gd name="T16" fmla="*/ 30 w 46"/>
                  <a:gd name="T17" fmla="*/ 18 h 88"/>
                  <a:gd name="T18" fmla="*/ 30 w 46"/>
                  <a:gd name="T19" fmla="*/ 18 h 88"/>
                  <a:gd name="T20" fmla="*/ 30 w 46"/>
                  <a:gd name="T21" fmla="*/ 26 h 88"/>
                  <a:gd name="T22" fmla="*/ 30 w 46"/>
                  <a:gd name="T23" fmla="*/ 26 h 88"/>
                  <a:gd name="T24" fmla="*/ 30 w 46"/>
                  <a:gd name="T25" fmla="*/ 32 h 88"/>
                  <a:gd name="T26" fmla="*/ 30 w 46"/>
                  <a:gd name="T27" fmla="*/ 32 h 88"/>
                  <a:gd name="T28" fmla="*/ 28 w 46"/>
                  <a:gd name="T29" fmla="*/ 38 h 88"/>
                  <a:gd name="T30" fmla="*/ 28 w 46"/>
                  <a:gd name="T31" fmla="*/ 38 h 88"/>
                  <a:gd name="T32" fmla="*/ 26 w 46"/>
                  <a:gd name="T33" fmla="*/ 44 h 88"/>
                  <a:gd name="T34" fmla="*/ 26 w 46"/>
                  <a:gd name="T35" fmla="*/ 44 h 88"/>
                  <a:gd name="T36" fmla="*/ 22 w 46"/>
                  <a:gd name="T37" fmla="*/ 50 h 88"/>
                  <a:gd name="T38" fmla="*/ 22 w 46"/>
                  <a:gd name="T39" fmla="*/ 50 h 88"/>
                  <a:gd name="T40" fmla="*/ 18 w 46"/>
                  <a:gd name="T41" fmla="*/ 54 h 88"/>
                  <a:gd name="T42" fmla="*/ 16 w 46"/>
                  <a:gd name="T43" fmla="*/ 58 h 88"/>
                  <a:gd name="T44" fmla="*/ 16 w 46"/>
                  <a:gd name="T45" fmla="*/ 58 h 88"/>
                  <a:gd name="T46" fmla="*/ 14 w 46"/>
                  <a:gd name="T47" fmla="*/ 60 h 88"/>
                  <a:gd name="T48" fmla="*/ 14 w 46"/>
                  <a:gd name="T49" fmla="*/ 60 h 88"/>
                  <a:gd name="T50" fmla="*/ 12 w 46"/>
                  <a:gd name="T51" fmla="*/ 62 h 88"/>
                  <a:gd name="T52" fmla="*/ 10 w 46"/>
                  <a:gd name="T53" fmla="*/ 64 h 88"/>
                  <a:gd name="T54" fmla="*/ 10 w 46"/>
                  <a:gd name="T55" fmla="*/ 64 h 88"/>
                  <a:gd name="T56" fmla="*/ 8 w 46"/>
                  <a:gd name="T57" fmla="*/ 66 h 88"/>
                  <a:gd name="T58" fmla="*/ 4 w 46"/>
                  <a:gd name="T59" fmla="*/ 68 h 88"/>
                  <a:gd name="T60" fmla="*/ 4 w 46"/>
                  <a:gd name="T61" fmla="*/ 68 h 88"/>
                  <a:gd name="T62" fmla="*/ 2 w 46"/>
                  <a:gd name="T63" fmla="*/ 70 h 88"/>
                  <a:gd name="T64" fmla="*/ 0 w 46"/>
                  <a:gd name="T65" fmla="*/ 70 h 88"/>
                  <a:gd name="T66" fmla="*/ 0 w 46"/>
                  <a:gd name="T67" fmla="*/ 72 h 88"/>
                  <a:gd name="T68" fmla="*/ 0 w 46"/>
                  <a:gd name="T69" fmla="*/ 72 h 88"/>
                  <a:gd name="T70" fmla="*/ 0 w 46"/>
                  <a:gd name="T71" fmla="*/ 72 h 88"/>
                  <a:gd name="T72" fmla="*/ 0 w 46"/>
                  <a:gd name="T73" fmla="*/ 74 h 88"/>
                  <a:gd name="T74" fmla="*/ 0 w 46"/>
                  <a:gd name="T75" fmla="*/ 74 h 88"/>
                  <a:gd name="T76" fmla="*/ 2 w 46"/>
                  <a:gd name="T77" fmla="*/ 88 h 88"/>
                  <a:gd name="T78" fmla="*/ 2 w 46"/>
                  <a:gd name="T79" fmla="*/ 88 h 88"/>
                  <a:gd name="T80" fmla="*/ 14 w 46"/>
                  <a:gd name="T81" fmla="*/ 86 h 88"/>
                  <a:gd name="T82" fmla="*/ 26 w 46"/>
                  <a:gd name="T83" fmla="*/ 80 h 88"/>
                  <a:gd name="T84" fmla="*/ 34 w 46"/>
                  <a:gd name="T85" fmla="*/ 72 h 88"/>
                  <a:gd name="T86" fmla="*/ 42 w 46"/>
                  <a:gd name="T87" fmla="*/ 62 h 88"/>
                  <a:gd name="T88" fmla="*/ 46 w 46"/>
                  <a:gd name="T89" fmla="*/ 50 h 88"/>
                  <a:gd name="T90" fmla="*/ 46 w 46"/>
                  <a:gd name="T91" fmla="*/ 36 h 88"/>
                  <a:gd name="T92" fmla="*/ 44 w 46"/>
                  <a:gd name="T93" fmla="*/ 20 h 88"/>
                  <a:gd name="T94" fmla="*/ 38 w 46"/>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 h="88">
                    <a:moveTo>
                      <a:pt x="38" y="0"/>
                    </a:moveTo>
                    <a:lnTo>
                      <a:pt x="38" y="0"/>
                    </a:lnTo>
                    <a:lnTo>
                      <a:pt x="28" y="2"/>
                    </a:lnTo>
                    <a:lnTo>
                      <a:pt x="28" y="2"/>
                    </a:lnTo>
                    <a:lnTo>
                      <a:pt x="28" y="6"/>
                    </a:lnTo>
                    <a:lnTo>
                      <a:pt x="30" y="10"/>
                    </a:lnTo>
                    <a:lnTo>
                      <a:pt x="30" y="12"/>
                    </a:lnTo>
                    <a:lnTo>
                      <a:pt x="30" y="12"/>
                    </a:lnTo>
                    <a:lnTo>
                      <a:pt x="30" y="18"/>
                    </a:lnTo>
                    <a:lnTo>
                      <a:pt x="30" y="18"/>
                    </a:lnTo>
                    <a:lnTo>
                      <a:pt x="30" y="26"/>
                    </a:lnTo>
                    <a:lnTo>
                      <a:pt x="30" y="26"/>
                    </a:lnTo>
                    <a:lnTo>
                      <a:pt x="30" y="32"/>
                    </a:lnTo>
                    <a:lnTo>
                      <a:pt x="30" y="32"/>
                    </a:lnTo>
                    <a:lnTo>
                      <a:pt x="28" y="38"/>
                    </a:lnTo>
                    <a:lnTo>
                      <a:pt x="28" y="38"/>
                    </a:lnTo>
                    <a:lnTo>
                      <a:pt x="26" y="44"/>
                    </a:lnTo>
                    <a:lnTo>
                      <a:pt x="26" y="44"/>
                    </a:lnTo>
                    <a:lnTo>
                      <a:pt x="22" y="50"/>
                    </a:lnTo>
                    <a:lnTo>
                      <a:pt x="22" y="50"/>
                    </a:lnTo>
                    <a:lnTo>
                      <a:pt x="18" y="54"/>
                    </a:lnTo>
                    <a:lnTo>
                      <a:pt x="16" y="58"/>
                    </a:lnTo>
                    <a:lnTo>
                      <a:pt x="16" y="58"/>
                    </a:lnTo>
                    <a:lnTo>
                      <a:pt x="14" y="60"/>
                    </a:lnTo>
                    <a:lnTo>
                      <a:pt x="14" y="60"/>
                    </a:lnTo>
                    <a:lnTo>
                      <a:pt x="12" y="62"/>
                    </a:lnTo>
                    <a:lnTo>
                      <a:pt x="10" y="64"/>
                    </a:lnTo>
                    <a:lnTo>
                      <a:pt x="10" y="64"/>
                    </a:lnTo>
                    <a:lnTo>
                      <a:pt x="8" y="66"/>
                    </a:lnTo>
                    <a:lnTo>
                      <a:pt x="4" y="68"/>
                    </a:lnTo>
                    <a:lnTo>
                      <a:pt x="4" y="68"/>
                    </a:lnTo>
                    <a:lnTo>
                      <a:pt x="2" y="70"/>
                    </a:lnTo>
                    <a:lnTo>
                      <a:pt x="0" y="70"/>
                    </a:lnTo>
                    <a:lnTo>
                      <a:pt x="0" y="72"/>
                    </a:lnTo>
                    <a:lnTo>
                      <a:pt x="0" y="72"/>
                    </a:lnTo>
                    <a:lnTo>
                      <a:pt x="0" y="72"/>
                    </a:lnTo>
                    <a:lnTo>
                      <a:pt x="0" y="74"/>
                    </a:lnTo>
                    <a:lnTo>
                      <a:pt x="0" y="74"/>
                    </a:lnTo>
                    <a:lnTo>
                      <a:pt x="2" y="88"/>
                    </a:lnTo>
                    <a:lnTo>
                      <a:pt x="2" y="88"/>
                    </a:lnTo>
                    <a:lnTo>
                      <a:pt x="14" y="86"/>
                    </a:lnTo>
                    <a:lnTo>
                      <a:pt x="26" y="80"/>
                    </a:lnTo>
                    <a:lnTo>
                      <a:pt x="34" y="72"/>
                    </a:lnTo>
                    <a:lnTo>
                      <a:pt x="42" y="62"/>
                    </a:lnTo>
                    <a:lnTo>
                      <a:pt x="46" y="50"/>
                    </a:lnTo>
                    <a:lnTo>
                      <a:pt x="46" y="36"/>
                    </a:lnTo>
                    <a:lnTo>
                      <a:pt x="44" y="20"/>
                    </a:lnTo>
                    <a:lnTo>
                      <a:pt x="38" y="0"/>
                    </a:lnTo>
                    <a:close/>
                  </a:path>
                </a:pathLst>
              </a:custGeom>
              <a:solidFill>
                <a:srgbClr val="CBC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3" name="Freeform 190"/>
              <p:cNvSpPr>
                <a:spLocks/>
              </p:cNvSpPr>
              <p:nvPr/>
            </p:nvSpPr>
            <p:spPr bwMode="auto">
              <a:xfrm>
                <a:off x="5106988" y="1770063"/>
                <a:ext cx="73025" cy="139700"/>
              </a:xfrm>
              <a:custGeom>
                <a:avLst/>
                <a:gdLst>
                  <a:gd name="T0" fmla="*/ 38 w 46"/>
                  <a:gd name="T1" fmla="*/ 0 h 88"/>
                  <a:gd name="T2" fmla="*/ 38 w 46"/>
                  <a:gd name="T3" fmla="*/ 0 h 88"/>
                  <a:gd name="T4" fmla="*/ 28 w 46"/>
                  <a:gd name="T5" fmla="*/ 2 h 88"/>
                  <a:gd name="T6" fmla="*/ 28 w 46"/>
                  <a:gd name="T7" fmla="*/ 2 h 88"/>
                  <a:gd name="T8" fmla="*/ 28 w 46"/>
                  <a:gd name="T9" fmla="*/ 6 h 88"/>
                  <a:gd name="T10" fmla="*/ 30 w 46"/>
                  <a:gd name="T11" fmla="*/ 10 h 88"/>
                  <a:gd name="T12" fmla="*/ 30 w 46"/>
                  <a:gd name="T13" fmla="*/ 12 h 88"/>
                  <a:gd name="T14" fmla="*/ 30 w 46"/>
                  <a:gd name="T15" fmla="*/ 12 h 88"/>
                  <a:gd name="T16" fmla="*/ 30 w 46"/>
                  <a:gd name="T17" fmla="*/ 18 h 88"/>
                  <a:gd name="T18" fmla="*/ 30 w 46"/>
                  <a:gd name="T19" fmla="*/ 18 h 88"/>
                  <a:gd name="T20" fmla="*/ 30 w 46"/>
                  <a:gd name="T21" fmla="*/ 26 h 88"/>
                  <a:gd name="T22" fmla="*/ 30 w 46"/>
                  <a:gd name="T23" fmla="*/ 26 h 88"/>
                  <a:gd name="T24" fmla="*/ 30 w 46"/>
                  <a:gd name="T25" fmla="*/ 32 h 88"/>
                  <a:gd name="T26" fmla="*/ 30 w 46"/>
                  <a:gd name="T27" fmla="*/ 32 h 88"/>
                  <a:gd name="T28" fmla="*/ 28 w 46"/>
                  <a:gd name="T29" fmla="*/ 38 h 88"/>
                  <a:gd name="T30" fmla="*/ 28 w 46"/>
                  <a:gd name="T31" fmla="*/ 38 h 88"/>
                  <a:gd name="T32" fmla="*/ 26 w 46"/>
                  <a:gd name="T33" fmla="*/ 44 h 88"/>
                  <a:gd name="T34" fmla="*/ 26 w 46"/>
                  <a:gd name="T35" fmla="*/ 44 h 88"/>
                  <a:gd name="T36" fmla="*/ 22 w 46"/>
                  <a:gd name="T37" fmla="*/ 50 h 88"/>
                  <a:gd name="T38" fmla="*/ 22 w 46"/>
                  <a:gd name="T39" fmla="*/ 50 h 88"/>
                  <a:gd name="T40" fmla="*/ 18 w 46"/>
                  <a:gd name="T41" fmla="*/ 54 h 88"/>
                  <a:gd name="T42" fmla="*/ 16 w 46"/>
                  <a:gd name="T43" fmla="*/ 58 h 88"/>
                  <a:gd name="T44" fmla="*/ 16 w 46"/>
                  <a:gd name="T45" fmla="*/ 58 h 88"/>
                  <a:gd name="T46" fmla="*/ 14 w 46"/>
                  <a:gd name="T47" fmla="*/ 60 h 88"/>
                  <a:gd name="T48" fmla="*/ 14 w 46"/>
                  <a:gd name="T49" fmla="*/ 60 h 88"/>
                  <a:gd name="T50" fmla="*/ 12 w 46"/>
                  <a:gd name="T51" fmla="*/ 62 h 88"/>
                  <a:gd name="T52" fmla="*/ 10 w 46"/>
                  <a:gd name="T53" fmla="*/ 64 h 88"/>
                  <a:gd name="T54" fmla="*/ 10 w 46"/>
                  <a:gd name="T55" fmla="*/ 64 h 88"/>
                  <a:gd name="T56" fmla="*/ 8 w 46"/>
                  <a:gd name="T57" fmla="*/ 66 h 88"/>
                  <a:gd name="T58" fmla="*/ 4 w 46"/>
                  <a:gd name="T59" fmla="*/ 68 h 88"/>
                  <a:gd name="T60" fmla="*/ 4 w 46"/>
                  <a:gd name="T61" fmla="*/ 68 h 88"/>
                  <a:gd name="T62" fmla="*/ 2 w 46"/>
                  <a:gd name="T63" fmla="*/ 70 h 88"/>
                  <a:gd name="T64" fmla="*/ 0 w 46"/>
                  <a:gd name="T65" fmla="*/ 70 h 88"/>
                  <a:gd name="T66" fmla="*/ 0 w 46"/>
                  <a:gd name="T67" fmla="*/ 72 h 88"/>
                  <a:gd name="T68" fmla="*/ 0 w 46"/>
                  <a:gd name="T69" fmla="*/ 72 h 88"/>
                  <a:gd name="T70" fmla="*/ 0 w 46"/>
                  <a:gd name="T71" fmla="*/ 72 h 88"/>
                  <a:gd name="T72" fmla="*/ 0 w 46"/>
                  <a:gd name="T73" fmla="*/ 74 h 88"/>
                  <a:gd name="T74" fmla="*/ 0 w 46"/>
                  <a:gd name="T75" fmla="*/ 74 h 88"/>
                  <a:gd name="T76" fmla="*/ 2 w 46"/>
                  <a:gd name="T77" fmla="*/ 88 h 88"/>
                  <a:gd name="T78" fmla="*/ 2 w 46"/>
                  <a:gd name="T79" fmla="*/ 88 h 88"/>
                  <a:gd name="T80" fmla="*/ 14 w 46"/>
                  <a:gd name="T81" fmla="*/ 86 h 88"/>
                  <a:gd name="T82" fmla="*/ 26 w 46"/>
                  <a:gd name="T83" fmla="*/ 80 h 88"/>
                  <a:gd name="T84" fmla="*/ 34 w 46"/>
                  <a:gd name="T85" fmla="*/ 72 h 88"/>
                  <a:gd name="T86" fmla="*/ 42 w 46"/>
                  <a:gd name="T87" fmla="*/ 62 h 88"/>
                  <a:gd name="T88" fmla="*/ 46 w 46"/>
                  <a:gd name="T89" fmla="*/ 50 h 88"/>
                  <a:gd name="T90" fmla="*/ 46 w 46"/>
                  <a:gd name="T91" fmla="*/ 36 h 88"/>
                  <a:gd name="T92" fmla="*/ 44 w 46"/>
                  <a:gd name="T93" fmla="*/ 20 h 88"/>
                  <a:gd name="T94" fmla="*/ 38 w 46"/>
                  <a:gd name="T9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 h="88">
                    <a:moveTo>
                      <a:pt x="38" y="0"/>
                    </a:moveTo>
                    <a:lnTo>
                      <a:pt x="38" y="0"/>
                    </a:lnTo>
                    <a:lnTo>
                      <a:pt x="28" y="2"/>
                    </a:lnTo>
                    <a:lnTo>
                      <a:pt x="28" y="2"/>
                    </a:lnTo>
                    <a:lnTo>
                      <a:pt x="28" y="6"/>
                    </a:lnTo>
                    <a:lnTo>
                      <a:pt x="30" y="10"/>
                    </a:lnTo>
                    <a:lnTo>
                      <a:pt x="30" y="12"/>
                    </a:lnTo>
                    <a:lnTo>
                      <a:pt x="30" y="12"/>
                    </a:lnTo>
                    <a:lnTo>
                      <a:pt x="30" y="18"/>
                    </a:lnTo>
                    <a:lnTo>
                      <a:pt x="30" y="18"/>
                    </a:lnTo>
                    <a:lnTo>
                      <a:pt x="30" y="26"/>
                    </a:lnTo>
                    <a:lnTo>
                      <a:pt x="30" y="26"/>
                    </a:lnTo>
                    <a:lnTo>
                      <a:pt x="30" y="32"/>
                    </a:lnTo>
                    <a:lnTo>
                      <a:pt x="30" y="32"/>
                    </a:lnTo>
                    <a:lnTo>
                      <a:pt x="28" y="38"/>
                    </a:lnTo>
                    <a:lnTo>
                      <a:pt x="28" y="38"/>
                    </a:lnTo>
                    <a:lnTo>
                      <a:pt x="26" y="44"/>
                    </a:lnTo>
                    <a:lnTo>
                      <a:pt x="26" y="44"/>
                    </a:lnTo>
                    <a:lnTo>
                      <a:pt x="22" y="50"/>
                    </a:lnTo>
                    <a:lnTo>
                      <a:pt x="22" y="50"/>
                    </a:lnTo>
                    <a:lnTo>
                      <a:pt x="18" y="54"/>
                    </a:lnTo>
                    <a:lnTo>
                      <a:pt x="16" y="58"/>
                    </a:lnTo>
                    <a:lnTo>
                      <a:pt x="16" y="58"/>
                    </a:lnTo>
                    <a:lnTo>
                      <a:pt x="14" y="60"/>
                    </a:lnTo>
                    <a:lnTo>
                      <a:pt x="14" y="60"/>
                    </a:lnTo>
                    <a:lnTo>
                      <a:pt x="12" y="62"/>
                    </a:lnTo>
                    <a:lnTo>
                      <a:pt x="10" y="64"/>
                    </a:lnTo>
                    <a:lnTo>
                      <a:pt x="10" y="64"/>
                    </a:lnTo>
                    <a:lnTo>
                      <a:pt x="8" y="66"/>
                    </a:lnTo>
                    <a:lnTo>
                      <a:pt x="4" y="68"/>
                    </a:lnTo>
                    <a:lnTo>
                      <a:pt x="4" y="68"/>
                    </a:lnTo>
                    <a:lnTo>
                      <a:pt x="2" y="70"/>
                    </a:lnTo>
                    <a:lnTo>
                      <a:pt x="0" y="70"/>
                    </a:lnTo>
                    <a:lnTo>
                      <a:pt x="0" y="72"/>
                    </a:lnTo>
                    <a:lnTo>
                      <a:pt x="0" y="72"/>
                    </a:lnTo>
                    <a:lnTo>
                      <a:pt x="0" y="72"/>
                    </a:lnTo>
                    <a:lnTo>
                      <a:pt x="0" y="74"/>
                    </a:lnTo>
                    <a:lnTo>
                      <a:pt x="0" y="74"/>
                    </a:lnTo>
                    <a:lnTo>
                      <a:pt x="2" y="88"/>
                    </a:lnTo>
                    <a:lnTo>
                      <a:pt x="2" y="88"/>
                    </a:lnTo>
                    <a:lnTo>
                      <a:pt x="14" y="86"/>
                    </a:lnTo>
                    <a:lnTo>
                      <a:pt x="26" y="80"/>
                    </a:lnTo>
                    <a:lnTo>
                      <a:pt x="34" y="72"/>
                    </a:lnTo>
                    <a:lnTo>
                      <a:pt x="42" y="62"/>
                    </a:lnTo>
                    <a:lnTo>
                      <a:pt x="46" y="50"/>
                    </a:lnTo>
                    <a:lnTo>
                      <a:pt x="46" y="36"/>
                    </a:lnTo>
                    <a:lnTo>
                      <a:pt x="44" y="2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4" name="Freeform 191"/>
              <p:cNvSpPr>
                <a:spLocks noEditPoints="1"/>
              </p:cNvSpPr>
              <p:nvPr/>
            </p:nvSpPr>
            <p:spPr bwMode="auto">
              <a:xfrm>
                <a:off x="5103813" y="1881188"/>
                <a:ext cx="6350" cy="28575"/>
              </a:xfrm>
              <a:custGeom>
                <a:avLst/>
                <a:gdLst>
                  <a:gd name="T0" fmla="*/ 0 w 4"/>
                  <a:gd name="T1" fmla="*/ 12 h 18"/>
                  <a:gd name="T2" fmla="*/ 0 w 4"/>
                  <a:gd name="T3" fmla="*/ 12 h 18"/>
                  <a:gd name="T4" fmla="*/ 2 w 4"/>
                  <a:gd name="T5" fmla="*/ 16 h 18"/>
                  <a:gd name="T6" fmla="*/ 2 w 4"/>
                  <a:gd name="T7" fmla="*/ 16 h 18"/>
                  <a:gd name="T8" fmla="*/ 0 w 4"/>
                  <a:gd name="T9" fmla="*/ 12 h 18"/>
                  <a:gd name="T10" fmla="*/ 0 w 4"/>
                  <a:gd name="T11" fmla="*/ 6 h 18"/>
                  <a:gd name="T12" fmla="*/ 0 w 4"/>
                  <a:gd name="T13" fmla="*/ 6 h 18"/>
                  <a:gd name="T14" fmla="*/ 0 w 4"/>
                  <a:gd name="T15" fmla="*/ 10 h 18"/>
                  <a:gd name="T16" fmla="*/ 0 w 4"/>
                  <a:gd name="T17" fmla="*/ 10 h 18"/>
                  <a:gd name="T18" fmla="*/ 0 w 4"/>
                  <a:gd name="T19" fmla="*/ 10 h 18"/>
                  <a:gd name="T20" fmla="*/ 0 w 4"/>
                  <a:gd name="T21" fmla="*/ 6 h 18"/>
                  <a:gd name="T22" fmla="*/ 0 w 4"/>
                  <a:gd name="T23" fmla="*/ 2 h 18"/>
                  <a:gd name="T24" fmla="*/ 0 w 4"/>
                  <a:gd name="T25" fmla="*/ 2 h 18"/>
                  <a:gd name="T26" fmla="*/ 0 w 4"/>
                  <a:gd name="T27" fmla="*/ 2 h 18"/>
                  <a:gd name="T28" fmla="*/ 0 w 4"/>
                  <a:gd name="T29" fmla="*/ 2 h 18"/>
                  <a:gd name="T30" fmla="*/ 0 w 4"/>
                  <a:gd name="T31" fmla="*/ 6 h 18"/>
                  <a:gd name="T32" fmla="*/ 0 w 4"/>
                  <a:gd name="T33" fmla="*/ 2 h 18"/>
                  <a:gd name="T34" fmla="*/ 2 w 4"/>
                  <a:gd name="T35" fmla="*/ 0 h 18"/>
                  <a:gd name="T36" fmla="*/ 2 w 4"/>
                  <a:gd name="T37" fmla="*/ 2 h 18"/>
                  <a:gd name="T38" fmla="*/ 2 w 4"/>
                  <a:gd name="T39" fmla="*/ 2 h 18"/>
                  <a:gd name="T40" fmla="*/ 0 w 4"/>
                  <a:gd name="T41" fmla="*/ 2 h 18"/>
                  <a:gd name="T42" fmla="*/ 0 w 4"/>
                  <a:gd name="T43" fmla="*/ 6 h 18"/>
                  <a:gd name="T44" fmla="*/ 0 w 4"/>
                  <a:gd name="T45" fmla="*/ 10 h 18"/>
                  <a:gd name="T46" fmla="*/ 0 w 4"/>
                  <a:gd name="T47" fmla="*/ 10 h 18"/>
                  <a:gd name="T48" fmla="*/ 2 w 4"/>
                  <a:gd name="T49" fmla="*/ 16 h 18"/>
                  <a:gd name="T50" fmla="*/ 2 w 4"/>
                  <a:gd name="T51" fmla="*/ 16 h 18"/>
                  <a:gd name="T52" fmla="*/ 2 w 4"/>
                  <a:gd name="T53" fmla="*/ 18 h 18"/>
                  <a:gd name="T54" fmla="*/ 2 w 4"/>
                  <a:gd name="T55" fmla="*/ 18 h 18"/>
                  <a:gd name="T56" fmla="*/ 4 w 4"/>
                  <a:gd name="T57" fmla="*/ 18 h 18"/>
                  <a:gd name="T58" fmla="*/ 4 w 4"/>
                  <a:gd name="T59" fmla="*/ 18 h 18"/>
                  <a:gd name="T60" fmla="*/ 2 w 4"/>
                  <a:gd name="T61" fmla="*/ 4 h 18"/>
                  <a:gd name="T62" fmla="*/ 2 w 4"/>
                  <a:gd name="T63" fmla="*/ 4 h 18"/>
                  <a:gd name="T64" fmla="*/ 2 w 4"/>
                  <a:gd name="T65" fmla="*/ 2 h 18"/>
                  <a:gd name="T66" fmla="*/ 2 w 4"/>
                  <a:gd name="T67" fmla="*/ 2 h 18"/>
                  <a:gd name="T68" fmla="*/ 2 w 4"/>
                  <a:gd name="T6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 h="18">
                    <a:moveTo>
                      <a:pt x="0" y="12"/>
                    </a:moveTo>
                    <a:lnTo>
                      <a:pt x="0" y="12"/>
                    </a:lnTo>
                    <a:lnTo>
                      <a:pt x="2" y="16"/>
                    </a:lnTo>
                    <a:lnTo>
                      <a:pt x="2" y="16"/>
                    </a:lnTo>
                    <a:lnTo>
                      <a:pt x="0" y="12"/>
                    </a:lnTo>
                    <a:close/>
                    <a:moveTo>
                      <a:pt x="0" y="6"/>
                    </a:moveTo>
                    <a:lnTo>
                      <a:pt x="0" y="6"/>
                    </a:lnTo>
                    <a:lnTo>
                      <a:pt x="0" y="10"/>
                    </a:lnTo>
                    <a:lnTo>
                      <a:pt x="0" y="10"/>
                    </a:lnTo>
                    <a:lnTo>
                      <a:pt x="0" y="10"/>
                    </a:lnTo>
                    <a:lnTo>
                      <a:pt x="0" y="6"/>
                    </a:lnTo>
                    <a:close/>
                    <a:moveTo>
                      <a:pt x="0" y="2"/>
                    </a:moveTo>
                    <a:lnTo>
                      <a:pt x="0" y="2"/>
                    </a:lnTo>
                    <a:lnTo>
                      <a:pt x="0" y="2"/>
                    </a:lnTo>
                    <a:lnTo>
                      <a:pt x="0" y="2"/>
                    </a:lnTo>
                    <a:lnTo>
                      <a:pt x="0" y="6"/>
                    </a:lnTo>
                    <a:lnTo>
                      <a:pt x="0" y="2"/>
                    </a:lnTo>
                    <a:close/>
                    <a:moveTo>
                      <a:pt x="2" y="0"/>
                    </a:moveTo>
                    <a:lnTo>
                      <a:pt x="2" y="2"/>
                    </a:lnTo>
                    <a:lnTo>
                      <a:pt x="2" y="2"/>
                    </a:lnTo>
                    <a:lnTo>
                      <a:pt x="0" y="2"/>
                    </a:lnTo>
                    <a:lnTo>
                      <a:pt x="0" y="6"/>
                    </a:lnTo>
                    <a:lnTo>
                      <a:pt x="0" y="10"/>
                    </a:lnTo>
                    <a:lnTo>
                      <a:pt x="0" y="10"/>
                    </a:lnTo>
                    <a:lnTo>
                      <a:pt x="2" y="16"/>
                    </a:lnTo>
                    <a:lnTo>
                      <a:pt x="2" y="16"/>
                    </a:lnTo>
                    <a:lnTo>
                      <a:pt x="2" y="18"/>
                    </a:lnTo>
                    <a:lnTo>
                      <a:pt x="2" y="18"/>
                    </a:lnTo>
                    <a:lnTo>
                      <a:pt x="4" y="18"/>
                    </a:lnTo>
                    <a:lnTo>
                      <a:pt x="4" y="18"/>
                    </a:lnTo>
                    <a:lnTo>
                      <a:pt x="2" y="4"/>
                    </a:lnTo>
                    <a:lnTo>
                      <a:pt x="2" y="4"/>
                    </a:lnTo>
                    <a:lnTo>
                      <a:pt x="2" y="2"/>
                    </a:lnTo>
                    <a:lnTo>
                      <a:pt x="2" y="2"/>
                    </a:lnTo>
                    <a:lnTo>
                      <a:pt x="2" y="0"/>
                    </a:lnTo>
                    <a:close/>
                  </a:path>
                </a:pathLst>
              </a:custGeom>
              <a:solidFill>
                <a:srgbClr val="7779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5" name="Freeform 192"/>
              <p:cNvSpPr>
                <a:spLocks/>
              </p:cNvSpPr>
              <p:nvPr/>
            </p:nvSpPr>
            <p:spPr bwMode="auto">
              <a:xfrm>
                <a:off x="5103813" y="1900238"/>
                <a:ext cx="3175" cy="6350"/>
              </a:xfrm>
              <a:custGeom>
                <a:avLst/>
                <a:gdLst>
                  <a:gd name="T0" fmla="*/ 0 w 2"/>
                  <a:gd name="T1" fmla="*/ 0 h 4"/>
                  <a:gd name="T2" fmla="*/ 0 w 2"/>
                  <a:gd name="T3" fmla="*/ 0 h 4"/>
                  <a:gd name="T4" fmla="*/ 2 w 2"/>
                  <a:gd name="T5" fmla="*/ 4 h 4"/>
                  <a:gd name="T6" fmla="*/ 2 w 2"/>
                  <a:gd name="T7" fmla="*/ 4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0" y="0"/>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6" name="Freeform 193"/>
              <p:cNvSpPr>
                <a:spLocks/>
              </p:cNvSpPr>
              <p:nvPr/>
            </p:nvSpPr>
            <p:spPr bwMode="auto">
              <a:xfrm>
                <a:off x="5103813" y="1890713"/>
                <a:ext cx="0" cy="6350"/>
              </a:xfrm>
              <a:custGeom>
                <a:avLst/>
                <a:gdLst>
                  <a:gd name="T0" fmla="*/ 0 h 4"/>
                  <a:gd name="T1" fmla="*/ 0 h 4"/>
                  <a:gd name="T2" fmla="*/ 4 h 4"/>
                  <a:gd name="T3" fmla="*/ 4 h 4"/>
                  <a:gd name="T4" fmla="*/ 4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4"/>
                    </a:lnTo>
                    <a:lnTo>
                      <a:pt x="0" y="4"/>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7" name="Freeform 194"/>
              <p:cNvSpPr>
                <a:spLocks/>
              </p:cNvSpPr>
              <p:nvPr/>
            </p:nvSpPr>
            <p:spPr bwMode="auto">
              <a:xfrm>
                <a:off x="5103813" y="1884363"/>
                <a:ext cx="0" cy="6350"/>
              </a:xfrm>
              <a:custGeom>
                <a:avLst/>
                <a:gdLst>
                  <a:gd name="T0" fmla="*/ 0 h 4"/>
                  <a:gd name="T1" fmla="*/ 0 h 4"/>
                  <a:gd name="T2" fmla="*/ 0 h 4"/>
                  <a:gd name="T3" fmla="*/ 0 h 4"/>
                  <a:gd name="T4" fmla="*/ 4 h 4"/>
                  <a:gd name="T5" fmla="*/ 0 h 4"/>
                </a:gdLst>
                <a:ahLst/>
                <a:cxnLst>
                  <a:cxn ang="0">
                    <a:pos x="0" y="T0"/>
                  </a:cxn>
                  <a:cxn ang="0">
                    <a:pos x="0" y="T1"/>
                  </a:cxn>
                  <a:cxn ang="0">
                    <a:pos x="0" y="T2"/>
                  </a:cxn>
                  <a:cxn ang="0">
                    <a:pos x="0" y="T3"/>
                  </a:cxn>
                  <a:cxn ang="0">
                    <a:pos x="0" y="T4"/>
                  </a:cxn>
                  <a:cxn ang="0">
                    <a:pos x="0" y="T5"/>
                  </a:cxn>
                </a:cxnLst>
                <a:rect l="0" t="0" r="r" b="b"/>
                <a:pathLst>
                  <a:path h="4">
                    <a:moveTo>
                      <a:pt x="0" y="0"/>
                    </a:moveTo>
                    <a:lnTo>
                      <a:pt x="0" y="0"/>
                    </a:lnTo>
                    <a:lnTo>
                      <a:pt x="0" y="0"/>
                    </a:lnTo>
                    <a:lnTo>
                      <a:pt x="0" y="0"/>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8" name="Freeform 195"/>
              <p:cNvSpPr>
                <a:spLocks/>
              </p:cNvSpPr>
              <p:nvPr/>
            </p:nvSpPr>
            <p:spPr bwMode="auto">
              <a:xfrm>
                <a:off x="5103813" y="1881188"/>
                <a:ext cx="6350" cy="28575"/>
              </a:xfrm>
              <a:custGeom>
                <a:avLst/>
                <a:gdLst>
                  <a:gd name="T0" fmla="*/ 2 w 4"/>
                  <a:gd name="T1" fmla="*/ 0 h 18"/>
                  <a:gd name="T2" fmla="*/ 2 w 4"/>
                  <a:gd name="T3" fmla="*/ 2 h 18"/>
                  <a:gd name="T4" fmla="*/ 2 w 4"/>
                  <a:gd name="T5" fmla="*/ 2 h 18"/>
                  <a:gd name="T6" fmla="*/ 0 w 4"/>
                  <a:gd name="T7" fmla="*/ 2 h 18"/>
                  <a:gd name="T8" fmla="*/ 0 w 4"/>
                  <a:gd name="T9" fmla="*/ 6 h 18"/>
                  <a:gd name="T10" fmla="*/ 0 w 4"/>
                  <a:gd name="T11" fmla="*/ 10 h 18"/>
                  <a:gd name="T12" fmla="*/ 0 w 4"/>
                  <a:gd name="T13" fmla="*/ 10 h 18"/>
                  <a:gd name="T14" fmla="*/ 2 w 4"/>
                  <a:gd name="T15" fmla="*/ 16 h 18"/>
                  <a:gd name="T16" fmla="*/ 2 w 4"/>
                  <a:gd name="T17" fmla="*/ 16 h 18"/>
                  <a:gd name="T18" fmla="*/ 2 w 4"/>
                  <a:gd name="T19" fmla="*/ 18 h 18"/>
                  <a:gd name="T20" fmla="*/ 2 w 4"/>
                  <a:gd name="T21" fmla="*/ 18 h 18"/>
                  <a:gd name="T22" fmla="*/ 4 w 4"/>
                  <a:gd name="T23" fmla="*/ 18 h 18"/>
                  <a:gd name="T24" fmla="*/ 4 w 4"/>
                  <a:gd name="T25" fmla="*/ 18 h 18"/>
                  <a:gd name="T26" fmla="*/ 2 w 4"/>
                  <a:gd name="T27" fmla="*/ 4 h 18"/>
                  <a:gd name="T28" fmla="*/ 2 w 4"/>
                  <a:gd name="T29" fmla="*/ 4 h 18"/>
                  <a:gd name="T30" fmla="*/ 2 w 4"/>
                  <a:gd name="T31" fmla="*/ 2 h 18"/>
                  <a:gd name="T32" fmla="*/ 2 w 4"/>
                  <a:gd name="T33" fmla="*/ 2 h 18"/>
                  <a:gd name="T34" fmla="*/ 2 w 4"/>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18">
                    <a:moveTo>
                      <a:pt x="2" y="0"/>
                    </a:moveTo>
                    <a:lnTo>
                      <a:pt x="2" y="2"/>
                    </a:lnTo>
                    <a:lnTo>
                      <a:pt x="2" y="2"/>
                    </a:lnTo>
                    <a:lnTo>
                      <a:pt x="0" y="2"/>
                    </a:lnTo>
                    <a:lnTo>
                      <a:pt x="0" y="6"/>
                    </a:lnTo>
                    <a:lnTo>
                      <a:pt x="0" y="10"/>
                    </a:lnTo>
                    <a:lnTo>
                      <a:pt x="0" y="10"/>
                    </a:lnTo>
                    <a:lnTo>
                      <a:pt x="2" y="16"/>
                    </a:lnTo>
                    <a:lnTo>
                      <a:pt x="2" y="16"/>
                    </a:lnTo>
                    <a:lnTo>
                      <a:pt x="2" y="18"/>
                    </a:lnTo>
                    <a:lnTo>
                      <a:pt x="2" y="18"/>
                    </a:lnTo>
                    <a:lnTo>
                      <a:pt x="4" y="18"/>
                    </a:lnTo>
                    <a:lnTo>
                      <a:pt x="4" y="18"/>
                    </a:lnTo>
                    <a:lnTo>
                      <a:pt x="2" y="4"/>
                    </a:lnTo>
                    <a:lnTo>
                      <a:pt x="2" y="4"/>
                    </a:lnTo>
                    <a:lnTo>
                      <a:pt x="2"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09" name="Freeform 196"/>
              <p:cNvSpPr>
                <a:spLocks/>
              </p:cNvSpPr>
              <p:nvPr/>
            </p:nvSpPr>
            <p:spPr bwMode="auto">
              <a:xfrm>
                <a:off x="4951413" y="1830388"/>
                <a:ext cx="44450" cy="44450"/>
              </a:xfrm>
              <a:custGeom>
                <a:avLst/>
                <a:gdLst>
                  <a:gd name="T0" fmla="*/ 0 w 28"/>
                  <a:gd name="T1" fmla="*/ 0 h 28"/>
                  <a:gd name="T2" fmla="*/ 0 w 28"/>
                  <a:gd name="T3" fmla="*/ 0 h 28"/>
                  <a:gd name="T4" fmla="*/ 10 w 28"/>
                  <a:gd name="T5" fmla="*/ 12 h 28"/>
                  <a:gd name="T6" fmla="*/ 28 w 28"/>
                  <a:gd name="T7" fmla="*/ 28 h 28"/>
                  <a:gd name="T8" fmla="*/ 28 w 28"/>
                  <a:gd name="T9" fmla="*/ 28 h 28"/>
                  <a:gd name="T10" fmla="*/ 28 w 28"/>
                  <a:gd name="T11" fmla="*/ 26 h 28"/>
                  <a:gd name="T12" fmla="*/ 28 w 28"/>
                  <a:gd name="T13" fmla="*/ 22 h 28"/>
                  <a:gd name="T14" fmla="*/ 28 w 28"/>
                  <a:gd name="T15" fmla="*/ 20 h 28"/>
                  <a:gd name="T16" fmla="*/ 28 w 28"/>
                  <a:gd name="T17" fmla="*/ 20 h 28"/>
                  <a:gd name="T18" fmla="*/ 26 w 28"/>
                  <a:gd name="T19" fmla="*/ 20 h 28"/>
                  <a:gd name="T20" fmla="*/ 26 w 28"/>
                  <a:gd name="T21" fmla="*/ 20 h 28"/>
                  <a:gd name="T22" fmla="*/ 20 w 28"/>
                  <a:gd name="T23" fmla="*/ 16 h 28"/>
                  <a:gd name="T24" fmla="*/ 20 w 28"/>
                  <a:gd name="T25" fmla="*/ 16 h 28"/>
                  <a:gd name="T26" fmla="*/ 16 w 28"/>
                  <a:gd name="T27" fmla="*/ 12 h 28"/>
                  <a:gd name="T28" fmla="*/ 16 w 28"/>
                  <a:gd name="T29" fmla="*/ 12 h 28"/>
                  <a:gd name="T30" fmla="*/ 10 w 28"/>
                  <a:gd name="T31" fmla="*/ 8 h 28"/>
                  <a:gd name="T32" fmla="*/ 4 w 28"/>
                  <a:gd name="T33" fmla="*/ 2 h 28"/>
                  <a:gd name="T34" fmla="*/ 4 w 28"/>
                  <a:gd name="T35" fmla="*/ 2 h 28"/>
                  <a:gd name="T36" fmla="*/ 0 w 28"/>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8">
                    <a:moveTo>
                      <a:pt x="0" y="0"/>
                    </a:moveTo>
                    <a:lnTo>
                      <a:pt x="0" y="0"/>
                    </a:lnTo>
                    <a:lnTo>
                      <a:pt x="10" y="12"/>
                    </a:lnTo>
                    <a:lnTo>
                      <a:pt x="28" y="28"/>
                    </a:lnTo>
                    <a:lnTo>
                      <a:pt x="28" y="28"/>
                    </a:lnTo>
                    <a:lnTo>
                      <a:pt x="28" y="26"/>
                    </a:lnTo>
                    <a:lnTo>
                      <a:pt x="28" y="22"/>
                    </a:lnTo>
                    <a:lnTo>
                      <a:pt x="28" y="20"/>
                    </a:lnTo>
                    <a:lnTo>
                      <a:pt x="28" y="20"/>
                    </a:lnTo>
                    <a:lnTo>
                      <a:pt x="26" y="20"/>
                    </a:lnTo>
                    <a:lnTo>
                      <a:pt x="26" y="20"/>
                    </a:lnTo>
                    <a:lnTo>
                      <a:pt x="20" y="16"/>
                    </a:lnTo>
                    <a:lnTo>
                      <a:pt x="20" y="16"/>
                    </a:lnTo>
                    <a:lnTo>
                      <a:pt x="16" y="12"/>
                    </a:lnTo>
                    <a:lnTo>
                      <a:pt x="16" y="12"/>
                    </a:lnTo>
                    <a:lnTo>
                      <a:pt x="10" y="8"/>
                    </a:lnTo>
                    <a:lnTo>
                      <a:pt x="4" y="2"/>
                    </a:lnTo>
                    <a:lnTo>
                      <a:pt x="4" y="2"/>
                    </a:lnTo>
                    <a:lnTo>
                      <a:pt x="0" y="0"/>
                    </a:lnTo>
                    <a:close/>
                  </a:path>
                </a:pathLst>
              </a:custGeom>
              <a:solidFill>
                <a:srgbClr val="CBC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0" name="Freeform 197"/>
              <p:cNvSpPr>
                <a:spLocks/>
              </p:cNvSpPr>
              <p:nvPr/>
            </p:nvSpPr>
            <p:spPr bwMode="auto">
              <a:xfrm>
                <a:off x="4951413" y="1830388"/>
                <a:ext cx="44450" cy="44450"/>
              </a:xfrm>
              <a:custGeom>
                <a:avLst/>
                <a:gdLst>
                  <a:gd name="T0" fmla="*/ 0 w 28"/>
                  <a:gd name="T1" fmla="*/ 0 h 28"/>
                  <a:gd name="T2" fmla="*/ 0 w 28"/>
                  <a:gd name="T3" fmla="*/ 0 h 28"/>
                  <a:gd name="T4" fmla="*/ 10 w 28"/>
                  <a:gd name="T5" fmla="*/ 12 h 28"/>
                  <a:gd name="T6" fmla="*/ 28 w 28"/>
                  <a:gd name="T7" fmla="*/ 28 h 28"/>
                  <a:gd name="T8" fmla="*/ 28 w 28"/>
                  <a:gd name="T9" fmla="*/ 28 h 28"/>
                  <a:gd name="T10" fmla="*/ 28 w 28"/>
                  <a:gd name="T11" fmla="*/ 26 h 28"/>
                  <a:gd name="T12" fmla="*/ 28 w 28"/>
                  <a:gd name="T13" fmla="*/ 22 h 28"/>
                  <a:gd name="T14" fmla="*/ 28 w 28"/>
                  <a:gd name="T15" fmla="*/ 20 h 28"/>
                  <a:gd name="T16" fmla="*/ 28 w 28"/>
                  <a:gd name="T17" fmla="*/ 20 h 28"/>
                  <a:gd name="T18" fmla="*/ 26 w 28"/>
                  <a:gd name="T19" fmla="*/ 20 h 28"/>
                  <a:gd name="T20" fmla="*/ 26 w 28"/>
                  <a:gd name="T21" fmla="*/ 20 h 28"/>
                  <a:gd name="T22" fmla="*/ 20 w 28"/>
                  <a:gd name="T23" fmla="*/ 16 h 28"/>
                  <a:gd name="T24" fmla="*/ 20 w 28"/>
                  <a:gd name="T25" fmla="*/ 16 h 28"/>
                  <a:gd name="T26" fmla="*/ 16 w 28"/>
                  <a:gd name="T27" fmla="*/ 12 h 28"/>
                  <a:gd name="T28" fmla="*/ 16 w 28"/>
                  <a:gd name="T29" fmla="*/ 12 h 28"/>
                  <a:gd name="T30" fmla="*/ 10 w 28"/>
                  <a:gd name="T31" fmla="*/ 8 h 28"/>
                  <a:gd name="T32" fmla="*/ 4 w 28"/>
                  <a:gd name="T33" fmla="*/ 2 h 28"/>
                  <a:gd name="T34" fmla="*/ 4 w 28"/>
                  <a:gd name="T35" fmla="*/ 2 h 28"/>
                  <a:gd name="T36" fmla="*/ 0 w 28"/>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8">
                    <a:moveTo>
                      <a:pt x="0" y="0"/>
                    </a:moveTo>
                    <a:lnTo>
                      <a:pt x="0" y="0"/>
                    </a:lnTo>
                    <a:lnTo>
                      <a:pt x="10" y="12"/>
                    </a:lnTo>
                    <a:lnTo>
                      <a:pt x="28" y="28"/>
                    </a:lnTo>
                    <a:lnTo>
                      <a:pt x="28" y="28"/>
                    </a:lnTo>
                    <a:lnTo>
                      <a:pt x="28" y="26"/>
                    </a:lnTo>
                    <a:lnTo>
                      <a:pt x="28" y="22"/>
                    </a:lnTo>
                    <a:lnTo>
                      <a:pt x="28" y="20"/>
                    </a:lnTo>
                    <a:lnTo>
                      <a:pt x="28" y="20"/>
                    </a:lnTo>
                    <a:lnTo>
                      <a:pt x="26" y="20"/>
                    </a:lnTo>
                    <a:lnTo>
                      <a:pt x="26" y="20"/>
                    </a:lnTo>
                    <a:lnTo>
                      <a:pt x="20" y="16"/>
                    </a:lnTo>
                    <a:lnTo>
                      <a:pt x="20" y="16"/>
                    </a:lnTo>
                    <a:lnTo>
                      <a:pt x="16" y="12"/>
                    </a:lnTo>
                    <a:lnTo>
                      <a:pt x="16" y="12"/>
                    </a:lnTo>
                    <a:lnTo>
                      <a:pt x="10" y="8"/>
                    </a:lnTo>
                    <a:lnTo>
                      <a:pt x="4" y="2"/>
                    </a:lnTo>
                    <a:lnTo>
                      <a:pt x="4"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1" name="Freeform 198"/>
              <p:cNvSpPr>
                <a:spLocks/>
              </p:cNvSpPr>
              <p:nvPr/>
            </p:nvSpPr>
            <p:spPr bwMode="auto">
              <a:xfrm>
                <a:off x="4999038" y="1865313"/>
                <a:ext cx="107950" cy="47625"/>
              </a:xfrm>
              <a:custGeom>
                <a:avLst/>
                <a:gdLst>
                  <a:gd name="T0" fmla="*/ 0 w 68"/>
                  <a:gd name="T1" fmla="*/ 0 h 30"/>
                  <a:gd name="T2" fmla="*/ 0 w 68"/>
                  <a:gd name="T3" fmla="*/ 0 h 30"/>
                  <a:gd name="T4" fmla="*/ 0 w 68"/>
                  <a:gd name="T5" fmla="*/ 4 h 30"/>
                  <a:gd name="T6" fmla="*/ 0 w 68"/>
                  <a:gd name="T7" fmla="*/ 4 h 30"/>
                  <a:gd name="T8" fmla="*/ 0 w 68"/>
                  <a:gd name="T9" fmla="*/ 8 h 30"/>
                  <a:gd name="T10" fmla="*/ 0 w 68"/>
                  <a:gd name="T11" fmla="*/ 8 h 30"/>
                  <a:gd name="T12" fmla="*/ 10 w 68"/>
                  <a:gd name="T13" fmla="*/ 16 h 30"/>
                  <a:gd name="T14" fmla="*/ 22 w 68"/>
                  <a:gd name="T15" fmla="*/ 22 h 30"/>
                  <a:gd name="T16" fmla="*/ 34 w 68"/>
                  <a:gd name="T17" fmla="*/ 26 h 30"/>
                  <a:gd name="T18" fmla="*/ 48 w 68"/>
                  <a:gd name="T19" fmla="*/ 30 h 30"/>
                  <a:gd name="T20" fmla="*/ 48 w 68"/>
                  <a:gd name="T21" fmla="*/ 30 h 30"/>
                  <a:gd name="T22" fmla="*/ 56 w 68"/>
                  <a:gd name="T23" fmla="*/ 30 h 30"/>
                  <a:gd name="T24" fmla="*/ 56 w 68"/>
                  <a:gd name="T25" fmla="*/ 30 h 30"/>
                  <a:gd name="T26" fmla="*/ 68 w 68"/>
                  <a:gd name="T27" fmla="*/ 28 h 30"/>
                  <a:gd name="T28" fmla="*/ 68 w 68"/>
                  <a:gd name="T29" fmla="*/ 28 h 30"/>
                  <a:gd name="T30" fmla="*/ 68 w 68"/>
                  <a:gd name="T31" fmla="*/ 26 h 30"/>
                  <a:gd name="T32" fmla="*/ 68 w 68"/>
                  <a:gd name="T33" fmla="*/ 26 h 30"/>
                  <a:gd name="T34" fmla="*/ 68 w 68"/>
                  <a:gd name="T35" fmla="*/ 26 h 30"/>
                  <a:gd name="T36" fmla="*/ 68 w 68"/>
                  <a:gd name="T37" fmla="*/ 26 h 30"/>
                  <a:gd name="T38" fmla="*/ 66 w 68"/>
                  <a:gd name="T39" fmla="*/ 22 h 30"/>
                  <a:gd name="T40" fmla="*/ 66 w 68"/>
                  <a:gd name="T41" fmla="*/ 22 h 30"/>
                  <a:gd name="T42" fmla="*/ 66 w 68"/>
                  <a:gd name="T43" fmla="*/ 20 h 30"/>
                  <a:gd name="T44" fmla="*/ 66 w 68"/>
                  <a:gd name="T45" fmla="*/ 20 h 30"/>
                  <a:gd name="T46" fmla="*/ 66 w 68"/>
                  <a:gd name="T47" fmla="*/ 16 h 30"/>
                  <a:gd name="T48" fmla="*/ 66 w 68"/>
                  <a:gd name="T49" fmla="*/ 16 h 30"/>
                  <a:gd name="T50" fmla="*/ 66 w 68"/>
                  <a:gd name="T51" fmla="*/ 16 h 30"/>
                  <a:gd name="T52" fmla="*/ 66 w 68"/>
                  <a:gd name="T53" fmla="*/ 16 h 30"/>
                  <a:gd name="T54" fmla="*/ 66 w 68"/>
                  <a:gd name="T55" fmla="*/ 12 h 30"/>
                  <a:gd name="T56" fmla="*/ 66 w 68"/>
                  <a:gd name="T57" fmla="*/ 12 h 30"/>
                  <a:gd name="T58" fmla="*/ 64 w 68"/>
                  <a:gd name="T59" fmla="*/ 12 h 30"/>
                  <a:gd name="T60" fmla="*/ 64 w 68"/>
                  <a:gd name="T61" fmla="*/ 14 h 30"/>
                  <a:gd name="T62" fmla="*/ 62 w 68"/>
                  <a:gd name="T63" fmla="*/ 14 h 30"/>
                  <a:gd name="T64" fmla="*/ 62 w 68"/>
                  <a:gd name="T65" fmla="*/ 14 h 30"/>
                  <a:gd name="T66" fmla="*/ 56 w 68"/>
                  <a:gd name="T67" fmla="*/ 16 h 30"/>
                  <a:gd name="T68" fmla="*/ 56 w 68"/>
                  <a:gd name="T69" fmla="*/ 16 h 30"/>
                  <a:gd name="T70" fmla="*/ 56 w 68"/>
                  <a:gd name="T71" fmla="*/ 16 h 30"/>
                  <a:gd name="T72" fmla="*/ 56 w 68"/>
                  <a:gd name="T73" fmla="*/ 16 h 30"/>
                  <a:gd name="T74" fmla="*/ 52 w 68"/>
                  <a:gd name="T75" fmla="*/ 16 h 30"/>
                  <a:gd name="T76" fmla="*/ 50 w 68"/>
                  <a:gd name="T77" fmla="*/ 16 h 30"/>
                  <a:gd name="T78" fmla="*/ 48 w 68"/>
                  <a:gd name="T79" fmla="*/ 16 h 30"/>
                  <a:gd name="T80" fmla="*/ 44 w 68"/>
                  <a:gd name="T81" fmla="*/ 16 h 30"/>
                  <a:gd name="T82" fmla="*/ 44 w 68"/>
                  <a:gd name="T83" fmla="*/ 16 h 30"/>
                  <a:gd name="T84" fmla="*/ 42 w 68"/>
                  <a:gd name="T85" fmla="*/ 16 h 30"/>
                  <a:gd name="T86" fmla="*/ 42 w 68"/>
                  <a:gd name="T87" fmla="*/ 16 h 30"/>
                  <a:gd name="T88" fmla="*/ 34 w 68"/>
                  <a:gd name="T89" fmla="*/ 14 h 30"/>
                  <a:gd name="T90" fmla="*/ 34 w 68"/>
                  <a:gd name="T91" fmla="*/ 14 h 30"/>
                  <a:gd name="T92" fmla="*/ 28 w 68"/>
                  <a:gd name="T93" fmla="*/ 14 h 30"/>
                  <a:gd name="T94" fmla="*/ 28 w 68"/>
                  <a:gd name="T95" fmla="*/ 14 h 30"/>
                  <a:gd name="T96" fmla="*/ 22 w 68"/>
                  <a:gd name="T97" fmla="*/ 10 h 30"/>
                  <a:gd name="T98" fmla="*/ 18 w 68"/>
                  <a:gd name="T99" fmla="*/ 10 h 30"/>
                  <a:gd name="T100" fmla="*/ 14 w 68"/>
                  <a:gd name="T101" fmla="*/ 8 h 30"/>
                  <a:gd name="T102" fmla="*/ 14 w 68"/>
                  <a:gd name="T103" fmla="*/ 8 h 30"/>
                  <a:gd name="T104" fmla="*/ 8 w 68"/>
                  <a:gd name="T105" fmla="*/ 4 h 30"/>
                  <a:gd name="T106" fmla="*/ 8 w 68"/>
                  <a:gd name="T107" fmla="*/ 4 h 30"/>
                  <a:gd name="T108" fmla="*/ 2 w 68"/>
                  <a:gd name="T109" fmla="*/ 2 h 30"/>
                  <a:gd name="T110" fmla="*/ 2 w 68"/>
                  <a:gd name="T111" fmla="*/ 2 h 30"/>
                  <a:gd name="T112" fmla="*/ 0 w 68"/>
                  <a:gd name="T11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30">
                    <a:moveTo>
                      <a:pt x="0" y="0"/>
                    </a:moveTo>
                    <a:lnTo>
                      <a:pt x="0" y="0"/>
                    </a:lnTo>
                    <a:lnTo>
                      <a:pt x="0" y="4"/>
                    </a:lnTo>
                    <a:lnTo>
                      <a:pt x="0" y="4"/>
                    </a:lnTo>
                    <a:lnTo>
                      <a:pt x="0" y="8"/>
                    </a:lnTo>
                    <a:lnTo>
                      <a:pt x="0" y="8"/>
                    </a:lnTo>
                    <a:lnTo>
                      <a:pt x="10" y="16"/>
                    </a:lnTo>
                    <a:lnTo>
                      <a:pt x="22" y="22"/>
                    </a:lnTo>
                    <a:lnTo>
                      <a:pt x="34" y="26"/>
                    </a:lnTo>
                    <a:lnTo>
                      <a:pt x="48" y="30"/>
                    </a:lnTo>
                    <a:lnTo>
                      <a:pt x="48" y="30"/>
                    </a:lnTo>
                    <a:lnTo>
                      <a:pt x="56" y="30"/>
                    </a:lnTo>
                    <a:lnTo>
                      <a:pt x="56" y="30"/>
                    </a:lnTo>
                    <a:lnTo>
                      <a:pt x="68" y="28"/>
                    </a:lnTo>
                    <a:lnTo>
                      <a:pt x="68" y="28"/>
                    </a:lnTo>
                    <a:lnTo>
                      <a:pt x="68" y="26"/>
                    </a:lnTo>
                    <a:lnTo>
                      <a:pt x="68" y="26"/>
                    </a:lnTo>
                    <a:lnTo>
                      <a:pt x="68" y="26"/>
                    </a:lnTo>
                    <a:lnTo>
                      <a:pt x="68" y="26"/>
                    </a:lnTo>
                    <a:lnTo>
                      <a:pt x="66" y="22"/>
                    </a:lnTo>
                    <a:lnTo>
                      <a:pt x="66" y="22"/>
                    </a:lnTo>
                    <a:lnTo>
                      <a:pt x="66" y="20"/>
                    </a:lnTo>
                    <a:lnTo>
                      <a:pt x="66" y="20"/>
                    </a:lnTo>
                    <a:lnTo>
                      <a:pt x="66" y="16"/>
                    </a:lnTo>
                    <a:lnTo>
                      <a:pt x="66" y="16"/>
                    </a:lnTo>
                    <a:lnTo>
                      <a:pt x="66" y="16"/>
                    </a:lnTo>
                    <a:lnTo>
                      <a:pt x="66" y="16"/>
                    </a:lnTo>
                    <a:lnTo>
                      <a:pt x="66" y="12"/>
                    </a:lnTo>
                    <a:lnTo>
                      <a:pt x="66" y="12"/>
                    </a:lnTo>
                    <a:lnTo>
                      <a:pt x="64" y="12"/>
                    </a:lnTo>
                    <a:lnTo>
                      <a:pt x="64" y="14"/>
                    </a:lnTo>
                    <a:lnTo>
                      <a:pt x="62" y="14"/>
                    </a:lnTo>
                    <a:lnTo>
                      <a:pt x="62" y="14"/>
                    </a:lnTo>
                    <a:lnTo>
                      <a:pt x="56" y="16"/>
                    </a:lnTo>
                    <a:lnTo>
                      <a:pt x="56" y="16"/>
                    </a:lnTo>
                    <a:lnTo>
                      <a:pt x="56" y="16"/>
                    </a:lnTo>
                    <a:lnTo>
                      <a:pt x="56" y="16"/>
                    </a:lnTo>
                    <a:lnTo>
                      <a:pt x="52" y="16"/>
                    </a:lnTo>
                    <a:lnTo>
                      <a:pt x="50" y="16"/>
                    </a:lnTo>
                    <a:lnTo>
                      <a:pt x="48" y="16"/>
                    </a:lnTo>
                    <a:lnTo>
                      <a:pt x="44" y="16"/>
                    </a:lnTo>
                    <a:lnTo>
                      <a:pt x="44" y="16"/>
                    </a:lnTo>
                    <a:lnTo>
                      <a:pt x="42" y="16"/>
                    </a:lnTo>
                    <a:lnTo>
                      <a:pt x="42" y="16"/>
                    </a:lnTo>
                    <a:lnTo>
                      <a:pt x="34" y="14"/>
                    </a:lnTo>
                    <a:lnTo>
                      <a:pt x="34" y="14"/>
                    </a:lnTo>
                    <a:lnTo>
                      <a:pt x="28" y="14"/>
                    </a:lnTo>
                    <a:lnTo>
                      <a:pt x="28" y="14"/>
                    </a:lnTo>
                    <a:lnTo>
                      <a:pt x="22" y="10"/>
                    </a:lnTo>
                    <a:lnTo>
                      <a:pt x="18" y="10"/>
                    </a:lnTo>
                    <a:lnTo>
                      <a:pt x="14" y="8"/>
                    </a:lnTo>
                    <a:lnTo>
                      <a:pt x="14" y="8"/>
                    </a:lnTo>
                    <a:lnTo>
                      <a:pt x="8" y="4"/>
                    </a:lnTo>
                    <a:lnTo>
                      <a:pt x="8" y="4"/>
                    </a:lnTo>
                    <a:lnTo>
                      <a:pt x="2" y="2"/>
                    </a:lnTo>
                    <a:lnTo>
                      <a:pt x="2" y="2"/>
                    </a:lnTo>
                    <a:lnTo>
                      <a:pt x="0" y="0"/>
                    </a:lnTo>
                    <a:close/>
                  </a:path>
                </a:pathLst>
              </a:custGeom>
              <a:solidFill>
                <a:srgbClr val="CB5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2" name="Freeform 199"/>
              <p:cNvSpPr>
                <a:spLocks/>
              </p:cNvSpPr>
              <p:nvPr/>
            </p:nvSpPr>
            <p:spPr bwMode="auto">
              <a:xfrm>
                <a:off x="4999038" y="1865313"/>
                <a:ext cx="107950" cy="47625"/>
              </a:xfrm>
              <a:custGeom>
                <a:avLst/>
                <a:gdLst>
                  <a:gd name="T0" fmla="*/ 0 w 68"/>
                  <a:gd name="T1" fmla="*/ 0 h 30"/>
                  <a:gd name="T2" fmla="*/ 0 w 68"/>
                  <a:gd name="T3" fmla="*/ 0 h 30"/>
                  <a:gd name="T4" fmla="*/ 0 w 68"/>
                  <a:gd name="T5" fmla="*/ 4 h 30"/>
                  <a:gd name="T6" fmla="*/ 0 w 68"/>
                  <a:gd name="T7" fmla="*/ 4 h 30"/>
                  <a:gd name="T8" fmla="*/ 0 w 68"/>
                  <a:gd name="T9" fmla="*/ 8 h 30"/>
                  <a:gd name="T10" fmla="*/ 0 w 68"/>
                  <a:gd name="T11" fmla="*/ 8 h 30"/>
                  <a:gd name="T12" fmla="*/ 10 w 68"/>
                  <a:gd name="T13" fmla="*/ 16 h 30"/>
                  <a:gd name="T14" fmla="*/ 22 w 68"/>
                  <a:gd name="T15" fmla="*/ 22 h 30"/>
                  <a:gd name="T16" fmla="*/ 34 w 68"/>
                  <a:gd name="T17" fmla="*/ 26 h 30"/>
                  <a:gd name="T18" fmla="*/ 48 w 68"/>
                  <a:gd name="T19" fmla="*/ 30 h 30"/>
                  <a:gd name="T20" fmla="*/ 48 w 68"/>
                  <a:gd name="T21" fmla="*/ 30 h 30"/>
                  <a:gd name="T22" fmla="*/ 56 w 68"/>
                  <a:gd name="T23" fmla="*/ 30 h 30"/>
                  <a:gd name="T24" fmla="*/ 56 w 68"/>
                  <a:gd name="T25" fmla="*/ 30 h 30"/>
                  <a:gd name="T26" fmla="*/ 68 w 68"/>
                  <a:gd name="T27" fmla="*/ 28 h 30"/>
                  <a:gd name="T28" fmla="*/ 68 w 68"/>
                  <a:gd name="T29" fmla="*/ 28 h 30"/>
                  <a:gd name="T30" fmla="*/ 68 w 68"/>
                  <a:gd name="T31" fmla="*/ 26 h 30"/>
                  <a:gd name="T32" fmla="*/ 68 w 68"/>
                  <a:gd name="T33" fmla="*/ 26 h 30"/>
                  <a:gd name="T34" fmla="*/ 68 w 68"/>
                  <a:gd name="T35" fmla="*/ 26 h 30"/>
                  <a:gd name="T36" fmla="*/ 68 w 68"/>
                  <a:gd name="T37" fmla="*/ 26 h 30"/>
                  <a:gd name="T38" fmla="*/ 66 w 68"/>
                  <a:gd name="T39" fmla="*/ 22 h 30"/>
                  <a:gd name="T40" fmla="*/ 66 w 68"/>
                  <a:gd name="T41" fmla="*/ 22 h 30"/>
                  <a:gd name="T42" fmla="*/ 66 w 68"/>
                  <a:gd name="T43" fmla="*/ 20 h 30"/>
                  <a:gd name="T44" fmla="*/ 66 w 68"/>
                  <a:gd name="T45" fmla="*/ 20 h 30"/>
                  <a:gd name="T46" fmla="*/ 66 w 68"/>
                  <a:gd name="T47" fmla="*/ 16 h 30"/>
                  <a:gd name="T48" fmla="*/ 66 w 68"/>
                  <a:gd name="T49" fmla="*/ 16 h 30"/>
                  <a:gd name="T50" fmla="*/ 66 w 68"/>
                  <a:gd name="T51" fmla="*/ 16 h 30"/>
                  <a:gd name="T52" fmla="*/ 66 w 68"/>
                  <a:gd name="T53" fmla="*/ 16 h 30"/>
                  <a:gd name="T54" fmla="*/ 66 w 68"/>
                  <a:gd name="T55" fmla="*/ 12 h 30"/>
                  <a:gd name="T56" fmla="*/ 66 w 68"/>
                  <a:gd name="T57" fmla="*/ 12 h 30"/>
                  <a:gd name="T58" fmla="*/ 64 w 68"/>
                  <a:gd name="T59" fmla="*/ 12 h 30"/>
                  <a:gd name="T60" fmla="*/ 64 w 68"/>
                  <a:gd name="T61" fmla="*/ 14 h 30"/>
                  <a:gd name="T62" fmla="*/ 62 w 68"/>
                  <a:gd name="T63" fmla="*/ 14 h 30"/>
                  <a:gd name="T64" fmla="*/ 62 w 68"/>
                  <a:gd name="T65" fmla="*/ 14 h 30"/>
                  <a:gd name="T66" fmla="*/ 56 w 68"/>
                  <a:gd name="T67" fmla="*/ 16 h 30"/>
                  <a:gd name="T68" fmla="*/ 56 w 68"/>
                  <a:gd name="T69" fmla="*/ 16 h 30"/>
                  <a:gd name="T70" fmla="*/ 56 w 68"/>
                  <a:gd name="T71" fmla="*/ 16 h 30"/>
                  <a:gd name="T72" fmla="*/ 56 w 68"/>
                  <a:gd name="T73" fmla="*/ 16 h 30"/>
                  <a:gd name="T74" fmla="*/ 52 w 68"/>
                  <a:gd name="T75" fmla="*/ 16 h 30"/>
                  <a:gd name="T76" fmla="*/ 50 w 68"/>
                  <a:gd name="T77" fmla="*/ 16 h 30"/>
                  <a:gd name="T78" fmla="*/ 48 w 68"/>
                  <a:gd name="T79" fmla="*/ 16 h 30"/>
                  <a:gd name="T80" fmla="*/ 44 w 68"/>
                  <a:gd name="T81" fmla="*/ 16 h 30"/>
                  <a:gd name="T82" fmla="*/ 44 w 68"/>
                  <a:gd name="T83" fmla="*/ 16 h 30"/>
                  <a:gd name="T84" fmla="*/ 42 w 68"/>
                  <a:gd name="T85" fmla="*/ 16 h 30"/>
                  <a:gd name="T86" fmla="*/ 42 w 68"/>
                  <a:gd name="T87" fmla="*/ 16 h 30"/>
                  <a:gd name="T88" fmla="*/ 34 w 68"/>
                  <a:gd name="T89" fmla="*/ 14 h 30"/>
                  <a:gd name="T90" fmla="*/ 34 w 68"/>
                  <a:gd name="T91" fmla="*/ 14 h 30"/>
                  <a:gd name="T92" fmla="*/ 28 w 68"/>
                  <a:gd name="T93" fmla="*/ 14 h 30"/>
                  <a:gd name="T94" fmla="*/ 28 w 68"/>
                  <a:gd name="T95" fmla="*/ 14 h 30"/>
                  <a:gd name="T96" fmla="*/ 22 w 68"/>
                  <a:gd name="T97" fmla="*/ 10 h 30"/>
                  <a:gd name="T98" fmla="*/ 18 w 68"/>
                  <a:gd name="T99" fmla="*/ 10 h 30"/>
                  <a:gd name="T100" fmla="*/ 14 w 68"/>
                  <a:gd name="T101" fmla="*/ 8 h 30"/>
                  <a:gd name="T102" fmla="*/ 14 w 68"/>
                  <a:gd name="T103" fmla="*/ 8 h 30"/>
                  <a:gd name="T104" fmla="*/ 8 w 68"/>
                  <a:gd name="T105" fmla="*/ 4 h 30"/>
                  <a:gd name="T106" fmla="*/ 8 w 68"/>
                  <a:gd name="T107" fmla="*/ 4 h 30"/>
                  <a:gd name="T108" fmla="*/ 2 w 68"/>
                  <a:gd name="T109" fmla="*/ 2 h 30"/>
                  <a:gd name="T110" fmla="*/ 2 w 68"/>
                  <a:gd name="T111" fmla="*/ 2 h 30"/>
                  <a:gd name="T112" fmla="*/ 0 w 68"/>
                  <a:gd name="T11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30">
                    <a:moveTo>
                      <a:pt x="0" y="0"/>
                    </a:moveTo>
                    <a:lnTo>
                      <a:pt x="0" y="0"/>
                    </a:lnTo>
                    <a:lnTo>
                      <a:pt x="0" y="4"/>
                    </a:lnTo>
                    <a:lnTo>
                      <a:pt x="0" y="4"/>
                    </a:lnTo>
                    <a:lnTo>
                      <a:pt x="0" y="8"/>
                    </a:lnTo>
                    <a:lnTo>
                      <a:pt x="0" y="8"/>
                    </a:lnTo>
                    <a:lnTo>
                      <a:pt x="10" y="16"/>
                    </a:lnTo>
                    <a:lnTo>
                      <a:pt x="22" y="22"/>
                    </a:lnTo>
                    <a:lnTo>
                      <a:pt x="34" y="26"/>
                    </a:lnTo>
                    <a:lnTo>
                      <a:pt x="48" y="30"/>
                    </a:lnTo>
                    <a:lnTo>
                      <a:pt x="48" y="30"/>
                    </a:lnTo>
                    <a:lnTo>
                      <a:pt x="56" y="30"/>
                    </a:lnTo>
                    <a:lnTo>
                      <a:pt x="56" y="30"/>
                    </a:lnTo>
                    <a:lnTo>
                      <a:pt x="68" y="28"/>
                    </a:lnTo>
                    <a:lnTo>
                      <a:pt x="68" y="28"/>
                    </a:lnTo>
                    <a:lnTo>
                      <a:pt x="68" y="26"/>
                    </a:lnTo>
                    <a:lnTo>
                      <a:pt x="68" y="26"/>
                    </a:lnTo>
                    <a:lnTo>
                      <a:pt x="68" y="26"/>
                    </a:lnTo>
                    <a:lnTo>
                      <a:pt x="68" y="26"/>
                    </a:lnTo>
                    <a:lnTo>
                      <a:pt x="66" y="22"/>
                    </a:lnTo>
                    <a:lnTo>
                      <a:pt x="66" y="22"/>
                    </a:lnTo>
                    <a:lnTo>
                      <a:pt x="66" y="20"/>
                    </a:lnTo>
                    <a:lnTo>
                      <a:pt x="66" y="20"/>
                    </a:lnTo>
                    <a:lnTo>
                      <a:pt x="66" y="16"/>
                    </a:lnTo>
                    <a:lnTo>
                      <a:pt x="66" y="16"/>
                    </a:lnTo>
                    <a:lnTo>
                      <a:pt x="66" y="16"/>
                    </a:lnTo>
                    <a:lnTo>
                      <a:pt x="66" y="16"/>
                    </a:lnTo>
                    <a:lnTo>
                      <a:pt x="66" y="12"/>
                    </a:lnTo>
                    <a:lnTo>
                      <a:pt x="66" y="12"/>
                    </a:lnTo>
                    <a:lnTo>
                      <a:pt x="64" y="12"/>
                    </a:lnTo>
                    <a:lnTo>
                      <a:pt x="64" y="14"/>
                    </a:lnTo>
                    <a:lnTo>
                      <a:pt x="62" y="14"/>
                    </a:lnTo>
                    <a:lnTo>
                      <a:pt x="62" y="14"/>
                    </a:lnTo>
                    <a:lnTo>
                      <a:pt x="56" y="16"/>
                    </a:lnTo>
                    <a:lnTo>
                      <a:pt x="56" y="16"/>
                    </a:lnTo>
                    <a:lnTo>
                      <a:pt x="56" y="16"/>
                    </a:lnTo>
                    <a:lnTo>
                      <a:pt x="56" y="16"/>
                    </a:lnTo>
                    <a:lnTo>
                      <a:pt x="52" y="16"/>
                    </a:lnTo>
                    <a:lnTo>
                      <a:pt x="50" y="16"/>
                    </a:lnTo>
                    <a:lnTo>
                      <a:pt x="48" y="16"/>
                    </a:lnTo>
                    <a:lnTo>
                      <a:pt x="44" y="16"/>
                    </a:lnTo>
                    <a:lnTo>
                      <a:pt x="44" y="16"/>
                    </a:lnTo>
                    <a:lnTo>
                      <a:pt x="42" y="16"/>
                    </a:lnTo>
                    <a:lnTo>
                      <a:pt x="42" y="16"/>
                    </a:lnTo>
                    <a:lnTo>
                      <a:pt x="34" y="14"/>
                    </a:lnTo>
                    <a:lnTo>
                      <a:pt x="34" y="14"/>
                    </a:lnTo>
                    <a:lnTo>
                      <a:pt x="28" y="14"/>
                    </a:lnTo>
                    <a:lnTo>
                      <a:pt x="28" y="14"/>
                    </a:lnTo>
                    <a:lnTo>
                      <a:pt x="22" y="10"/>
                    </a:lnTo>
                    <a:lnTo>
                      <a:pt x="18" y="10"/>
                    </a:lnTo>
                    <a:lnTo>
                      <a:pt x="14" y="8"/>
                    </a:lnTo>
                    <a:lnTo>
                      <a:pt x="14" y="8"/>
                    </a:lnTo>
                    <a:lnTo>
                      <a:pt x="8" y="4"/>
                    </a:lnTo>
                    <a:lnTo>
                      <a:pt x="8" y="4"/>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3" name="Freeform 200"/>
              <p:cNvSpPr>
                <a:spLocks noEditPoints="1"/>
              </p:cNvSpPr>
              <p:nvPr/>
            </p:nvSpPr>
            <p:spPr bwMode="auto">
              <a:xfrm>
                <a:off x="4995863" y="1862138"/>
                <a:ext cx="111125" cy="47625"/>
              </a:xfrm>
              <a:custGeom>
                <a:avLst/>
                <a:gdLst>
                  <a:gd name="T0" fmla="*/ 68 w 70"/>
                  <a:gd name="T1" fmla="*/ 14 h 30"/>
                  <a:gd name="T2" fmla="*/ 68 w 70"/>
                  <a:gd name="T3" fmla="*/ 14 h 30"/>
                  <a:gd name="T4" fmla="*/ 68 w 70"/>
                  <a:gd name="T5" fmla="*/ 14 h 30"/>
                  <a:gd name="T6" fmla="*/ 68 w 70"/>
                  <a:gd name="T7" fmla="*/ 18 h 30"/>
                  <a:gd name="T8" fmla="*/ 68 w 70"/>
                  <a:gd name="T9" fmla="*/ 18 h 30"/>
                  <a:gd name="T10" fmla="*/ 68 w 70"/>
                  <a:gd name="T11" fmla="*/ 18 h 30"/>
                  <a:gd name="T12" fmla="*/ 68 w 70"/>
                  <a:gd name="T13" fmla="*/ 22 h 30"/>
                  <a:gd name="T14" fmla="*/ 68 w 70"/>
                  <a:gd name="T15" fmla="*/ 22 h 30"/>
                  <a:gd name="T16" fmla="*/ 68 w 70"/>
                  <a:gd name="T17" fmla="*/ 22 h 30"/>
                  <a:gd name="T18" fmla="*/ 68 w 70"/>
                  <a:gd name="T19" fmla="*/ 22 h 30"/>
                  <a:gd name="T20" fmla="*/ 68 w 70"/>
                  <a:gd name="T21" fmla="*/ 24 h 30"/>
                  <a:gd name="T22" fmla="*/ 68 w 70"/>
                  <a:gd name="T23" fmla="*/ 24 h 30"/>
                  <a:gd name="T24" fmla="*/ 70 w 70"/>
                  <a:gd name="T25" fmla="*/ 28 h 30"/>
                  <a:gd name="T26" fmla="*/ 70 w 70"/>
                  <a:gd name="T27" fmla="*/ 28 h 30"/>
                  <a:gd name="T28" fmla="*/ 70 w 70"/>
                  <a:gd name="T29" fmla="*/ 28 h 30"/>
                  <a:gd name="T30" fmla="*/ 70 w 70"/>
                  <a:gd name="T31" fmla="*/ 28 h 30"/>
                  <a:gd name="T32" fmla="*/ 70 w 70"/>
                  <a:gd name="T33" fmla="*/ 30 h 30"/>
                  <a:gd name="T34" fmla="*/ 70 w 70"/>
                  <a:gd name="T35" fmla="*/ 30 h 30"/>
                  <a:gd name="T36" fmla="*/ 70 w 70"/>
                  <a:gd name="T37" fmla="*/ 30 h 30"/>
                  <a:gd name="T38" fmla="*/ 70 w 70"/>
                  <a:gd name="T39" fmla="*/ 30 h 30"/>
                  <a:gd name="T40" fmla="*/ 70 w 70"/>
                  <a:gd name="T41" fmla="*/ 28 h 30"/>
                  <a:gd name="T42" fmla="*/ 70 w 70"/>
                  <a:gd name="T43" fmla="*/ 28 h 30"/>
                  <a:gd name="T44" fmla="*/ 68 w 70"/>
                  <a:gd name="T45" fmla="*/ 22 h 30"/>
                  <a:gd name="T46" fmla="*/ 68 w 70"/>
                  <a:gd name="T47" fmla="*/ 18 h 30"/>
                  <a:gd name="T48" fmla="*/ 68 w 70"/>
                  <a:gd name="T49" fmla="*/ 14 h 30"/>
                  <a:gd name="T50" fmla="*/ 0 w 70"/>
                  <a:gd name="T51" fmla="*/ 0 h 30"/>
                  <a:gd name="T52" fmla="*/ 0 w 70"/>
                  <a:gd name="T53" fmla="*/ 2 h 30"/>
                  <a:gd name="T54" fmla="*/ 0 w 70"/>
                  <a:gd name="T55" fmla="*/ 6 h 30"/>
                  <a:gd name="T56" fmla="*/ 0 w 70"/>
                  <a:gd name="T57" fmla="*/ 6 h 30"/>
                  <a:gd name="T58" fmla="*/ 0 w 70"/>
                  <a:gd name="T59" fmla="*/ 8 h 30"/>
                  <a:gd name="T60" fmla="*/ 0 w 70"/>
                  <a:gd name="T61" fmla="*/ 8 h 30"/>
                  <a:gd name="T62" fmla="*/ 2 w 70"/>
                  <a:gd name="T63" fmla="*/ 10 h 30"/>
                  <a:gd name="T64" fmla="*/ 2 w 70"/>
                  <a:gd name="T65" fmla="*/ 10 h 30"/>
                  <a:gd name="T66" fmla="*/ 2 w 70"/>
                  <a:gd name="T67" fmla="*/ 6 h 30"/>
                  <a:gd name="T68" fmla="*/ 2 w 70"/>
                  <a:gd name="T69" fmla="*/ 2 h 30"/>
                  <a:gd name="T70" fmla="*/ 2 w 70"/>
                  <a:gd name="T71" fmla="*/ 2 h 30"/>
                  <a:gd name="T72" fmla="*/ 2 w 70"/>
                  <a:gd name="T73" fmla="*/ 2 h 30"/>
                  <a:gd name="T74" fmla="*/ 0 w 70"/>
                  <a:gd name="T7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30">
                    <a:moveTo>
                      <a:pt x="68" y="14"/>
                    </a:moveTo>
                    <a:lnTo>
                      <a:pt x="68" y="14"/>
                    </a:lnTo>
                    <a:lnTo>
                      <a:pt x="68" y="14"/>
                    </a:lnTo>
                    <a:lnTo>
                      <a:pt x="68" y="18"/>
                    </a:lnTo>
                    <a:lnTo>
                      <a:pt x="68" y="18"/>
                    </a:lnTo>
                    <a:lnTo>
                      <a:pt x="68" y="18"/>
                    </a:lnTo>
                    <a:lnTo>
                      <a:pt x="68" y="22"/>
                    </a:lnTo>
                    <a:lnTo>
                      <a:pt x="68" y="22"/>
                    </a:lnTo>
                    <a:lnTo>
                      <a:pt x="68" y="22"/>
                    </a:lnTo>
                    <a:lnTo>
                      <a:pt x="68" y="22"/>
                    </a:lnTo>
                    <a:lnTo>
                      <a:pt x="68" y="24"/>
                    </a:lnTo>
                    <a:lnTo>
                      <a:pt x="68" y="24"/>
                    </a:lnTo>
                    <a:lnTo>
                      <a:pt x="70" y="28"/>
                    </a:lnTo>
                    <a:lnTo>
                      <a:pt x="70" y="28"/>
                    </a:lnTo>
                    <a:lnTo>
                      <a:pt x="70" y="28"/>
                    </a:lnTo>
                    <a:lnTo>
                      <a:pt x="70" y="28"/>
                    </a:lnTo>
                    <a:lnTo>
                      <a:pt x="70" y="30"/>
                    </a:lnTo>
                    <a:lnTo>
                      <a:pt x="70" y="30"/>
                    </a:lnTo>
                    <a:lnTo>
                      <a:pt x="70" y="30"/>
                    </a:lnTo>
                    <a:lnTo>
                      <a:pt x="70" y="30"/>
                    </a:lnTo>
                    <a:lnTo>
                      <a:pt x="70" y="28"/>
                    </a:lnTo>
                    <a:lnTo>
                      <a:pt x="70" y="28"/>
                    </a:lnTo>
                    <a:lnTo>
                      <a:pt x="68" y="22"/>
                    </a:lnTo>
                    <a:lnTo>
                      <a:pt x="68" y="18"/>
                    </a:lnTo>
                    <a:lnTo>
                      <a:pt x="68" y="14"/>
                    </a:lnTo>
                    <a:close/>
                    <a:moveTo>
                      <a:pt x="0" y="0"/>
                    </a:moveTo>
                    <a:lnTo>
                      <a:pt x="0" y="2"/>
                    </a:lnTo>
                    <a:lnTo>
                      <a:pt x="0" y="6"/>
                    </a:lnTo>
                    <a:lnTo>
                      <a:pt x="0" y="6"/>
                    </a:lnTo>
                    <a:lnTo>
                      <a:pt x="0" y="8"/>
                    </a:lnTo>
                    <a:lnTo>
                      <a:pt x="0" y="8"/>
                    </a:lnTo>
                    <a:lnTo>
                      <a:pt x="2" y="10"/>
                    </a:lnTo>
                    <a:lnTo>
                      <a:pt x="2" y="10"/>
                    </a:lnTo>
                    <a:lnTo>
                      <a:pt x="2" y="6"/>
                    </a:lnTo>
                    <a:lnTo>
                      <a:pt x="2" y="2"/>
                    </a:lnTo>
                    <a:lnTo>
                      <a:pt x="2" y="2"/>
                    </a:lnTo>
                    <a:lnTo>
                      <a:pt x="2" y="2"/>
                    </a:lnTo>
                    <a:lnTo>
                      <a:pt x="0" y="0"/>
                    </a:lnTo>
                    <a:close/>
                  </a:path>
                </a:pathLst>
              </a:custGeom>
              <a:solidFill>
                <a:srgbClr val="7D22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4" name="Freeform 201"/>
              <p:cNvSpPr>
                <a:spLocks/>
              </p:cNvSpPr>
              <p:nvPr/>
            </p:nvSpPr>
            <p:spPr bwMode="auto">
              <a:xfrm>
                <a:off x="5103813" y="1884363"/>
                <a:ext cx="3175" cy="25400"/>
              </a:xfrm>
              <a:custGeom>
                <a:avLst/>
                <a:gdLst>
                  <a:gd name="T0" fmla="*/ 0 w 2"/>
                  <a:gd name="T1" fmla="*/ 0 h 16"/>
                  <a:gd name="T2" fmla="*/ 0 w 2"/>
                  <a:gd name="T3" fmla="*/ 0 h 16"/>
                  <a:gd name="T4" fmla="*/ 0 w 2"/>
                  <a:gd name="T5" fmla="*/ 0 h 16"/>
                  <a:gd name="T6" fmla="*/ 0 w 2"/>
                  <a:gd name="T7" fmla="*/ 4 h 16"/>
                  <a:gd name="T8" fmla="*/ 0 w 2"/>
                  <a:gd name="T9" fmla="*/ 4 h 16"/>
                  <a:gd name="T10" fmla="*/ 0 w 2"/>
                  <a:gd name="T11" fmla="*/ 4 h 16"/>
                  <a:gd name="T12" fmla="*/ 0 w 2"/>
                  <a:gd name="T13" fmla="*/ 8 h 16"/>
                  <a:gd name="T14" fmla="*/ 0 w 2"/>
                  <a:gd name="T15" fmla="*/ 8 h 16"/>
                  <a:gd name="T16" fmla="*/ 0 w 2"/>
                  <a:gd name="T17" fmla="*/ 8 h 16"/>
                  <a:gd name="T18" fmla="*/ 0 w 2"/>
                  <a:gd name="T19" fmla="*/ 8 h 16"/>
                  <a:gd name="T20" fmla="*/ 0 w 2"/>
                  <a:gd name="T21" fmla="*/ 10 h 16"/>
                  <a:gd name="T22" fmla="*/ 0 w 2"/>
                  <a:gd name="T23" fmla="*/ 10 h 16"/>
                  <a:gd name="T24" fmla="*/ 2 w 2"/>
                  <a:gd name="T25" fmla="*/ 14 h 16"/>
                  <a:gd name="T26" fmla="*/ 2 w 2"/>
                  <a:gd name="T27" fmla="*/ 14 h 16"/>
                  <a:gd name="T28" fmla="*/ 2 w 2"/>
                  <a:gd name="T29" fmla="*/ 14 h 16"/>
                  <a:gd name="T30" fmla="*/ 2 w 2"/>
                  <a:gd name="T31" fmla="*/ 14 h 16"/>
                  <a:gd name="T32" fmla="*/ 2 w 2"/>
                  <a:gd name="T33" fmla="*/ 16 h 16"/>
                  <a:gd name="T34" fmla="*/ 2 w 2"/>
                  <a:gd name="T35" fmla="*/ 16 h 16"/>
                  <a:gd name="T36" fmla="*/ 2 w 2"/>
                  <a:gd name="T37" fmla="*/ 16 h 16"/>
                  <a:gd name="T38" fmla="*/ 2 w 2"/>
                  <a:gd name="T39" fmla="*/ 16 h 16"/>
                  <a:gd name="T40" fmla="*/ 2 w 2"/>
                  <a:gd name="T41" fmla="*/ 14 h 16"/>
                  <a:gd name="T42" fmla="*/ 2 w 2"/>
                  <a:gd name="T43" fmla="*/ 14 h 16"/>
                  <a:gd name="T44" fmla="*/ 0 w 2"/>
                  <a:gd name="T45" fmla="*/ 8 h 16"/>
                  <a:gd name="T46" fmla="*/ 0 w 2"/>
                  <a:gd name="T47" fmla="*/ 4 h 16"/>
                  <a:gd name="T48" fmla="*/ 0 w 2"/>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 h="16">
                    <a:moveTo>
                      <a:pt x="0" y="0"/>
                    </a:moveTo>
                    <a:lnTo>
                      <a:pt x="0" y="0"/>
                    </a:lnTo>
                    <a:lnTo>
                      <a:pt x="0" y="0"/>
                    </a:lnTo>
                    <a:lnTo>
                      <a:pt x="0" y="4"/>
                    </a:lnTo>
                    <a:lnTo>
                      <a:pt x="0" y="4"/>
                    </a:lnTo>
                    <a:lnTo>
                      <a:pt x="0" y="4"/>
                    </a:lnTo>
                    <a:lnTo>
                      <a:pt x="0" y="8"/>
                    </a:lnTo>
                    <a:lnTo>
                      <a:pt x="0" y="8"/>
                    </a:lnTo>
                    <a:lnTo>
                      <a:pt x="0" y="8"/>
                    </a:lnTo>
                    <a:lnTo>
                      <a:pt x="0" y="8"/>
                    </a:lnTo>
                    <a:lnTo>
                      <a:pt x="0" y="10"/>
                    </a:lnTo>
                    <a:lnTo>
                      <a:pt x="0" y="10"/>
                    </a:lnTo>
                    <a:lnTo>
                      <a:pt x="2" y="14"/>
                    </a:lnTo>
                    <a:lnTo>
                      <a:pt x="2" y="14"/>
                    </a:lnTo>
                    <a:lnTo>
                      <a:pt x="2" y="14"/>
                    </a:lnTo>
                    <a:lnTo>
                      <a:pt x="2" y="14"/>
                    </a:lnTo>
                    <a:lnTo>
                      <a:pt x="2" y="16"/>
                    </a:lnTo>
                    <a:lnTo>
                      <a:pt x="2" y="16"/>
                    </a:lnTo>
                    <a:lnTo>
                      <a:pt x="2" y="16"/>
                    </a:lnTo>
                    <a:lnTo>
                      <a:pt x="2" y="16"/>
                    </a:lnTo>
                    <a:lnTo>
                      <a:pt x="2" y="14"/>
                    </a:lnTo>
                    <a:lnTo>
                      <a:pt x="2" y="14"/>
                    </a:lnTo>
                    <a:lnTo>
                      <a:pt x="0" y="8"/>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5" name="Freeform 202"/>
              <p:cNvSpPr>
                <a:spLocks/>
              </p:cNvSpPr>
              <p:nvPr/>
            </p:nvSpPr>
            <p:spPr bwMode="auto">
              <a:xfrm>
                <a:off x="4995863" y="1862138"/>
                <a:ext cx="3175" cy="15875"/>
              </a:xfrm>
              <a:custGeom>
                <a:avLst/>
                <a:gdLst>
                  <a:gd name="T0" fmla="*/ 0 w 2"/>
                  <a:gd name="T1" fmla="*/ 0 h 10"/>
                  <a:gd name="T2" fmla="*/ 0 w 2"/>
                  <a:gd name="T3" fmla="*/ 2 h 10"/>
                  <a:gd name="T4" fmla="*/ 0 w 2"/>
                  <a:gd name="T5" fmla="*/ 6 h 10"/>
                  <a:gd name="T6" fmla="*/ 0 w 2"/>
                  <a:gd name="T7" fmla="*/ 6 h 10"/>
                  <a:gd name="T8" fmla="*/ 0 w 2"/>
                  <a:gd name="T9" fmla="*/ 8 h 10"/>
                  <a:gd name="T10" fmla="*/ 0 w 2"/>
                  <a:gd name="T11" fmla="*/ 8 h 10"/>
                  <a:gd name="T12" fmla="*/ 2 w 2"/>
                  <a:gd name="T13" fmla="*/ 10 h 10"/>
                  <a:gd name="T14" fmla="*/ 2 w 2"/>
                  <a:gd name="T15" fmla="*/ 10 h 10"/>
                  <a:gd name="T16" fmla="*/ 2 w 2"/>
                  <a:gd name="T17" fmla="*/ 6 h 10"/>
                  <a:gd name="T18" fmla="*/ 2 w 2"/>
                  <a:gd name="T19" fmla="*/ 2 h 10"/>
                  <a:gd name="T20" fmla="*/ 2 w 2"/>
                  <a:gd name="T21" fmla="*/ 2 h 10"/>
                  <a:gd name="T22" fmla="*/ 2 w 2"/>
                  <a:gd name="T23" fmla="*/ 2 h 10"/>
                  <a:gd name="T24" fmla="*/ 0 w 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0">
                    <a:moveTo>
                      <a:pt x="0" y="0"/>
                    </a:moveTo>
                    <a:lnTo>
                      <a:pt x="0" y="2"/>
                    </a:lnTo>
                    <a:lnTo>
                      <a:pt x="0" y="6"/>
                    </a:lnTo>
                    <a:lnTo>
                      <a:pt x="0" y="6"/>
                    </a:lnTo>
                    <a:lnTo>
                      <a:pt x="0" y="8"/>
                    </a:lnTo>
                    <a:lnTo>
                      <a:pt x="0" y="8"/>
                    </a:lnTo>
                    <a:lnTo>
                      <a:pt x="2" y="10"/>
                    </a:lnTo>
                    <a:lnTo>
                      <a:pt x="2" y="10"/>
                    </a:lnTo>
                    <a:lnTo>
                      <a:pt x="2" y="6"/>
                    </a:lnTo>
                    <a:lnTo>
                      <a:pt x="2" y="2"/>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24" name="Freeform 203"/>
              <p:cNvSpPr>
                <a:spLocks/>
              </p:cNvSpPr>
              <p:nvPr/>
            </p:nvSpPr>
            <p:spPr bwMode="auto">
              <a:xfrm>
                <a:off x="5056188" y="1690688"/>
                <a:ext cx="98425" cy="196850"/>
              </a:xfrm>
              <a:custGeom>
                <a:avLst/>
                <a:gdLst>
                  <a:gd name="T0" fmla="*/ 58 w 62"/>
                  <a:gd name="T1" fmla="*/ 44 h 124"/>
                  <a:gd name="T2" fmla="*/ 58 w 62"/>
                  <a:gd name="T3" fmla="*/ 44 h 124"/>
                  <a:gd name="T4" fmla="*/ 54 w 62"/>
                  <a:gd name="T5" fmla="*/ 34 h 124"/>
                  <a:gd name="T6" fmla="*/ 48 w 62"/>
                  <a:gd name="T7" fmla="*/ 24 h 124"/>
                  <a:gd name="T8" fmla="*/ 42 w 62"/>
                  <a:gd name="T9" fmla="*/ 14 h 124"/>
                  <a:gd name="T10" fmla="*/ 36 w 62"/>
                  <a:gd name="T11" fmla="*/ 6 h 124"/>
                  <a:gd name="T12" fmla="*/ 28 w 62"/>
                  <a:gd name="T13" fmla="*/ 2 h 124"/>
                  <a:gd name="T14" fmla="*/ 20 w 62"/>
                  <a:gd name="T15" fmla="*/ 0 h 124"/>
                  <a:gd name="T16" fmla="*/ 12 w 62"/>
                  <a:gd name="T17" fmla="*/ 2 h 124"/>
                  <a:gd name="T18" fmla="*/ 4 w 62"/>
                  <a:gd name="T19" fmla="*/ 10 h 124"/>
                  <a:gd name="T20" fmla="*/ 4 w 62"/>
                  <a:gd name="T21" fmla="*/ 10 h 124"/>
                  <a:gd name="T22" fmla="*/ 0 w 62"/>
                  <a:gd name="T23" fmla="*/ 14 h 124"/>
                  <a:gd name="T24" fmla="*/ 0 w 62"/>
                  <a:gd name="T25" fmla="*/ 14 h 124"/>
                  <a:gd name="T26" fmla="*/ 12 w 62"/>
                  <a:gd name="T27" fmla="*/ 18 h 124"/>
                  <a:gd name="T28" fmla="*/ 24 w 62"/>
                  <a:gd name="T29" fmla="*/ 28 h 124"/>
                  <a:gd name="T30" fmla="*/ 30 w 62"/>
                  <a:gd name="T31" fmla="*/ 36 h 124"/>
                  <a:gd name="T32" fmla="*/ 36 w 62"/>
                  <a:gd name="T33" fmla="*/ 44 h 124"/>
                  <a:gd name="T34" fmla="*/ 42 w 62"/>
                  <a:gd name="T35" fmla="*/ 56 h 124"/>
                  <a:gd name="T36" fmla="*/ 44 w 62"/>
                  <a:gd name="T37" fmla="*/ 70 h 124"/>
                  <a:gd name="T38" fmla="*/ 44 w 62"/>
                  <a:gd name="T39" fmla="*/ 70 h 124"/>
                  <a:gd name="T40" fmla="*/ 46 w 62"/>
                  <a:gd name="T41" fmla="*/ 80 h 124"/>
                  <a:gd name="T42" fmla="*/ 46 w 62"/>
                  <a:gd name="T43" fmla="*/ 90 h 124"/>
                  <a:gd name="T44" fmla="*/ 42 w 62"/>
                  <a:gd name="T45" fmla="*/ 98 h 124"/>
                  <a:gd name="T46" fmla="*/ 40 w 62"/>
                  <a:gd name="T47" fmla="*/ 106 h 124"/>
                  <a:gd name="T48" fmla="*/ 36 w 62"/>
                  <a:gd name="T49" fmla="*/ 112 h 124"/>
                  <a:gd name="T50" fmla="*/ 30 w 62"/>
                  <a:gd name="T51" fmla="*/ 118 h 124"/>
                  <a:gd name="T52" fmla="*/ 20 w 62"/>
                  <a:gd name="T53" fmla="*/ 124 h 124"/>
                  <a:gd name="T54" fmla="*/ 20 w 62"/>
                  <a:gd name="T55" fmla="*/ 124 h 124"/>
                  <a:gd name="T56" fmla="*/ 26 w 62"/>
                  <a:gd name="T57" fmla="*/ 122 h 124"/>
                  <a:gd name="T58" fmla="*/ 34 w 62"/>
                  <a:gd name="T59" fmla="*/ 118 h 124"/>
                  <a:gd name="T60" fmla="*/ 34 w 62"/>
                  <a:gd name="T61" fmla="*/ 118 h 124"/>
                  <a:gd name="T62" fmla="*/ 44 w 62"/>
                  <a:gd name="T63" fmla="*/ 110 h 124"/>
                  <a:gd name="T64" fmla="*/ 52 w 62"/>
                  <a:gd name="T65" fmla="*/ 102 h 124"/>
                  <a:gd name="T66" fmla="*/ 56 w 62"/>
                  <a:gd name="T67" fmla="*/ 94 h 124"/>
                  <a:gd name="T68" fmla="*/ 60 w 62"/>
                  <a:gd name="T69" fmla="*/ 84 h 124"/>
                  <a:gd name="T70" fmla="*/ 62 w 62"/>
                  <a:gd name="T71" fmla="*/ 74 h 124"/>
                  <a:gd name="T72" fmla="*/ 62 w 62"/>
                  <a:gd name="T73" fmla="*/ 64 h 124"/>
                  <a:gd name="T74" fmla="*/ 58 w 62"/>
                  <a:gd name="T75"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124">
                    <a:moveTo>
                      <a:pt x="58" y="44"/>
                    </a:moveTo>
                    <a:lnTo>
                      <a:pt x="58" y="44"/>
                    </a:lnTo>
                    <a:lnTo>
                      <a:pt x="54" y="34"/>
                    </a:lnTo>
                    <a:lnTo>
                      <a:pt x="48" y="24"/>
                    </a:lnTo>
                    <a:lnTo>
                      <a:pt x="42" y="14"/>
                    </a:lnTo>
                    <a:lnTo>
                      <a:pt x="36" y="6"/>
                    </a:lnTo>
                    <a:lnTo>
                      <a:pt x="28" y="2"/>
                    </a:lnTo>
                    <a:lnTo>
                      <a:pt x="20" y="0"/>
                    </a:lnTo>
                    <a:lnTo>
                      <a:pt x="12" y="2"/>
                    </a:lnTo>
                    <a:lnTo>
                      <a:pt x="4" y="10"/>
                    </a:lnTo>
                    <a:lnTo>
                      <a:pt x="4" y="10"/>
                    </a:lnTo>
                    <a:lnTo>
                      <a:pt x="0" y="14"/>
                    </a:lnTo>
                    <a:lnTo>
                      <a:pt x="0" y="14"/>
                    </a:lnTo>
                    <a:lnTo>
                      <a:pt x="12" y="18"/>
                    </a:lnTo>
                    <a:lnTo>
                      <a:pt x="24" y="28"/>
                    </a:lnTo>
                    <a:lnTo>
                      <a:pt x="30" y="36"/>
                    </a:lnTo>
                    <a:lnTo>
                      <a:pt x="36" y="44"/>
                    </a:lnTo>
                    <a:lnTo>
                      <a:pt x="42" y="56"/>
                    </a:lnTo>
                    <a:lnTo>
                      <a:pt x="44" y="70"/>
                    </a:lnTo>
                    <a:lnTo>
                      <a:pt x="44" y="70"/>
                    </a:lnTo>
                    <a:lnTo>
                      <a:pt x="46" y="80"/>
                    </a:lnTo>
                    <a:lnTo>
                      <a:pt x="46" y="90"/>
                    </a:lnTo>
                    <a:lnTo>
                      <a:pt x="42" y="98"/>
                    </a:lnTo>
                    <a:lnTo>
                      <a:pt x="40" y="106"/>
                    </a:lnTo>
                    <a:lnTo>
                      <a:pt x="36" y="112"/>
                    </a:lnTo>
                    <a:lnTo>
                      <a:pt x="30" y="118"/>
                    </a:lnTo>
                    <a:lnTo>
                      <a:pt x="20" y="124"/>
                    </a:lnTo>
                    <a:lnTo>
                      <a:pt x="20" y="124"/>
                    </a:lnTo>
                    <a:lnTo>
                      <a:pt x="26" y="122"/>
                    </a:lnTo>
                    <a:lnTo>
                      <a:pt x="34" y="118"/>
                    </a:lnTo>
                    <a:lnTo>
                      <a:pt x="34" y="118"/>
                    </a:lnTo>
                    <a:lnTo>
                      <a:pt x="44" y="110"/>
                    </a:lnTo>
                    <a:lnTo>
                      <a:pt x="52" y="102"/>
                    </a:lnTo>
                    <a:lnTo>
                      <a:pt x="56" y="94"/>
                    </a:lnTo>
                    <a:lnTo>
                      <a:pt x="60" y="84"/>
                    </a:lnTo>
                    <a:lnTo>
                      <a:pt x="62" y="74"/>
                    </a:lnTo>
                    <a:lnTo>
                      <a:pt x="62" y="64"/>
                    </a:lnTo>
                    <a:lnTo>
                      <a:pt x="58"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25" name="Freeform 204"/>
              <p:cNvSpPr>
                <a:spLocks/>
              </p:cNvSpPr>
              <p:nvPr/>
            </p:nvSpPr>
            <p:spPr bwMode="auto">
              <a:xfrm>
                <a:off x="5056188" y="1690688"/>
                <a:ext cx="98425" cy="196850"/>
              </a:xfrm>
              <a:custGeom>
                <a:avLst/>
                <a:gdLst>
                  <a:gd name="T0" fmla="*/ 58 w 62"/>
                  <a:gd name="T1" fmla="*/ 44 h 124"/>
                  <a:gd name="T2" fmla="*/ 58 w 62"/>
                  <a:gd name="T3" fmla="*/ 44 h 124"/>
                  <a:gd name="T4" fmla="*/ 54 w 62"/>
                  <a:gd name="T5" fmla="*/ 34 h 124"/>
                  <a:gd name="T6" fmla="*/ 48 w 62"/>
                  <a:gd name="T7" fmla="*/ 24 h 124"/>
                  <a:gd name="T8" fmla="*/ 42 w 62"/>
                  <a:gd name="T9" fmla="*/ 14 h 124"/>
                  <a:gd name="T10" fmla="*/ 36 w 62"/>
                  <a:gd name="T11" fmla="*/ 6 h 124"/>
                  <a:gd name="T12" fmla="*/ 28 w 62"/>
                  <a:gd name="T13" fmla="*/ 2 h 124"/>
                  <a:gd name="T14" fmla="*/ 20 w 62"/>
                  <a:gd name="T15" fmla="*/ 0 h 124"/>
                  <a:gd name="T16" fmla="*/ 12 w 62"/>
                  <a:gd name="T17" fmla="*/ 2 h 124"/>
                  <a:gd name="T18" fmla="*/ 4 w 62"/>
                  <a:gd name="T19" fmla="*/ 10 h 124"/>
                  <a:gd name="T20" fmla="*/ 4 w 62"/>
                  <a:gd name="T21" fmla="*/ 10 h 124"/>
                  <a:gd name="T22" fmla="*/ 0 w 62"/>
                  <a:gd name="T23" fmla="*/ 14 h 124"/>
                  <a:gd name="T24" fmla="*/ 0 w 62"/>
                  <a:gd name="T25" fmla="*/ 14 h 124"/>
                  <a:gd name="T26" fmla="*/ 12 w 62"/>
                  <a:gd name="T27" fmla="*/ 18 h 124"/>
                  <a:gd name="T28" fmla="*/ 24 w 62"/>
                  <a:gd name="T29" fmla="*/ 28 h 124"/>
                  <a:gd name="T30" fmla="*/ 30 w 62"/>
                  <a:gd name="T31" fmla="*/ 36 h 124"/>
                  <a:gd name="T32" fmla="*/ 36 w 62"/>
                  <a:gd name="T33" fmla="*/ 44 h 124"/>
                  <a:gd name="T34" fmla="*/ 42 w 62"/>
                  <a:gd name="T35" fmla="*/ 56 h 124"/>
                  <a:gd name="T36" fmla="*/ 44 w 62"/>
                  <a:gd name="T37" fmla="*/ 70 h 124"/>
                  <a:gd name="T38" fmla="*/ 44 w 62"/>
                  <a:gd name="T39" fmla="*/ 70 h 124"/>
                  <a:gd name="T40" fmla="*/ 46 w 62"/>
                  <a:gd name="T41" fmla="*/ 80 h 124"/>
                  <a:gd name="T42" fmla="*/ 46 w 62"/>
                  <a:gd name="T43" fmla="*/ 90 h 124"/>
                  <a:gd name="T44" fmla="*/ 42 w 62"/>
                  <a:gd name="T45" fmla="*/ 98 h 124"/>
                  <a:gd name="T46" fmla="*/ 40 w 62"/>
                  <a:gd name="T47" fmla="*/ 106 h 124"/>
                  <a:gd name="T48" fmla="*/ 36 w 62"/>
                  <a:gd name="T49" fmla="*/ 112 h 124"/>
                  <a:gd name="T50" fmla="*/ 30 w 62"/>
                  <a:gd name="T51" fmla="*/ 118 h 124"/>
                  <a:gd name="T52" fmla="*/ 20 w 62"/>
                  <a:gd name="T53" fmla="*/ 124 h 124"/>
                  <a:gd name="T54" fmla="*/ 20 w 62"/>
                  <a:gd name="T55" fmla="*/ 124 h 124"/>
                  <a:gd name="T56" fmla="*/ 26 w 62"/>
                  <a:gd name="T57" fmla="*/ 122 h 124"/>
                  <a:gd name="T58" fmla="*/ 34 w 62"/>
                  <a:gd name="T59" fmla="*/ 118 h 124"/>
                  <a:gd name="T60" fmla="*/ 34 w 62"/>
                  <a:gd name="T61" fmla="*/ 118 h 124"/>
                  <a:gd name="T62" fmla="*/ 44 w 62"/>
                  <a:gd name="T63" fmla="*/ 110 h 124"/>
                  <a:gd name="T64" fmla="*/ 52 w 62"/>
                  <a:gd name="T65" fmla="*/ 102 h 124"/>
                  <a:gd name="T66" fmla="*/ 56 w 62"/>
                  <a:gd name="T67" fmla="*/ 94 h 124"/>
                  <a:gd name="T68" fmla="*/ 60 w 62"/>
                  <a:gd name="T69" fmla="*/ 84 h 124"/>
                  <a:gd name="T70" fmla="*/ 62 w 62"/>
                  <a:gd name="T71" fmla="*/ 74 h 124"/>
                  <a:gd name="T72" fmla="*/ 62 w 62"/>
                  <a:gd name="T73" fmla="*/ 64 h 124"/>
                  <a:gd name="T74" fmla="*/ 58 w 62"/>
                  <a:gd name="T75"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124">
                    <a:moveTo>
                      <a:pt x="58" y="44"/>
                    </a:moveTo>
                    <a:lnTo>
                      <a:pt x="58" y="44"/>
                    </a:lnTo>
                    <a:lnTo>
                      <a:pt x="54" y="34"/>
                    </a:lnTo>
                    <a:lnTo>
                      <a:pt x="48" y="24"/>
                    </a:lnTo>
                    <a:lnTo>
                      <a:pt x="42" y="14"/>
                    </a:lnTo>
                    <a:lnTo>
                      <a:pt x="36" y="6"/>
                    </a:lnTo>
                    <a:lnTo>
                      <a:pt x="28" y="2"/>
                    </a:lnTo>
                    <a:lnTo>
                      <a:pt x="20" y="0"/>
                    </a:lnTo>
                    <a:lnTo>
                      <a:pt x="12" y="2"/>
                    </a:lnTo>
                    <a:lnTo>
                      <a:pt x="4" y="10"/>
                    </a:lnTo>
                    <a:lnTo>
                      <a:pt x="4" y="10"/>
                    </a:lnTo>
                    <a:lnTo>
                      <a:pt x="0" y="14"/>
                    </a:lnTo>
                    <a:lnTo>
                      <a:pt x="0" y="14"/>
                    </a:lnTo>
                    <a:lnTo>
                      <a:pt x="12" y="18"/>
                    </a:lnTo>
                    <a:lnTo>
                      <a:pt x="24" y="28"/>
                    </a:lnTo>
                    <a:lnTo>
                      <a:pt x="30" y="36"/>
                    </a:lnTo>
                    <a:lnTo>
                      <a:pt x="36" y="44"/>
                    </a:lnTo>
                    <a:lnTo>
                      <a:pt x="42" y="56"/>
                    </a:lnTo>
                    <a:lnTo>
                      <a:pt x="44" y="70"/>
                    </a:lnTo>
                    <a:lnTo>
                      <a:pt x="44" y="70"/>
                    </a:lnTo>
                    <a:lnTo>
                      <a:pt x="46" y="80"/>
                    </a:lnTo>
                    <a:lnTo>
                      <a:pt x="46" y="90"/>
                    </a:lnTo>
                    <a:lnTo>
                      <a:pt x="42" y="98"/>
                    </a:lnTo>
                    <a:lnTo>
                      <a:pt x="40" y="106"/>
                    </a:lnTo>
                    <a:lnTo>
                      <a:pt x="36" y="112"/>
                    </a:lnTo>
                    <a:lnTo>
                      <a:pt x="30" y="118"/>
                    </a:lnTo>
                    <a:lnTo>
                      <a:pt x="20" y="124"/>
                    </a:lnTo>
                    <a:lnTo>
                      <a:pt x="20" y="124"/>
                    </a:lnTo>
                    <a:lnTo>
                      <a:pt x="26" y="122"/>
                    </a:lnTo>
                    <a:lnTo>
                      <a:pt x="34" y="118"/>
                    </a:lnTo>
                    <a:lnTo>
                      <a:pt x="34" y="118"/>
                    </a:lnTo>
                    <a:lnTo>
                      <a:pt x="44" y="110"/>
                    </a:lnTo>
                    <a:lnTo>
                      <a:pt x="52" y="102"/>
                    </a:lnTo>
                    <a:lnTo>
                      <a:pt x="56" y="94"/>
                    </a:lnTo>
                    <a:lnTo>
                      <a:pt x="60" y="84"/>
                    </a:lnTo>
                    <a:lnTo>
                      <a:pt x="62" y="74"/>
                    </a:lnTo>
                    <a:lnTo>
                      <a:pt x="62" y="64"/>
                    </a:lnTo>
                    <a:lnTo>
                      <a:pt x="58"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26" name="Freeform 205"/>
              <p:cNvSpPr>
                <a:spLocks noEditPoints="1"/>
              </p:cNvSpPr>
              <p:nvPr/>
            </p:nvSpPr>
            <p:spPr bwMode="auto">
              <a:xfrm>
                <a:off x="5056188" y="1690688"/>
                <a:ext cx="98425" cy="200025"/>
              </a:xfrm>
              <a:custGeom>
                <a:avLst/>
                <a:gdLst>
                  <a:gd name="T0" fmla="*/ 50 w 62"/>
                  <a:gd name="T1" fmla="*/ 24 h 126"/>
                  <a:gd name="T2" fmla="*/ 36 w 62"/>
                  <a:gd name="T3" fmla="*/ 8 h 126"/>
                  <a:gd name="T4" fmla="*/ 26 w 62"/>
                  <a:gd name="T5" fmla="*/ 2 h 126"/>
                  <a:gd name="T6" fmla="*/ 16 w 62"/>
                  <a:gd name="T7" fmla="*/ 2 h 126"/>
                  <a:gd name="T8" fmla="*/ 6 w 62"/>
                  <a:gd name="T9" fmla="*/ 8 h 126"/>
                  <a:gd name="T10" fmla="*/ 2 w 62"/>
                  <a:gd name="T11" fmla="*/ 12 h 126"/>
                  <a:gd name="T12" fmla="*/ 16 w 62"/>
                  <a:gd name="T13" fmla="*/ 20 h 126"/>
                  <a:gd name="T14" fmla="*/ 24 w 62"/>
                  <a:gd name="T15" fmla="*/ 26 h 126"/>
                  <a:gd name="T16" fmla="*/ 30 w 62"/>
                  <a:gd name="T17" fmla="*/ 32 h 126"/>
                  <a:gd name="T18" fmla="*/ 40 w 62"/>
                  <a:gd name="T19" fmla="*/ 48 h 126"/>
                  <a:gd name="T20" fmla="*/ 42 w 62"/>
                  <a:gd name="T21" fmla="*/ 56 h 126"/>
                  <a:gd name="T22" fmla="*/ 46 w 62"/>
                  <a:gd name="T23" fmla="*/ 74 h 126"/>
                  <a:gd name="T24" fmla="*/ 46 w 62"/>
                  <a:gd name="T25" fmla="*/ 80 h 126"/>
                  <a:gd name="T26" fmla="*/ 46 w 62"/>
                  <a:gd name="T27" fmla="*/ 92 h 126"/>
                  <a:gd name="T28" fmla="*/ 38 w 62"/>
                  <a:gd name="T29" fmla="*/ 110 h 126"/>
                  <a:gd name="T30" fmla="*/ 34 w 62"/>
                  <a:gd name="T31" fmla="*/ 114 h 126"/>
                  <a:gd name="T32" fmla="*/ 26 w 62"/>
                  <a:gd name="T33" fmla="*/ 120 h 126"/>
                  <a:gd name="T34" fmla="*/ 26 w 62"/>
                  <a:gd name="T35" fmla="*/ 122 h 126"/>
                  <a:gd name="T36" fmla="*/ 30 w 62"/>
                  <a:gd name="T37" fmla="*/ 120 h 126"/>
                  <a:gd name="T38" fmla="*/ 38 w 62"/>
                  <a:gd name="T39" fmla="*/ 114 h 126"/>
                  <a:gd name="T40" fmla="*/ 42 w 62"/>
                  <a:gd name="T41" fmla="*/ 110 h 126"/>
                  <a:gd name="T42" fmla="*/ 50 w 62"/>
                  <a:gd name="T43" fmla="*/ 104 h 126"/>
                  <a:gd name="T44" fmla="*/ 56 w 62"/>
                  <a:gd name="T45" fmla="*/ 92 h 126"/>
                  <a:gd name="T46" fmla="*/ 60 w 62"/>
                  <a:gd name="T47" fmla="*/ 82 h 126"/>
                  <a:gd name="T48" fmla="*/ 62 w 62"/>
                  <a:gd name="T49" fmla="*/ 68 h 126"/>
                  <a:gd name="T50" fmla="*/ 60 w 62"/>
                  <a:gd name="T51" fmla="*/ 56 h 126"/>
                  <a:gd name="T52" fmla="*/ 58 w 62"/>
                  <a:gd name="T53" fmla="*/ 44 h 126"/>
                  <a:gd name="T54" fmla="*/ 60 w 62"/>
                  <a:gd name="T55" fmla="*/ 50 h 126"/>
                  <a:gd name="T56" fmla="*/ 62 w 62"/>
                  <a:gd name="T57" fmla="*/ 62 h 126"/>
                  <a:gd name="T58" fmla="*/ 62 w 62"/>
                  <a:gd name="T59" fmla="*/ 76 h 126"/>
                  <a:gd name="T60" fmla="*/ 60 w 62"/>
                  <a:gd name="T61" fmla="*/ 88 h 126"/>
                  <a:gd name="T62" fmla="*/ 54 w 62"/>
                  <a:gd name="T63" fmla="*/ 100 h 126"/>
                  <a:gd name="T64" fmla="*/ 46 w 62"/>
                  <a:gd name="T65" fmla="*/ 110 h 126"/>
                  <a:gd name="T66" fmla="*/ 42 w 62"/>
                  <a:gd name="T67" fmla="*/ 114 h 126"/>
                  <a:gd name="T68" fmla="*/ 34 w 62"/>
                  <a:gd name="T69" fmla="*/ 120 h 126"/>
                  <a:gd name="T70" fmla="*/ 28 w 62"/>
                  <a:gd name="T71" fmla="*/ 124 h 126"/>
                  <a:gd name="T72" fmla="*/ 18 w 62"/>
                  <a:gd name="T73" fmla="*/ 126 h 126"/>
                  <a:gd name="T74" fmla="*/ 26 w 62"/>
                  <a:gd name="T75" fmla="*/ 120 h 126"/>
                  <a:gd name="T76" fmla="*/ 32 w 62"/>
                  <a:gd name="T77" fmla="*/ 114 h 126"/>
                  <a:gd name="T78" fmla="*/ 38 w 62"/>
                  <a:gd name="T79" fmla="*/ 108 h 126"/>
                  <a:gd name="T80" fmla="*/ 44 w 62"/>
                  <a:gd name="T81" fmla="*/ 92 h 126"/>
                  <a:gd name="T82" fmla="*/ 46 w 62"/>
                  <a:gd name="T83" fmla="*/ 80 h 126"/>
                  <a:gd name="T84" fmla="*/ 44 w 62"/>
                  <a:gd name="T85" fmla="*/ 70 h 126"/>
                  <a:gd name="T86" fmla="*/ 40 w 62"/>
                  <a:gd name="T87" fmla="*/ 58 h 126"/>
                  <a:gd name="T88" fmla="*/ 38 w 62"/>
                  <a:gd name="T89" fmla="*/ 50 h 126"/>
                  <a:gd name="T90" fmla="*/ 28 w 62"/>
                  <a:gd name="T91" fmla="*/ 34 h 126"/>
                  <a:gd name="T92" fmla="*/ 22 w 62"/>
                  <a:gd name="T93" fmla="*/ 28 h 126"/>
                  <a:gd name="T94" fmla="*/ 16 w 62"/>
                  <a:gd name="T95" fmla="*/ 22 h 126"/>
                  <a:gd name="T96" fmla="*/ 0 w 62"/>
                  <a:gd name="T97" fmla="*/ 14 h 126"/>
                  <a:gd name="T98" fmla="*/ 4 w 62"/>
                  <a:gd name="T99" fmla="*/ 6 h 126"/>
                  <a:gd name="T100" fmla="*/ 12 w 62"/>
                  <a:gd name="T101" fmla="*/ 2 h 126"/>
                  <a:gd name="T102" fmla="*/ 22 w 62"/>
                  <a:gd name="T103" fmla="*/ 0 h 126"/>
                  <a:gd name="T104" fmla="*/ 32 w 62"/>
                  <a:gd name="T105" fmla="*/ 4 h 126"/>
                  <a:gd name="T106" fmla="*/ 40 w 62"/>
                  <a:gd name="T107" fmla="*/ 10 h 126"/>
                  <a:gd name="T108" fmla="*/ 46 w 62"/>
                  <a:gd name="T109" fmla="*/ 20 h 126"/>
                  <a:gd name="T110" fmla="*/ 54 w 62"/>
                  <a:gd name="T11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 h="126">
                    <a:moveTo>
                      <a:pt x="58" y="44"/>
                    </a:moveTo>
                    <a:lnTo>
                      <a:pt x="58" y="44"/>
                    </a:lnTo>
                    <a:lnTo>
                      <a:pt x="54" y="34"/>
                    </a:lnTo>
                    <a:lnTo>
                      <a:pt x="50" y="24"/>
                    </a:lnTo>
                    <a:lnTo>
                      <a:pt x="50" y="24"/>
                    </a:lnTo>
                    <a:lnTo>
                      <a:pt x="42" y="16"/>
                    </a:lnTo>
                    <a:lnTo>
                      <a:pt x="36" y="8"/>
                    </a:lnTo>
                    <a:lnTo>
                      <a:pt x="36" y="8"/>
                    </a:lnTo>
                    <a:lnTo>
                      <a:pt x="32" y="6"/>
                    </a:lnTo>
                    <a:lnTo>
                      <a:pt x="32" y="6"/>
                    </a:lnTo>
                    <a:lnTo>
                      <a:pt x="26" y="2"/>
                    </a:lnTo>
                    <a:lnTo>
                      <a:pt x="26" y="2"/>
                    </a:lnTo>
                    <a:lnTo>
                      <a:pt x="22" y="2"/>
                    </a:lnTo>
                    <a:lnTo>
                      <a:pt x="22" y="2"/>
                    </a:lnTo>
                    <a:lnTo>
                      <a:pt x="16" y="2"/>
                    </a:lnTo>
                    <a:lnTo>
                      <a:pt x="16" y="2"/>
                    </a:lnTo>
                    <a:lnTo>
                      <a:pt x="12" y="4"/>
                    </a:lnTo>
                    <a:lnTo>
                      <a:pt x="10" y="4"/>
                    </a:lnTo>
                    <a:lnTo>
                      <a:pt x="8" y="6"/>
                    </a:lnTo>
                    <a:lnTo>
                      <a:pt x="6" y="8"/>
                    </a:lnTo>
                    <a:lnTo>
                      <a:pt x="4" y="10"/>
                    </a:lnTo>
                    <a:lnTo>
                      <a:pt x="2" y="14"/>
                    </a:lnTo>
                    <a:lnTo>
                      <a:pt x="2" y="12"/>
                    </a:lnTo>
                    <a:lnTo>
                      <a:pt x="2" y="12"/>
                    </a:lnTo>
                    <a:lnTo>
                      <a:pt x="10" y="16"/>
                    </a:lnTo>
                    <a:lnTo>
                      <a:pt x="10" y="16"/>
                    </a:lnTo>
                    <a:lnTo>
                      <a:pt x="16" y="20"/>
                    </a:lnTo>
                    <a:lnTo>
                      <a:pt x="16" y="20"/>
                    </a:lnTo>
                    <a:lnTo>
                      <a:pt x="20" y="24"/>
                    </a:lnTo>
                    <a:lnTo>
                      <a:pt x="20" y="24"/>
                    </a:lnTo>
                    <a:lnTo>
                      <a:pt x="24" y="26"/>
                    </a:lnTo>
                    <a:lnTo>
                      <a:pt x="24" y="26"/>
                    </a:lnTo>
                    <a:lnTo>
                      <a:pt x="26" y="30"/>
                    </a:lnTo>
                    <a:lnTo>
                      <a:pt x="26" y="30"/>
                    </a:lnTo>
                    <a:lnTo>
                      <a:pt x="30" y="32"/>
                    </a:lnTo>
                    <a:lnTo>
                      <a:pt x="30" y="32"/>
                    </a:lnTo>
                    <a:lnTo>
                      <a:pt x="34" y="40"/>
                    </a:lnTo>
                    <a:lnTo>
                      <a:pt x="38" y="44"/>
                    </a:lnTo>
                    <a:lnTo>
                      <a:pt x="38" y="44"/>
                    </a:lnTo>
                    <a:lnTo>
                      <a:pt x="40" y="48"/>
                    </a:lnTo>
                    <a:lnTo>
                      <a:pt x="40" y="48"/>
                    </a:lnTo>
                    <a:lnTo>
                      <a:pt x="40" y="52"/>
                    </a:lnTo>
                    <a:lnTo>
                      <a:pt x="40" y="52"/>
                    </a:lnTo>
                    <a:lnTo>
                      <a:pt x="42" y="56"/>
                    </a:lnTo>
                    <a:lnTo>
                      <a:pt x="42" y="56"/>
                    </a:lnTo>
                    <a:lnTo>
                      <a:pt x="44" y="66"/>
                    </a:lnTo>
                    <a:lnTo>
                      <a:pt x="46" y="70"/>
                    </a:lnTo>
                    <a:lnTo>
                      <a:pt x="46" y="74"/>
                    </a:lnTo>
                    <a:lnTo>
                      <a:pt x="46" y="74"/>
                    </a:lnTo>
                    <a:lnTo>
                      <a:pt x="46" y="78"/>
                    </a:lnTo>
                    <a:lnTo>
                      <a:pt x="46" y="80"/>
                    </a:lnTo>
                    <a:lnTo>
                      <a:pt x="46" y="80"/>
                    </a:lnTo>
                    <a:lnTo>
                      <a:pt x="46" y="82"/>
                    </a:lnTo>
                    <a:lnTo>
                      <a:pt x="46" y="82"/>
                    </a:lnTo>
                    <a:lnTo>
                      <a:pt x="46" y="92"/>
                    </a:lnTo>
                    <a:lnTo>
                      <a:pt x="46" y="92"/>
                    </a:lnTo>
                    <a:lnTo>
                      <a:pt x="42" y="100"/>
                    </a:lnTo>
                    <a:lnTo>
                      <a:pt x="42" y="100"/>
                    </a:lnTo>
                    <a:lnTo>
                      <a:pt x="38" y="108"/>
                    </a:lnTo>
                    <a:lnTo>
                      <a:pt x="38" y="110"/>
                    </a:lnTo>
                    <a:lnTo>
                      <a:pt x="36" y="112"/>
                    </a:lnTo>
                    <a:lnTo>
                      <a:pt x="36" y="112"/>
                    </a:lnTo>
                    <a:lnTo>
                      <a:pt x="34" y="114"/>
                    </a:lnTo>
                    <a:lnTo>
                      <a:pt x="34" y="114"/>
                    </a:lnTo>
                    <a:lnTo>
                      <a:pt x="30" y="118"/>
                    </a:lnTo>
                    <a:lnTo>
                      <a:pt x="30" y="118"/>
                    </a:lnTo>
                    <a:lnTo>
                      <a:pt x="26" y="120"/>
                    </a:lnTo>
                    <a:lnTo>
                      <a:pt x="26" y="120"/>
                    </a:lnTo>
                    <a:lnTo>
                      <a:pt x="20" y="126"/>
                    </a:lnTo>
                    <a:lnTo>
                      <a:pt x="20" y="124"/>
                    </a:lnTo>
                    <a:lnTo>
                      <a:pt x="20" y="124"/>
                    </a:lnTo>
                    <a:lnTo>
                      <a:pt x="26" y="122"/>
                    </a:lnTo>
                    <a:lnTo>
                      <a:pt x="26" y="122"/>
                    </a:lnTo>
                    <a:lnTo>
                      <a:pt x="28" y="122"/>
                    </a:lnTo>
                    <a:lnTo>
                      <a:pt x="28" y="122"/>
                    </a:lnTo>
                    <a:lnTo>
                      <a:pt x="30" y="120"/>
                    </a:lnTo>
                    <a:lnTo>
                      <a:pt x="34" y="118"/>
                    </a:lnTo>
                    <a:lnTo>
                      <a:pt x="34" y="118"/>
                    </a:lnTo>
                    <a:lnTo>
                      <a:pt x="36" y="116"/>
                    </a:lnTo>
                    <a:lnTo>
                      <a:pt x="38" y="114"/>
                    </a:lnTo>
                    <a:lnTo>
                      <a:pt x="38" y="114"/>
                    </a:lnTo>
                    <a:lnTo>
                      <a:pt x="40" y="112"/>
                    </a:lnTo>
                    <a:lnTo>
                      <a:pt x="42" y="110"/>
                    </a:lnTo>
                    <a:lnTo>
                      <a:pt x="42" y="110"/>
                    </a:lnTo>
                    <a:lnTo>
                      <a:pt x="46" y="108"/>
                    </a:lnTo>
                    <a:lnTo>
                      <a:pt x="46" y="108"/>
                    </a:lnTo>
                    <a:lnTo>
                      <a:pt x="48" y="106"/>
                    </a:lnTo>
                    <a:lnTo>
                      <a:pt x="50" y="104"/>
                    </a:lnTo>
                    <a:lnTo>
                      <a:pt x="50" y="104"/>
                    </a:lnTo>
                    <a:lnTo>
                      <a:pt x="52" y="98"/>
                    </a:lnTo>
                    <a:lnTo>
                      <a:pt x="52" y="98"/>
                    </a:lnTo>
                    <a:lnTo>
                      <a:pt x="56" y="92"/>
                    </a:lnTo>
                    <a:lnTo>
                      <a:pt x="56" y="92"/>
                    </a:lnTo>
                    <a:lnTo>
                      <a:pt x="58" y="88"/>
                    </a:lnTo>
                    <a:lnTo>
                      <a:pt x="58" y="88"/>
                    </a:lnTo>
                    <a:lnTo>
                      <a:pt x="60" y="82"/>
                    </a:lnTo>
                    <a:lnTo>
                      <a:pt x="60" y="82"/>
                    </a:lnTo>
                    <a:lnTo>
                      <a:pt x="60" y="74"/>
                    </a:lnTo>
                    <a:lnTo>
                      <a:pt x="60" y="74"/>
                    </a:lnTo>
                    <a:lnTo>
                      <a:pt x="62" y="68"/>
                    </a:lnTo>
                    <a:lnTo>
                      <a:pt x="62" y="68"/>
                    </a:lnTo>
                    <a:lnTo>
                      <a:pt x="62" y="62"/>
                    </a:lnTo>
                    <a:lnTo>
                      <a:pt x="62" y="62"/>
                    </a:lnTo>
                    <a:lnTo>
                      <a:pt x="60" y="56"/>
                    </a:lnTo>
                    <a:lnTo>
                      <a:pt x="60" y="56"/>
                    </a:lnTo>
                    <a:lnTo>
                      <a:pt x="60" y="50"/>
                    </a:lnTo>
                    <a:lnTo>
                      <a:pt x="60" y="50"/>
                    </a:lnTo>
                    <a:lnTo>
                      <a:pt x="58" y="44"/>
                    </a:lnTo>
                    <a:close/>
                    <a:moveTo>
                      <a:pt x="58" y="44"/>
                    </a:moveTo>
                    <a:lnTo>
                      <a:pt x="58" y="44"/>
                    </a:lnTo>
                    <a:lnTo>
                      <a:pt x="60" y="50"/>
                    </a:lnTo>
                    <a:lnTo>
                      <a:pt x="60" y="50"/>
                    </a:lnTo>
                    <a:lnTo>
                      <a:pt x="60" y="56"/>
                    </a:lnTo>
                    <a:lnTo>
                      <a:pt x="62" y="60"/>
                    </a:lnTo>
                    <a:lnTo>
                      <a:pt x="62" y="62"/>
                    </a:lnTo>
                    <a:lnTo>
                      <a:pt x="62" y="62"/>
                    </a:lnTo>
                    <a:lnTo>
                      <a:pt x="62" y="68"/>
                    </a:lnTo>
                    <a:lnTo>
                      <a:pt x="62" y="68"/>
                    </a:lnTo>
                    <a:lnTo>
                      <a:pt x="62" y="76"/>
                    </a:lnTo>
                    <a:lnTo>
                      <a:pt x="62" y="76"/>
                    </a:lnTo>
                    <a:lnTo>
                      <a:pt x="62" y="82"/>
                    </a:lnTo>
                    <a:lnTo>
                      <a:pt x="62" y="82"/>
                    </a:lnTo>
                    <a:lnTo>
                      <a:pt x="60" y="88"/>
                    </a:lnTo>
                    <a:lnTo>
                      <a:pt x="60" y="88"/>
                    </a:lnTo>
                    <a:lnTo>
                      <a:pt x="58" y="94"/>
                    </a:lnTo>
                    <a:lnTo>
                      <a:pt x="58" y="94"/>
                    </a:lnTo>
                    <a:lnTo>
                      <a:pt x="54" y="100"/>
                    </a:lnTo>
                    <a:lnTo>
                      <a:pt x="54" y="100"/>
                    </a:lnTo>
                    <a:lnTo>
                      <a:pt x="50" y="104"/>
                    </a:lnTo>
                    <a:lnTo>
                      <a:pt x="48" y="108"/>
                    </a:lnTo>
                    <a:lnTo>
                      <a:pt x="48" y="108"/>
                    </a:lnTo>
                    <a:lnTo>
                      <a:pt x="46" y="110"/>
                    </a:lnTo>
                    <a:lnTo>
                      <a:pt x="46" y="110"/>
                    </a:lnTo>
                    <a:lnTo>
                      <a:pt x="44" y="112"/>
                    </a:lnTo>
                    <a:lnTo>
                      <a:pt x="42" y="114"/>
                    </a:lnTo>
                    <a:lnTo>
                      <a:pt x="42" y="114"/>
                    </a:lnTo>
                    <a:lnTo>
                      <a:pt x="40" y="116"/>
                    </a:lnTo>
                    <a:lnTo>
                      <a:pt x="36" y="118"/>
                    </a:lnTo>
                    <a:lnTo>
                      <a:pt x="36" y="118"/>
                    </a:lnTo>
                    <a:lnTo>
                      <a:pt x="34" y="120"/>
                    </a:lnTo>
                    <a:lnTo>
                      <a:pt x="32" y="122"/>
                    </a:lnTo>
                    <a:lnTo>
                      <a:pt x="32" y="122"/>
                    </a:lnTo>
                    <a:lnTo>
                      <a:pt x="28" y="122"/>
                    </a:lnTo>
                    <a:lnTo>
                      <a:pt x="28" y="124"/>
                    </a:lnTo>
                    <a:lnTo>
                      <a:pt x="26" y="124"/>
                    </a:lnTo>
                    <a:lnTo>
                      <a:pt x="26" y="124"/>
                    </a:lnTo>
                    <a:lnTo>
                      <a:pt x="20" y="126"/>
                    </a:lnTo>
                    <a:lnTo>
                      <a:pt x="18" y="126"/>
                    </a:lnTo>
                    <a:lnTo>
                      <a:pt x="18" y="124"/>
                    </a:lnTo>
                    <a:lnTo>
                      <a:pt x="18" y="124"/>
                    </a:lnTo>
                    <a:lnTo>
                      <a:pt x="18" y="124"/>
                    </a:lnTo>
                    <a:lnTo>
                      <a:pt x="26" y="120"/>
                    </a:lnTo>
                    <a:lnTo>
                      <a:pt x="26" y="120"/>
                    </a:lnTo>
                    <a:lnTo>
                      <a:pt x="30" y="118"/>
                    </a:lnTo>
                    <a:lnTo>
                      <a:pt x="30" y="118"/>
                    </a:lnTo>
                    <a:lnTo>
                      <a:pt x="32" y="114"/>
                    </a:lnTo>
                    <a:lnTo>
                      <a:pt x="32" y="114"/>
                    </a:lnTo>
                    <a:lnTo>
                      <a:pt x="36" y="110"/>
                    </a:lnTo>
                    <a:lnTo>
                      <a:pt x="38" y="110"/>
                    </a:lnTo>
                    <a:lnTo>
                      <a:pt x="38" y="108"/>
                    </a:lnTo>
                    <a:lnTo>
                      <a:pt x="38" y="108"/>
                    </a:lnTo>
                    <a:lnTo>
                      <a:pt x="42" y="100"/>
                    </a:lnTo>
                    <a:lnTo>
                      <a:pt x="42" y="100"/>
                    </a:lnTo>
                    <a:lnTo>
                      <a:pt x="44" y="92"/>
                    </a:lnTo>
                    <a:lnTo>
                      <a:pt x="44" y="92"/>
                    </a:lnTo>
                    <a:lnTo>
                      <a:pt x="46" y="82"/>
                    </a:lnTo>
                    <a:lnTo>
                      <a:pt x="46" y="82"/>
                    </a:lnTo>
                    <a:lnTo>
                      <a:pt x="46" y="80"/>
                    </a:lnTo>
                    <a:lnTo>
                      <a:pt x="46" y="78"/>
                    </a:lnTo>
                    <a:lnTo>
                      <a:pt x="46" y="78"/>
                    </a:lnTo>
                    <a:lnTo>
                      <a:pt x="44" y="74"/>
                    </a:lnTo>
                    <a:lnTo>
                      <a:pt x="44" y="70"/>
                    </a:lnTo>
                    <a:lnTo>
                      <a:pt x="42" y="66"/>
                    </a:lnTo>
                    <a:lnTo>
                      <a:pt x="42" y="66"/>
                    </a:lnTo>
                    <a:lnTo>
                      <a:pt x="40" y="58"/>
                    </a:lnTo>
                    <a:lnTo>
                      <a:pt x="40" y="58"/>
                    </a:lnTo>
                    <a:lnTo>
                      <a:pt x="38" y="54"/>
                    </a:lnTo>
                    <a:lnTo>
                      <a:pt x="38" y="54"/>
                    </a:lnTo>
                    <a:lnTo>
                      <a:pt x="38" y="50"/>
                    </a:lnTo>
                    <a:lnTo>
                      <a:pt x="38" y="50"/>
                    </a:lnTo>
                    <a:lnTo>
                      <a:pt x="36" y="46"/>
                    </a:lnTo>
                    <a:lnTo>
                      <a:pt x="34" y="42"/>
                    </a:lnTo>
                    <a:lnTo>
                      <a:pt x="34" y="42"/>
                    </a:lnTo>
                    <a:lnTo>
                      <a:pt x="28" y="34"/>
                    </a:lnTo>
                    <a:lnTo>
                      <a:pt x="28" y="34"/>
                    </a:lnTo>
                    <a:lnTo>
                      <a:pt x="26" y="32"/>
                    </a:lnTo>
                    <a:lnTo>
                      <a:pt x="26" y="32"/>
                    </a:lnTo>
                    <a:lnTo>
                      <a:pt x="22" y="28"/>
                    </a:lnTo>
                    <a:lnTo>
                      <a:pt x="22" y="28"/>
                    </a:lnTo>
                    <a:lnTo>
                      <a:pt x="18" y="26"/>
                    </a:lnTo>
                    <a:lnTo>
                      <a:pt x="18" y="26"/>
                    </a:lnTo>
                    <a:lnTo>
                      <a:pt x="16" y="22"/>
                    </a:lnTo>
                    <a:lnTo>
                      <a:pt x="16" y="22"/>
                    </a:lnTo>
                    <a:lnTo>
                      <a:pt x="8" y="18"/>
                    </a:lnTo>
                    <a:lnTo>
                      <a:pt x="8" y="18"/>
                    </a:lnTo>
                    <a:lnTo>
                      <a:pt x="0" y="14"/>
                    </a:lnTo>
                    <a:lnTo>
                      <a:pt x="0" y="14"/>
                    </a:lnTo>
                    <a:lnTo>
                      <a:pt x="0" y="12"/>
                    </a:lnTo>
                    <a:lnTo>
                      <a:pt x="2" y="8"/>
                    </a:lnTo>
                    <a:lnTo>
                      <a:pt x="4" y="6"/>
                    </a:lnTo>
                    <a:lnTo>
                      <a:pt x="6" y="4"/>
                    </a:lnTo>
                    <a:lnTo>
                      <a:pt x="8" y="2"/>
                    </a:lnTo>
                    <a:lnTo>
                      <a:pt x="8" y="2"/>
                    </a:lnTo>
                    <a:lnTo>
                      <a:pt x="12" y="2"/>
                    </a:lnTo>
                    <a:lnTo>
                      <a:pt x="12" y="2"/>
                    </a:lnTo>
                    <a:lnTo>
                      <a:pt x="16" y="0"/>
                    </a:lnTo>
                    <a:lnTo>
                      <a:pt x="16" y="0"/>
                    </a:lnTo>
                    <a:lnTo>
                      <a:pt x="22" y="0"/>
                    </a:lnTo>
                    <a:lnTo>
                      <a:pt x="22" y="0"/>
                    </a:lnTo>
                    <a:lnTo>
                      <a:pt x="28" y="0"/>
                    </a:lnTo>
                    <a:lnTo>
                      <a:pt x="28" y="0"/>
                    </a:lnTo>
                    <a:lnTo>
                      <a:pt x="32" y="4"/>
                    </a:lnTo>
                    <a:lnTo>
                      <a:pt x="32" y="4"/>
                    </a:lnTo>
                    <a:lnTo>
                      <a:pt x="36" y="6"/>
                    </a:lnTo>
                    <a:lnTo>
                      <a:pt x="36" y="6"/>
                    </a:lnTo>
                    <a:lnTo>
                      <a:pt x="40" y="10"/>
                    </a:lnTo>
                    <a:lnTo>
                      <a:pt x="40" y="10"/>
                    </a:lnTo>
                    <a:lnTo>
                      <a:pt x="44" y="14"/>
                    </a:lnTo>
                    <a:lnTo>
                      <a:pt x="44" y="14"/>
                    </a:lnTo>
                    <a:lnTo>
                      <a:pt x="46" y="20"/>
                    </a:lnTo>
                    <a:lnTo>
                      <a:pt x="46" y="20"/>
                    </a:lnTo>
                    <a:lnTo>
                      <a:pt x="50" y="24"/>
                    </a:lnTo>
                    <a:lnTo>
                      <a:pt x="50" y="24"/>
                    </a:lnTo>
                    <a:lnTo>
                      <a:pt x="54" y="34"/>
                    </a:lnTo>
                    <a:lnTo>
                      <a:pt x="54" y="34"/>
                    </a:lnTo>
                    <a:lnTo>
                      <a:pt x="58"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grpSp>
            <p:nvGrpSpPr>
              <p:cNvPr id="7" name="Group 407"/>
              <p:cNvGrpSpPr>
                <a:grpSpLocks/>
              </p:cNvGrpSpPr>
              <p:nvPr/>
            </p:nvGrpSpPr>
            <p:grpSpPr bwMode="auto">
              <a:xfrm>
                <a:off x="4516438" y="1443038"/>
                <a:ext cx="1047750" cy="695325"/>
                <a:chOff x="2845" y="909"/>
                <a:chExt cx="660" cy="438"/>
              </a:xfrm>
            </p:grpSpPr>
            <p:sp>
              <p:nvSpPr>
                <p:cNvPr id="1619" name="Freeform 207"/>
                <p:cNvSpPr>
                  <a:spLocks/>
                </p:cNvSpPr>
                <p:nvPr/>
              </p:nvSpPr>
              <p:spPr bwMode="auto">
                <a:xfrm>
                  <a:off x="3187" y="1067"/>
                  <a:ext cx="60" cy="124"/>
                </a:xfrm>
                <a:custGeom>
                  <a:avLst/>
                  <a:gdLst>
                    <a:gd name="T0" fmla="*/ 56 w 60"/>
                    <a:gd name="T1" fmla="*/ 42 h 124"/>
                    <a:gd name="T2" fmla="*/ 48 w 60"/>
                    <a:gd name="T3" fmla="*/ 22 h 124"/>
                    <a:gd name="T4" fmla="*/ 40 w 60"/>
                    <a:gd name="T5" fmla="*/ 14 h 124"/>
                    <a:gd name="T6" fmla="*/ 34 w 60"/>
                    <a:gd name="T7" fmla="*/ 6 h 124"/>
                    <a:gd name="T8" fmla="*/ 30 w 60"/>
                    <a:gd name="T9" fmla="*/ 4 h 124"/>
                    <a:gd name="T10" fmla="*/ 24 w 60"/>
                    <a:gd name="T11" fmla="*/ 0 h 124"/>
                    <a:gd name="T12" fmla="*/ 20 w 60"/>
                    <a:gd name="T13" fmla="*/ 0 h 124"/>
                    <a:gd name="T14" fmla="*/ 14 w 60"/>
                    <a:gd name="T15" fmla="*/ 0 h 124"/>
                    <a:gd name="T16" fmla="*/ 8 w 60"/>
                    <a:gd name="T17" fmla="*/ 2 h 124"/>
                    <a:gd name="T18" fmla="*/ 4 w 60"/>
                    <a:gd name="T19" fmla="*/ 6 h 124"/>
                    <a:gd name="T20" fmla="*/ 0 w 60"/>
                    <a:gd name="T21" fmla="*/ 12 h 124"/>
                    <a:gd name="T22" fmla="*/ 0 w 60"/>
                    <a:gd name="T23" fmla="*/ 10 h 124"/>
                    <a:gd name="T24" fmla="*/ 8 w 60"/>
                    <a:gd name="T25" fmla="*/ 14 h 124"/>
                    <a:gd name="T26" fmla="*/ 14 w 60"/>
                    <a:gd name="T27" fmla="*/ 18 h 124"/>
                    <a:gd name="T28" fmla="*/ 18 w 60"/>
                    <a:gd name="T29" fmla="*/ 22 h 124"/>
                    <a:gd name="T30" fmla="*/ 22 w 60"/>
                    <a:gd name="T31" fmla="*/ 24 h 124"/>
                    <a:gd name="T32" fmla="*/ 24 w 60"/>
                    <a:gd name="T33" fmla="*/ 28 h 124"/>
                    <a:gd name="T34" fmla="*/ 28 w 60"/>
                    <a:gd name="T35" fmla="*/ 30 h 124"/>
                    <a:gd name="T36" fmla="*/ 36 w 60"/>
                    <a:gd name="T37" fmla="*/ 42 h 124"/>
                    <a:gd name="T38" fmla="*/ 38 w 60"/>
                    <a:gd name="T39" fmla="*/ 46 h 124"/>
                    <a:gd name="T40" fmla="*/ 38 w 60"/>
                    <a:gd name="T41" fmla="*/ 50 h 124"/>
                    <a:gd name="T42" fmla="*/ 40 w 60"/>
                    <a:gd name="T43" fmla="*/ 54 h 124"/>
                    <a:gd name="T44" fmla="*/ 42 w 60"/>
                    <a:gd name="T45" fmla="*/ 64 h 124"/>
                    <a:gd name="T46" fmla="*/ 44 w 60"/>
                    <a:gd name="T47" fmla="*/ 72 h 124"/>
                    <a:gd name="T48" fmla="*/ 44 w 60"/>
                    <a:gd name="T49" fmla="*/ 76 h 124"/>
                    <a:gd name="T50" fmla="*/ 44 w 60"/>
                    <a:gd name="T51" fmla="*/ 78 h 124"/>
                    <a:gd name="T52" fmla="*/ 44 w 60"/>
                    <a:gd name="T53" fmla="*/ 80 h 124"/>
                    <a:gd name="T54" fmla="*/ 44 w 60"/>
                    <a:gd name="T55" fmla="*/ 90 h 124"/>
                    <a:gd name="T56" fmla="*/ 40 w 60"/>
                    <a:gd name="T57" fmla="*/ 98 h 124"/>
                    <a:gd name="T58" fmla="*/ 36 w 60"/>
                    <a:gd name="T59" fmla="*/ 108 h 124"/>
                    <a:gd name="T60" fmla="*/ 34 w 60"/>
                    <a:gd name="T61" fmla="*/ 110 h 124"/>
                    <a:gd name="T62" fmla="*/ 32 w 60"/>
                    <a:gd name="T63" fmla="*/ 112 h 124"/>
                    <a:gd name="T64" fmla="*/ 28 w 60"/>
                    <a:gd name="T65" fmla="*/ 116 h 124"/>
                    <a:gd name="T66" fmla="*/ 24 w 60"/>
                    <a:gd name="T67" fmla="*/ 118 h 124"/>
                    <a:gd name="T68" fmla="*/ 18 w 60"/>
                    <a:gd name="T69" fmla="*/ 122 h 124"/>
                    <a:gd name="T70" fmla="*/ 24 w 60"/>
                    <a:gd name="T71" fmla="*/ 120 h 124"/>
                    <a:gd name="T72" fmla="*/ 26 w 60"/>
                    <a:gd name="T73" fmla="*/ 120 h 124"/>
                    <a:gd name="T74" fmla="*/ 28 w 60"/>
                    <a:gd name="T75" fmla="*/ 118 h 124"/>
                    <a:gd name="T76" fmla="*/ 32 w 60"/>
                    <a:gd name="T77" fmla="*/ 116 h 124"/>
                    <a:gd name="T78" fmla="*/ 36 w 60"/>
                    <a:gd name="T79" fmla="*/ 112 h 124"/>
                    <a:gd name="T80" fmla="*/ 38 w 60"/>
                    <a:gd name="T81" fmla="*/ 110 h 124"/>
                    <a:gd name="T82" fmla="*/ 40 w 60"/>
                    <a:gd name="T83" fmla="*/ 108 h 124"/>
                    <a:gd name="T84" fmla="*/ 44 w 60"/>
                    <a:gd name="T85" fmla="*/ 106 h 124"/>
                    <a:gd name="T86" fmla="*/ 48 w 60"/>
                    <a:gd name="T87" fmla="*/ 102 h 124"/>
                    <a:gd name="T88" fmla="*/ 50 w 60"/>
                    <a:gd name="T89" fmla="*/ 96 h 124"/>
                    <a:gd name="T90" fmla="*/ 54 w 60"/>
                    <a:gd name="T91" fmla="*/ 90 h 124"/>
                    <a:gd name="T92" fmla="*/ 56 w 60"/>
                    <a:gd name="T93" fmla="*/ 86 h 124"/>
                    <a:gd name="T94" fmla="*/ 58 w 60"/>
                    <a:gd name="T95" fmla="*/ 80 h 124"/>
                    <a:gd name="T96" fmla="*/ 58 w 60"/>
                    <a:gd name="T97" fmla="*/ 72 h 124"/>
                    <a:gd name="T98" fmla="*/ 60 w 60"/>
                    <a:gd name="T99" fmla="*/ 66 h 124"/>
                    <a:gd name="T100" fmla="*/ 60 w 60"/>
                    <a:gd name="T101" fmla="*/ 60 h 124"/>
                    <a:gd name="T102" fmla="*/ 58 w 60"/>
                    <a:gd name="T103" fmla="*/ 54 h 124"/>
                    <a:gd name="T104" fmla="*/ 58 w 60"/>
                    <a:gd name="T105" fmla="*/ 48 h 124"/>
                    <a:gd name="T106" fmla="*/ 56 w 60"/>
                    <a:gd name="T107" fmla="*/ 4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124">
                      <a:moveTo>
                        <a:pt x="56" y="42"/>
                      </a:moveTo>
                      <a:lnTo>
                        <a:pt x="56" y="42"/>
                      </a:lnTo>
                      <a:lnTo>
                        <a:pt x="52" y="32"/>
                      </a:lnTo>
                      <a:lnTo>
                        <a:pt x="48" y="22"/>
                      </a:lnTo>
                      <a:lnTo>
                        <a:pt x="48" y="22"/>
                      </a:lnTo>
                      <a:lnTo>
                        <a:pt x="40" y="14"/>
                      </a:lnTo>
                      <a:lnTo>
                        <a:pt x="34" y="6"/>
                      </a:lnTo>
                      <a:lnTo>
                        <a:pt x="34" y="6"/>
                      </a:lnTo>
                      <a:lnTo>
                        <a:pt x="30" y="4"/>
                      </a:lnTo>
                      <a:lnTo>
                        <a:pt x="30" y="4"/>
                      </a:lnTo>
                      <a:lnTo>
                        <a:pt x="24" y="0"/>
                      </a:lnTo>
                      <a:lnTo>
                        <a:pt x="24" y="0"/>
                      </a:lnTo>
                      <a:lnTo>
                        <a:pt x="20" y="0"/>
                      </a:lnTo>
                      <a:lnTo>
                        <a:pt x="20" y="0"/>
                      </a:lnTo>
                      <a:lnTo>
                        <a:pt x="14" y="0"/>
                      </a:lnTo>
                      <a:lnTo>
                        <a:pt x="14" y="0"/>
                      </a:lnTo>
                      <a:lnTo>
                        <a:pt x="10" y="2"/>
                      </a:lnTo>
                      <a:lnTo>
                        <a:pt x="8" y="2"/>
                      </a:lnTo>
                      <a:lnTo>
                        <a:pt x="6" y="4"/>
                      </a:lnTo>
                      <a:lnTo>
                        <a:pt x="4" y="6"/>
                      </a:lnTo>
                      <a:lnTo>
                        <a:pt x="2" y="8"/>
                      </a:lnTo>
                      <a:lnTo>
                        <a:pt x="0" y="12"/>
                      </a:lnTo>
                      <a:lnTo>
                        <a:pt x="0" y="10"/>
                      </a:lnTo>
                      <a:lnTo>
                        <a:pt x="0" y="10"/>
                      </a:lnTo>
                      <a:lnTo>
                        <a:pt x="8" y="14"/>
                      </a:lnTo>
                      <a:lnTo>
                        <a:pt x="8" y="14"/>
                      </a:lnTo>
                      <a:lnTo>
                        <a:pt x="14" y="18"/>
                      </a:lnTo>
                      <a:lnTo>
                        <a:pt x="14" y="18"/>
                      </a:lnTo>
                      <a:lnTo>
                        <a:pt x="18" y="22"/>
                      </a:lnTo>
                      <a:lnTo>
                        <a:pt x="18" y="22"/>
                      </a:lnTo>
                      <a:lnTo>
                        <a:pt x="22" y="24"/>
                      </a:lnTo>
                      <a:lnTo>
                        <a:pt x="22" y="24"/>
                      </a:lnTo>
                      <a:lnTo>
                        <a:pt x="24" y="28"/>
                      </a:lnTo>
                      <a:lnTo>
                        <a:pt x="24" y="28"/>
                      </a:lnTo>
                      <a:lnTo>
                        <a:pt x="28" y="30"/>
                      </a:lnTo>
                      <a:lnTo>
                        <a:pt x="28" y="30"/>
                      </a:lnTo>
                      <a:lnTo>
                        <a:pt x="32" y="38"/>
                      </a:lnTo>
                      <a:lnTo>
                        <a:pt x="36" y="42"/>
                      </a:lnTo>
                      <a:lnTo>
                        <a:pt x="36" y="42"/>
                      </a:lnTo>
                      <a:lnTo>
                        <a:pt x="38" y="46"/>
                      </a:lnTo>
                      <a:lnTo>
                        <a:pt x="38" y="46"/>
                      </a:lnTo>
                      <a:lnTo>
                        <a:pt x="38" y="50"/>
                      </a:lnTo>
                      <a:lnTo>
                        <a:pt x="38" y="50"/>
                      </a:lnTo>
                      <a:lnTo>
                        <a:pt x="40" y="54"/>
                      </a:lnTo>
                      <a:lnTo>
                        <a:pt x="40" y="54"/>
                      </a:lnTo>
                      <a:lnTo>
                        <a:pt x="42" y="64"/>
                      </a:lnTo>
                      <a:lnTo>
                        <a:pt x="44" y="68"/>
                      </a:lnTo>
                      <a:lnTo>
                        <a:pt x="44" y="72"/>
                      </a:lnTo>
                      <a:lnTo>
                        <a:pt x="44" y="72"/>
                      </a:lnTo>
                      <a:lnTo>
                        <a:pt x="44" y="76"/>
                      </a:lnTo>
                      <a:lnTo>
                        <a:pt x="44" y="78"/>
                      </a:lnTo>
                      <a:lnTo>
                        <a:pt x="44" y="78"/>
                      </a:lnTo>
                      <a:lnTo>
                        <a:pt x="44" y="80"/>
                      </a:lnTo>
                      <a:lnTo>
                        <a:pt x="44" y="80"/>
                      </a:lnTo>
                      <a:lnTo>
                        <a:pt x="44" y="90"/>
                      </a:lnTo>
                      <a:lnTo>
                        <a:pt x="44" y="90"/>
                      </a:lnTo>
                      <a:lnTo>
                        <a:pt x="40" y="98"/>
                      </a:lnTo>
                      <a:lnTo>
                        <a:pt x="40" y="98"/>
                      </a:lnTo>
                      <a:lnTo>
                        <a:pt x="36" y="106"/>
                      </a:lnTo>
                      <a:lnTo>
                        <a:pt x="36" y="108"/>
                      </a:lnTo>
                      <a:lnTo>
                        <a:pt x="34" y="110"/>
                      </a:lnTo>
                      <a:lnTo>
                        <a:pt x="34" y="110"/>
                      </a:lnTo>
                      <a:lnTo>
                        <a:pt x="32" y="112"/>
                      </a:lnTo>
                      <a:lnTo>
                        <a:pt x="32" y="112"/>
                      </a:lnTo>
                      <a:lnTo>
                        <a:pt x="28" y="116"/>
                      </a:lnTo>
                      <a:lnTo>
                        <a:pt x="28" y="116"/>
                      </a:lnTo>
                      <a:lnTo>
                        <a:pt x="24" y="118"/>
                      </a:lnTo>
                      <a:lnTo>
                        <a:pt x="24" y="118"/>
                      </a:lnTo>
                      <a:lnTo>
                        <a:pt x="18" y="124"/>
                      </a:lnTo>
                      <a:lnTo>
                        <a:pt x="18" y="122"/>
                      </a:lnTo>
                      <a:lnTo>
                        <a:pt x="18" y="122"/>
                      </a:lnTo>
                      <a:lnTo>
                        <a:pt x="24" y="120"/>
                      </a:lnTo>
                      <a:lnTo>
                        <a:pt x="24" y="120"/>
                      </a:lnTo>
                      <a:lnTo>
                        <a:pt x="26" y="120"/>
                      </a:lnTo>
                      <a:lnTo>
                        <a:pt x="26" y="120"/>
                      </a:lnTo>
                      <a:lnTo>
                        <a:pt x="28" y="118"/>
                      </a:lnTo>
                      <a:lnTo>
                        <a:pt x="32" y="116"/>
                      </a:lnTo>
                      <a:lnTo>
                        <a:pt x="32" y="116"/>
                      </a:lnTo>
                      <a:lnTo>
                        <a:pt x="34" y="114"/>
                      </a:lnTo>
                      <a:lnTo>
                        <a:pt x="36" y="112"/>
                      </a:lnTo>
                      <a:lnTo>
                        <a:pt x="36" y="112"/>
                      </a:lnTo>
                      <a:lnTo>
                        <a:pt x="38" y="110"/>
                      </a:lnTo>
                      <a:lnTo>
                        <a:pt x="40" y="108"/>
                      </a:lnTo>
                      <a:lnTo>
                        <a:pt x="40" y="108"/>
                      </a:lnTo>
                      <a:lnTo>
                        <a:pt x="44" y="106"/>
                      </a:lnTo>
                      <a:lnTo>
                        <a:pt x="44" y="106"/>
                      </a:lnTo>
                      <a:lnTo>
                        <a:pt x="46" y="104"/>
                      </a:lnTo>
                      <a:lnTo>
                        <a:pt x="48" y="102"/>
                      </a:lnTo>
                      <a:lnTo>
                        <a:pt x="48" y="102"/>
                      </a:lnTo>
                      <a:lnTo>
                        <a:pt x="50" y="96"/>
                      </a:lnTo>
                      <a:lnTo>
                        <a:pt x="50" y="96"/>
                      </a:lnTo>
                      <a:lnTo>
                        <a:pt x="54" y="90"/>
                      </a:lnTo>
                      <a:lnTo>
                        <a:pt x="54" y="90"/>
                      </a:lnTo>
                      <a:lnTo>
                        <a:pt x="56" y="86"/>
                      </a:lnTo>
                      <a:lnTo>
                        <a:pt x="56" y="86"/>
                      </a:lnTo>
                      <a:lnTo>
                        <a:pt x="58" y="80"/>
                      </a:lnTo>
                      <a:lnTo>
                        <a:pt x="58" y="80"/>
                      </a:lnTo>
                      <a:lnTo>
                        <a:pt x="58" y="72"/>
                      </a:lnTo>
                      <a:lnTo>
                        <a:pt x="58" y="72"/>
                      </a:lnTo>
                      <a:lnTo>
                        <a:pt x="60" y="66"/>
                      </a:lnTo>
                      <a:lnTo>
                        <a:pt x="60" y="66"/>
                      </a:lnTo>
                      <a:lnTo>
                        <a:pt x="60" y="60"/>
                      </a:lnTo>
                      <a:lnTo>
                        <a:pt x="60" y="60"/>
                      </a:lnTo>
                      <a:lnTo>
                        <a:pt x="58" y="54"/>
                      </a:lnTo>
                      <a:lnTo>
                        <a:pt x="58" y="54"/>
                      </a:lnTo>
                      <a:lnTo>
                        <a:pt x="58" y="48"/>
                      </a:lnTo>
                      <a:lnTo>
                        <a:pt x="58" y="48"/>
                      </a:lnTo>
                      <a:lnTo>
                        <a:pt x="56"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0" name="Freeform 208"/>
                <p:cNvSpPr>
                  <a:spLocks/>
                </p:cNvSpPr>
                <p:nvPr/>
              </p:nvSpPr>
              <p:spPr bwMode="auto">
                <a:xfrm>
                  <a:off x="3185" y="1065"/>
                  <a:ext cx="62" cy="126"/>
                </a:xfrm>
                <a:custGeom>
                  <a:avLst/>
                  <a:gdLst>
                    <a:gd name="T0" fmla="*/ 58 w 62"/>
                    <a:gd name="T1" fmla="*/ 44 h 126"/>
                    <a:gd name="T2" fmla="*/ 60 w 62"/>
                    <a:gd name="T3" fmla="*/ 50 h 126"/>
                    <a:gd name="T4" fmla="*/ 62 w 62"/>
                    <a:gd name="T5" fmla="*/ 60 h 126"/>
                    <a:gd name="T6" fmla="*/ 62 w 62"/>
                    <a:gd name="T7" fmla="*/ 62 h 126"/>
                    <a:gd name="T8" fmla="*/ 62 w 62"/>
                    <a:gd name="T9" fmla="*/ 68 h 126"/>
                    <a:gd name="T10" fmla="*/ 62 w 62"/>
                    <a:gd name="T11" fmla="*/ 76 h 126"/>
                    <a:gd name="T12" fmla="*/ 62 w 62"/>
                    <a:gd name="T13" fmla="*/ 82 h 126"/>
                    <a:gd name="T14" fmla="*/ 60 w 62"/>
                    <a:gd name="T15" fmla="*/ 88 h 126"/>
                    <a:gd name="T16" fmla="*/ 58 w 62"/>
                    <a:gd name="T17" fmla="*/ 94 h 126"/>
                    <a:gd name="T18" fmla="*/ 54 w 62"/>
                    <a:gd name="T19" fmla="*/ 100 h 126"/>
                    <a:gd name="T20" fmla="*/ 48 w 62"/>
                    <a:gd name="T21" fmla="*/ 108 h 126"/>
                    <a:gd name="T22" fmla="*/ 46 w 62"/>
                    <a:gd name="T23" fmla="*/ 110 h 126"/>
                    <a:gd name="T24" fmla="*/ 44 w 62"/>
                    <a:gd name="T25" fmla="*/ 112 h 126"/>
                    <a:gd name="T26" fmla="*/ 42 w 62"/>
                    <a:gd name="T27" fmla="*/ 114 h 126"/>
                    <a:gd name="T28" fmla="*/ 36 w 62"/>
                    <a:gd name="T29" fmla="*/ 118 h 126"/>
                    <a:gd name="T30" fmla="*/ 34 w 62"/>
                    <a:gd name="T31" fmla="*/ 120 h 126"/>
                    <a:gd name="T32" fmla="*/ 32 w 62"/>
                    <a:gd name="T33" fmla="*/ 122 h 126"/>
                    <a:gd name="T34" fmla="*/ 28 w 62"/>
                    <a:gd name="T35" fmla="*/ 124 h 126"/>
                    <a:gd name="T36" fmla="*/ 26 w 62"/>
                    <a:gd name="T37" fmla="*/ 124 h 126"/>
                    <a:gd name="T38" fmla="*/ 18 w 62"/>
                    <a:gd name="T39" fmla="*/ 126 h 126"/>
                    <a:gd name="T40" fmla="*/ 18 w 62"/>
                    <a:gd name="T41" fmla="*/ 124 h 126"/>
                    <a:gd name="T42" fmla="*/ 26 w 62"/>
                    <a:gd name="T43" fmla="*/ 120 h 126"/>
                    <a:gd name="T44" fmla="*/ 30 w 62"/>
                    <a:gd name="T45" fmla="*/ 118 h 126"/>
                    <a:gd name="T46" fmla="*/ 32 w 62"/>
                    <a:gd name="T47" fmla="*/ 114 h 126"/>
                    <a:gd name="T48" fmla="*/ 36 w 62"/>
                    <a:gd name="T49" fmla="*/ 110 h 126"/>
                    <a:gd name="T50" fmla="*/ 38 w 62"/>
                    <a:gd name="T51" fmla="*/ 108 h 126"/>
                    <a:gd name="T52" fmla="*/ 42 w 62"/>
                    <a:gd name="T53" fmla="*/ 100 h 126"/>
                    <a:gd name="T54" fmla="*/ 44 w 62"/>
                    <a:gd name="T55" fmla="*/ 92 h 126"/>
                    <a:gd name="T56" fmla="*/ 46 w 62"/>
                    <a:gd name="T57" fmla="*/ 82 h 126"/>
                    <a:gd name="T58" fmla="*/ 46 w 62"/>
                    <a:gd name="T59" fmla="*/ 80 h 126"/>
                    <a:gd name="T60" fmla="*/ 46 w 62"/>
                    <a:gd name="T61" fmla="*/ 78 h 126"/>
                    <a:gd name="T62" fmla="*/ 44 w 62"/>
                    <a:gd name="T63" fmla="*/ 70 h 126"/>
                    <a:gd name="T64" fmla="*/ 42 w 62"/>
                    <a:gd name="T65" fmla="*/ 66 h 126"/>
                    <a:gd name="T66" fmla="*/ 40 w 62"/>
                    <a:gd name="T67" fmla="*/ 58 h 126"/>
                    <a:gd name="T68" fmla="*/ 38 w 62"/>
                    <a:gd name="T69" fmla="*/ 54 h 126"/>
                    <a:gd name="T70" fmla="*/ 38 w 62"/>
                    <a:gd name="T71" fmla="*/ 50 h 126"/>
                    <a:gd name="T72" fmla="*/ 34 w 62"/>
                    <a:gd name="T73" fmla="*/ 42 h 126"/>
                    <a:gd name="T74" fmla="*/ 28 w 62"/>
                    <a:gd name="T75" fmla="*/ 34 h 126"/>
                    <a:gd name="T76" fmla="*/ 26 w 62"/>
                    <a:gd name="T77" fmla="*/ 32 h 126"/>
                    <a:gd name="T78" fmla="*/ 22 w 62"/>
                    <a:gd name="T79" fmla="*/ 28 h 126"/>
                    <a:gd name="T80" fmla="*/ 18 w 62"/>
                    <a:gd name="T81" fmla="*/ 26 h 126"/>
                    <a:gd name="T82" fmla="*/ 16 w 62"/>
                    <a:gd name="T83" fmla="*/ 22 h 126"/>
                    <a:gd name="T84" fmla="*/ 8 w 62"/>
                    <a:gd name="T85" fmla="*/ 18 h 126"/>
                    <a:gd name="T86" fmla="*/ 0 w 62"/>
                    <a:gd name="T87" fmla="*/ 14 h 126"/>
                    <a:gd name="T88" fmla="*/ 0 w 62"/>
                    <a:gd name="T89" fmla="*/ 12 h 126"/>
                    <a:gd name="T90" fmla="*/ 4 w 62"/>
                    <a:gd name="T91" fmla="*/ 6 h 126"/>
                    <a:gd name="T92" fmla="*/ 8 w 62"/>
                    <a:gd name="T93" fmla="*/ 2 h 126"/>
                    <a:gd name="T94" fmla="*/ 12 w 62"/>
                    <a:gd name="T95" fmla="*/ 2 h 126"/>
                    <a:gd name="T96" fmla="*/ 16 w 62"/>
                    <a:gd name="T97" fmla="*/ 0 h 126"/>
                    <a:gd name="T98" fmla="*/ 22 w 62"/>
                    <a:gd name="T99" fmla="*/ 0 h 126"/>
                    <a:gd name="T100" fmla="*/ 28 w 62"/>
                    <a:gd name="T101" fmla="*/ 0 h 126"/>
                    <a:gd name="T102" fmla="*/ 32 w 62"/>
                    <a:gd name="T103" fmla="*/ 4 h 126"/>
                    <a:gd name="T104" fmla="*/ 36 w 62"/>
                    <a:gd name="T105" fmla="*/ 6 h 126"/>
                    <a:gd name="T106" fmla="*/ 40 w 62"/>
                    <a:gd name="T107" fmla="*/ 10 h 126"/>
                    <a:gd name="T108" fmla="*/ 44 w 62"/>
                    <a:gd name="T109" fmla="*/ 14 h 126"/>
                    <a:gd name="T110" fmla="*/ 46 w 62"/>
                    <a:gd name="T111" fmla="*/ 20 h 126"/>
                    <a:gd name="T112" fmla="*/ 50 w 62"/>
                    <a:gd name="T113" fmla="*/ 24 h 126"/>
                    <a:gd name="T114" fmla="*/ 54 w 62"/>
                    <a:gd name="T115" fmla="*/ 34 h 126"/>
                    <a:gd name="T116" fmla="*/ 58 w 62"/>
                    <a:gd name="T117" fmla="*/ 4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 h="126">
                      <a:moveTo>
                        <a:pt x="58" y="44"/>
                      </a:moveTo>
                      <a:lnTo>
                        <a:pt x="58" y="44"/>
                      </a:lnTo>
                      <a:lnTo>
                        <a:pt x="60" y="50"/>
                      </a:lnTo>
                      <a:lnTo>
                        <a:pt x="60" y="50"/>
                      </a:lnTo>
                      <a:lnTo>
                        <a:pt x="60" y="56"/>
                      </a:lnTo>
                      <a:lnTo>
                        <a:pt x="62" y="60"/>
                      </a:lnTo>
                      <a:lnTo>
                        <a:pt x="62" y="62"/>
                      </a:lnTo>
                      <a:lnTo>
                        <a:pt x="62" y="62"/>
                      </a:lnTo>
                      <a:lnTo>
                        <a:pt x="62" y="68"/>
                      </a:lnTo>
                      <a:lnTo>
                        <a:pt x="62" y="68"/>
                      </a:lnTo>
                      <a:lnTo>
                        <a:pt x="62" y="76"/>
                      </a:lnTo>
                      <a:lnTo>
                        <a:pt x="62" y="76"/>
                      </a:lnTo>
                      <a:lnTo>
                        <a:pt x="62" y="82"/>
                      </a:lnTo>
                      <a:lnTo>
                        <a:pt x="62" y="82"/>
                      </a:lnTo>
                      <a:lnTo>
                        <a:pt x="60" y="88"/>
                      </a:lnTo>
                      <a:lnTo>
                        <a:pt x="60" y="88"/>
                      </a:lnTo>
                      <a:lnTo>
                        <a:pt x="58" y="94"/>
                      </a:lnTo>
                      <a:lnTo>
                        <a:pt x="58" y="94"/>
                      </a:lnTo>
                      <a:lnTo>
                        <a:pt x="54" y="100"/>
                      </a:lnTo>
                      <a:lnTo>
                        <a:pt x="54" y="100"/>
                      </a:lnTo>
                      <a:lnTo>
                        <a:pt x="50" y="104"/>
                      </a:lnTo>
                      <a:lnTo>
                        <a:pt x="48" y="108"/>
                      </a:lnTo>
                      <a:lnTo>
                        <a:pt x="48" y="108"/>
                      </a:lnTo>
                      <a:lnTo>
                        <a:pt x="46" y="110"/>
                      </a:lnTo>
                      <a:lnTo>
                        <a:pt x="46" y="110"/>
                      </a:lnTo>
                      <a:lnTo>
                        <a:pt x="44" y="112"/>
                      </a:lnTo>
                      <a:lnTo>
                        <a:pt x="42" y="114"/>
                      </a:lnTo>
                      <a:lnTo>
                        <a:pt x="42" y="114"/>
                      </a:lnTo>
                      <a:lnTo>
                        <a:pt x="40" y="116"/>
                      </a:lnTo>
                      <a:lnTo>
                        <a:pt x="36" y="118"/>
                      </a:lnTo>
                      <a:lnTo>
                        <a:pt x="36" y="118"/>
                      </a:lnTo>
                      <a:lnTo>
                        <a:pt x="34" y="120"/>
                      </a:lnTo>
                      <a:lnTo>
                        <a:pt x="32" y="122"/>
                      </a:lnTo>
                      <a:lnTo>
                        <a:pt x="32" y="122"/>
                      </a:lnTo>
                      <a:lnTo>
                        <a:pt x="28" y="122"/>
                      </a:lnTo>
                      <a:lnTo>
                        <a:pt x="28" y="124"/>
                      </a:lnTo>
                      <a:lnTo>
                        <a:pt x="26" y="124"/>
                      </a:lnTo>
                      <a:lnTo>
                        <a:pt x="26" y="124"/>
                      </a:lnTo>
                      <a:lnTo>
                        <a:pt x="20" y="126"/>
                      </a:lnTo>
                      <a:lnTo>
                        <a:pt x="18" y="126"/>
                      </a:lnTo>
                      <a:lnTo>
                        <a:pt x="18" y="124"/>
                      </a:lnTo>
                      <a:lnTo>
                        <a:pt x="18" y="124"/>
                      </a:lnTo>
                      <a:lnTo>
                        <a:pt x="18" y="124"/>
                      </a:lnTo>
                      <a:lnTo>
                        <a:pt x="26" y="120"/>
                      </a:lnTo>
                      <a:lnTo>
                        <a:pt x="26" y="120"/>
                      </a:lnTo>
                      <a:lnTo>
                        <a:pt x="30" y="118"/>
                      </a:lnTo>
                      <a:lnTo>
                        <a:pt x="30" y="118"/>
                      </a:lnTo>
                      <a:lnTo>
                        <a:pt x="32" y="114"/>
                      </a:lnTo>
                      <a:lnTo>
                        <a:pt x="32" y="114"/>
                      </a:lnTo>
                      <a:lnTo>
                        <a:pt x="36" y="110"/>
                      </a:lnTo>
                      <a:lnTo>
                        <a:pt x="38" y="110"/>
                      </a:lnTo>
                      <a:lnTo>
                        <a:pt x="38" y="108"/>
                      </a:lnTo>
                      <a:lnTo>
                        <a:pt x="38" y="108"/>
                      </a:lnTo>
                      <a:lnTo>
                        <a:pt x="42" y="100"/>
                      </a:lnTo>
                      <a:lnTo>
                        <a:pt x="42" y="100"/>
                      </a:lnTo>
                      <a:lnTo>
                        <a:pt x="44" y="92"/>
                      </a:lnTo>
                      <a:lnTo>
                        <a:pt x="44" y="92"/>
                      </a:lnTo>
                      <a:lnTo>
                        <a:pt x="46" y="82"/>
                      </a:lnTo>
                      <a:lnTo>
                        <a:pt x="46" y="82"/>
                      </a:lnTo>
                      <a:lnTo>
                        <a:pt x="46" y="80"/>
                      </a:lnTo>
                      <a:lnTo>
                        <a:pt x="46" y="78"/>
                      </a:lnTo>
                      <a:lnTo>
                        <a:pt x="46" y="78"/>
                      </a:lnTo>
                      <a:lnTo>
                        <a:pt x="44" y="74"/>
                      </a:lnTo>
                      <a:lnTo>
                        <a:pt x="44" y="70"/>
                      </a:lnTo>
                      <a:lnTo>
                        <a:pt x="42" y="66"/>
                      </a:lnTo>
                      <a:lnTo>
                        <a:pt x="42" y="66"/>
                      </a:lnTo>
                      <a:lnTo>
                        <a:pt x="40" y="58"/>
                      </a:lnTo>
                      <a:lnTo>
                        <a:pt x="40" y="58"/>
                      </a:lnTo>
                      <a:lnTo>
                        <a:pt x="38" y="54"/>
                      </a:lnTo>
                      <a:lnTo>
                        <a:pt x="38" y="54"/>
                      </a:lnTo>
                      <a:lnTo>
                        <a:pt x="38" y="50"/>
                      </a:lnTo>
                      <a:lnTo>
                        <a:pt x="38" y="50"/>
                      </a:lnTo>
                      <a:lnTo>
                        <a:pt x="36" y="46"/>
                      </a:lnTo>
                      <a:lnTo>
                        <a:pt x="34" y="42"/>
                      </a:lnTo>
                      <a:lnTo>
                        <a:pt x="34" y="42"/>
                      </a:lnTo>
                      <a:lnTo>
                        <a:pt x="28" y="34"/>
                      </a:lnTo>
                      <a:lnTo>
                        <a:pt x="28" y="34"/>
                      </a:lnTo>
                      <a:lnTo>
                        <a:pt x="26" y="32"/>
                      </a:lnTo>
                      <a:lnTo>
                        <a:pt x="26" y="32"/>
                      </a:lnTo>
                      <a:lnTo>
                        <a:pt x="22" y="28"/>
                      </a:lnTo>
                      <a:lnTo>
                        <a:pt x="22" y="28"/>
                      </a:lnTo>
                      <a:lnTo>
                        <a:pt x="18" y="26"/>
                      </a:lnTo>
                      <a:lnTo>
                        <a:pt x="18" y="26"/>
                      </a:lnTo>
                      <a:lnTo>
                        <a:pt x="16" y="22"/>
                      </a:lnTo>
                      <a:lnTo>
                        <a:pt x="16" y="22"/>
                      </a:lnTo>
                      <a:lnTo>
                        <a:pt x="8" y="18"/>
                      </a:lnTo>
                      <a:lnTo>
                        <a:pt x="8" y="18"/>
                      </a:lnTo>
                      <a:lnTo>
                        <a:pt x="0" y="14"/>
                      </a:lnTo>
                      <a:lnTo>
                        <a:pt x="0" y="14"/>
                      </a:lnTo>
                      <a:lnTo>
                        <a:pt x="0" y="12"/>
                      </a:lnTo>
                      <a:lnTo>
                        <a:pt x="2" y="8"/>
                      </a:lnTo>
                      <a:lnTo>
                        <a:pt x="4" y="6"/>
                      </a:lnTo>
                      <a:lnTo>
                        <a:pt x="6" y="4"/>
                      </a:lnTo>
                      <a:lnTo>
                        <a:pt x="8" y="2"/>
                      </a:lnTo>
                      <a:lnTo>
                        <a:pt x="8" y="2"/>
                      </a:lnTo>
                      <a:lnTo>
                        <a:pt x="12" y="2"/>
                      </a:lnTo>
                      <a:lnTo>
                        <a:pt x="12" y="2"/>
                      </a:lnTo>
                      <a:lnTo>
                        <a:pt x="16" y="0"/>
                      </a:lnTo>
                      <a:lnTo>
                        <a:pt x="16" y="0"/>
                      </a:lnTo>
                      <a:lnTo>
                        <a:pt x="22" y="0"/>
                      </a:lnTo>
                      <a:lnTo>
                        <a:pt x="22" y="0"/>
                      </a:lnTo>
                      <a:lnTo>
                        <a:pt x="28" y="0"/>
                      </a:lnTo>
                      <a:lnTo>
                        <a:pt x="28" y="0"/>
                      </a:lnTo>
                      <a:lnTo>
                        <a:pt x="32" y="4"/>
                      </a:lnTo>
                      <a:lnTo>
                        <a:pt x="32" y="4"/>
                      </a:lnTo>
                      <a:lnTo>
                        <a:pt x="36" y="6"/>
                      </a:lnTo>
                      <a:lnTo>
                        <a:pt x="36" y="6"/>
                      </a:lnTo>
                      <a:lnTo>
                        <a:pt x="40" y="10"/>
                      </a:lnTo>
                      <a:lnTo>
                        <a:pt x="40" y="10"/>
                      </a:lnTo>
                      <a:lnTo>
                        <a:pt x="44" y="14"/>
                      </a:lnTo>
                      <a:lnTo>
                        <a:pt x="44" y="14"/>
                      </a:lnTo>
                      <a:lnTo>
                        <a:pt x="46" y="20"/>
                      </a:lnTo>
                      <a:lnTo>
                        <a:pt x="46" y="20"/>
                      </a:lnTo>
                      <a:lnTo>
                        <a:pt x="50" y="24"/>
                      </a:lnTo>
                      <a:lnTo>
                        <a:pt x="50" y="24"/>
                      </a:lnTo>
                      <a:lnTo>
                        <a:pt x="54" y="34"/>
                      </a:lnTo>
                      <a:lnTo>
                        <a:pt x="54" y="34"/>
                      </a:lnTo>
                      <a:lnTo>
                        <a:pt x="58"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233" name="Picture 20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01" y="1073"/>
                  <a:ext cx="13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1" name="Freeform 210"/>
                <p:cNvSpPr>
                  <a:spLocks noEditPoints="1"/>
                </p:cNvSpPr>
                <p:nvPr/>
              </p:nvSpPr>
              <p:spPr bwMode="auto">
                <a:xfrm>
                  <a:off x="3105" y="1077"/>
                  <a:ext cx="126" cy="114"/>
                </a:xfrm>
                <a:custGeom>
                  <a:avLst/>
                  <a:gdLst>
                    <a:gd name="T0" fmla="*/ 122 w 126"/>
                    <a:gd name="T1" fmla="*/ 48 h 114"/>
                    <a:gd name="T2" fmla="*/ 118 w 126"/>
                    <a:gd name="T3" fmla="*/ 36 h 114"/>
                    <a:gd name="T4" fmla="*/ 112 w 126"/>
                    <a:gd name="T5" fmla="*/ 28 h 114"/>
                    <a:gd name="T6" fmla="*/ 104 w 126"/>
                    <a:gd name="T7" fmla="*/ 16 h 114"/>
                    <a:gd name="T8" fmla="*/ 96 w 126"/>
                    <a:gd name="T9" fmla="*/ 10 h 114"/>
                    <a:gd name="T10" fmla="*/ 84 w 126"/>
                    <a:gd name="T11" fmla="*/ 4 h 114"/>
                    <a:gd name="T12" fmla="*/ 82 w 126"/>
                    <a:gd name="T13" fmla="*/ 2 h 114"/>
                    <a:gd name="T14" fmla="*/ 62 w 126"/>
                    <a:gd name="T15" fmla="*/ 28 h 114"/>
                    <a:gd name="T16" fmla="*/ 50 w 126"/>
                    <a:gd name="T17" fmla="*/ 38 h 114"/>
                    <a:gd name="T18" fmla="*/ 42 w 126"/>
                    <a:gd name="T19" fmla="*/ 44 h 114"/>
                    <a:gd name="T20" fmla="*/ 32 w 126"/>
                    <a:gd name="T21" fmla="*/ 50 h 114"/>
                    <a:gd name="T22" fmla="*/ 20 w 126"/>
                    <a:gd name="T23" fmla="*/ 54 h 114"/>
                    <a:gd name="T24" fmla="*/ 8 w 126"/>
                    <a:gd name="T25" fmla="*/ 58 h 114"/>
                    <a:gd name="T26" fmla="*/ 4 w 126"/>
                    <a:gd name="T27" fmla="*/ 62 h 114"/>
                    <a:gd name="T28" fmla="*/ 4 w 126"/>
                    <a:gd name="T29" fmla="*/ 64 h 114"/>
                    <a:gd name="T30" fmla="*/ 26 w 126"/>
                    <a:gd name="T31" fmla="*/ 80 h 114"/>
                    <a:gd name="T32" fmla="*/ 38 w 126"/>
                    <a:gd name="T33" fmla="*/ 88 h 114"/>
                    <a:gd name="T34" fmla="*/ 54 w 126"/>
                    <a:gd name="T35" fmla="*/ 100 h 114"/>
                    <a:gd name="T36" fmla="*/ 66 w 126"/>
                    <a:gd name="T37" fmla="*/ 106 h 114"/>
                    <a:gd name="T38" fmla="*/ 78 w 126"/>
                    <a:gd name="T39" fmla="*/ 110 h 114"/>
                    <a:gd name="T40" fmla="*/ 88 w 126"/>
                    <a:gd name="T41" fmla="*/ 112 h 114"/>
                    <a:gd name="T42" fmla="*/ 100 w 126"/>
                    <a:gd name="T43" fmla="*/ 112 h 114"/>
                    <a:gd name="T44" fmla="*/ 102 w 126"/>
                    <a:gd name="T45" fmla="*/ 110 h 114"/>
                    <a:gd name="T46" fmla="*/ 110 w 126"/>
                    <a:gd name="T47" fmla="*/ 106 h 114"/>
                    <a:gd name="T48" fmla="*/ 114 w 126"/>
                    <a:gd name="T49" fmla="*/ 100 h 114"/>
                    <a:gd name="T50" fmla="*/ 120 w 126"/>
                    <a:gd name="T51" fmla="*/ 94 h 114"/>
                    <a:gd name="T52" fmla="*/ 124 w 126"/>
                    <a:gd name="T53" fmla="*/ 86 h 114"/>
                    <a:gd name="T54" fmla="*/ 126 w 126"/>
                    <a:gd name="T55" fmla="*/ 74 h 114"/>
                    <a:gd name="T56" fmla="*/ 126 w 126"/>
                    <a:gd name="T57" fmla="*/ 66 h 114"/>
                    <a:gd name="T58" fmla="*/ 124 w 126"/>
                    <a:gd name="T59" fmla="*/ 58 h 114"/>
                    <a:gd name="T60" fmla="*/ 126 w 126"/>
                    <a:gd name="T61" fmla="*/ 66 h 114"/>
                    <a:gd name="T62" fmla="*/ 126 w 126"/>
                    <a:gd name="T63" fmla="*/ 78 h 114"/>
                    <a:gd name="T64" fmla="*/ 124 w 126"/>
                    <a:gd name="T65" fmla="*/ 86 h 114"/>
                    <a:gd name="T66" fmla="*/ 120 w 126"/>
                    <a:gd name="T67" fmla="*/ 94 h 114"/>
                    <a:gd name="T68" fmla="*/ 116 w 126"/>
                    <a:gd name="T69" fmla="*/ 100 h 114"/>
                    <a:gd name="T70" fmla="*/ 110 w 126"/>
                    <a:gd name="T71" fmla="*/ 106 h 114"/>
                    <a:gd name="T72" fmla="*/ 104 w 126"/>
                    <a:gd name="T73" fmla="*/ 112 h 114"/>
                    <a:gd name="T74" fmla="*/ 96 w 126"/>
                    <a:gd name="T75" fmla="*/ 114 h 114"/>
                    <a:gd name="T76" fmla="*/ 88 w 126"/>
                    <a:gd name="T77" fmla="*/ 114 h 114"/>
                    <a:gd name="T78" fmla="*/ 78 w 126"/>
                    <a:gd name="T79" fmla="*/ 112 h 114"/>
                    <a:gd name="T80" fmla="*/ 62 w 126"/>
                    <a:gd name="T81" fmla="*/ 108 h 114"/>
                    <a:gd name="T82" fmla="*/ 52 w 126"/>
                    <a:gd name="T83" fmla="*/ 102 h 114"/>
                    <a:gd name="T84" fmla="*/ 40 w 126"/>
                    <a:gd name="T85" fmla="*/ 96 h 114"/>
                    <a:gd name="T86" fmla="*/ 30 w 126"/>
                    <a:gd name="T87" fmla="*/ 88 h 114"/>
                    <a:gd name="T88" fmla="*/ 12 w 126"/>
                    <a:gd name="T89" fmla="*/ 74 h 114"/>
                    <a:gd name="T90" fmla="*/ 2 w 126"/>
                    <a:gd name="T91" fmla="*/ 68 h 114"/>
                    <a:gd name="T92" fmla="*/ 0 w 126"/>
                    <a:gd name="T93" fmla="*/ 64 h 114"/>
                    <a:gd name="T94" fmla="*/ 2 w 126"/>
                    <a:gd name="T95" fmla="*/ 56 h 114"/>
                    <a:gd name="T96" fmla="*/ 14 w 126"/>
                    <a:gd name="T97" fmla="*/ 50 h 114"/>
                    <a:gd name="T98" fmla="*/ 20 w 126"/>
                    <a:gd name="T99" fmla="*/ 50 h 114"/>
                    <a:gd name="T100" fmla="*/ 30 w 126"/>
                    <a:gd name="T101" fmla="*/ 46 h 114"/>
                    <a:gd name="T102" fmla="*/ 38 w 126"/>
                    <a:gd name="T103" fmla="*/ 42 h 114"/>
                    <a:gd name="T104" fmla="*/ 48 w 126"/>
                    <a:gd name="T105" fmla="*/ 36 h 114"/>
                    <a:gd name="T106" fmla="*/ 58 w 126"/>
                    <a:gd name="T107" fmla="*/ 24 h 114"/>
                    <a:gd name="T108" fmla="*/ 80 w 126"/>
                    <a:gd name="T109" fmla="*/ 2 h 114"/>
                    <a:gd name="T110" fmla="*/ 86 w 126"/>
                    <a:gd name="T111" fmla="*/ 2 h 114"/>
                    <a:gd name="T112" fmla="*/ 98 w 126"/>
                    <a:gd name="T113" fmla="*/ 10 h 114"/>
                    <a:gd name="T114" fmla="*/ 104 w 126"/>
                    <a:gd name="T115" fmla="*/ 16 h 114"/>
                    <a:gd name="T116" fmla="*/ 114 w 126"/>
                    <a:gd name="T117" fmla="*/ 28 h 114"/>
                    <a:gd name="T118" fmla="*/ 118 w 126"/>
                    <a:gd name="T119" fmla="*/ 36 h 114"/>
                    <a:gd name="T120" fmla="*/ 122 w 126"/>
                    <a:gd name="T121" fmla="*/ 4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14">
                      <a:moveTo>
                        <a:pt x="124" y="58"/>
                      </a:moveTo>
                      <a:lnTo>
                        <a:pt x="124" y="52"/>
                      </a:lnTo>
                      <a:lnTo>
                        <a:pt x="124" y="52"/>
                      </a:lnTo>
                      <a:lnTo>
                        <a:pt x="122" y="48"/>
                      </a:lnTo>
                      <a:lnTo>
                        <a:pt x="120" y="44"/>
                      </a:lnTo>
                      <a:lnTo>
                        <a:pt x="120" y="40"/>
                      </a:lnTo>
                      <a:lnTo>
                        <a:pt x="120" y="40"/>
                      </a:lnTo>
                      <a:lnTo>
                        <a:pt x="118" y="36"/>
                      </a:lnTo>
                      <a:lnTo>
                        <a:pt x="118" y="36"/>
                      </a:lnTo>
                      <a:lnTo>
                        <a:pt x="116" y="32"/>
                      </a:lnTo>
                      <a:lnTo>
                        <a:pt x="116" y="32"/>
                      </a:lnTo>
                      <a:lnTo>
                        <a:pt x="112" y="28"/>
                      </a:lnTo>
                      <a:lnTo>
                        <a:pt x="112" y="28"/>
                      </a:lnTo>
                      <a:lnTo>
                        <a:pt x="110" y="24"/>
                      </a:lnTo>
                      <a:lnTo>
                        <a:pt x="108" y="20"/>
                      </a:lnTo>
                      <a:lnTo>
                        <a:pt x="104" y="16"/>
                      </a:lnTo>
                      <a:lnTo>
                        <a:pt x="104" y="16"/>
                      </a:lnTo>
                      <a:lnTo>
                        <a:pt x="100" y="14"/>
                      </a:lnTo>
                      <a:lnTo>
                        <a:pt x="100" y="14"/>
                      </a:lnTo>
                      <a:lnTo>
                        <a:pt x="96" y="10"/>
                      </a:lnTo>
                      <a:lnTo>
                        <a:pt x="96" y="10"/>
                      </a:lnTo>
                      <a:lnTo>
                        <a:pt x="88" y="6"/>
                      </a:lnTo>
                      <a:lnTo>
                        <a:pt x="88" y="6"/>
                      </a:lnTo>
                      <a:lnTo>
                        <a:pt x="84" y="4"/>
                      </a:lnTo>
                      <a:lnTo>
                        <a:pt x="84" y="4"/>
                      </a:lnTo>
                      <a:lnTo>
                        <a:pt x="80" y="2"/>
                      </a:lnTo>
                      <a:lnTo>
                        <a:pt x="82" y="2"/>
                      </a:lnTo>
                      <a:lnTo>
                        <a:pt x="82" y="2"/>
                      </a:lnTo>
                      <a:lnTo>
                        <a:pt x="68" y="20"/>
                      </a:lnTo>
                      <a:lnTo>
                        <a:pt x="68" y="20"/>
                      </a:lnTo>
                      <a:lnTo>
                        <a:pt x="62" y="28"/>
                      </a:lnTo>
                      <a:lnTo>
                        <a:pt x="62" y="28"/>
                      </a:lnTo>
                      <a:lnTo>
                        <a:pt x="54" y="34"/>
                      </a:lnTo>
                      <a:lnTo>
                        <a:pt x="54" y="34"/>
                      </a:lnTo>
                      <a:lnTo>
                        <a:pt x="50" y="38"/>
                      </a:lnTo>
                      <a:lnTo>
                        <a:pt x="50" y="38"/>
                      </a:lnTo>
                      <a:lnTo>
                        <a:pt x="46" y="42"/>
                      </a:lnTo>
                      <a:lnTo>
                        <a:pt x="46" y="42"/>
                      </a:lnTo>
                      <a:lnTo>
                        <a:pt x="42" y="44"/>
                      </a:lnTo>
                      <a:lnTo>
                        <a:pt x="42" y="44"/>
                      </a:lnTo>
                      <a:lnTo>
                        <a:pt x="36" y="48"/>
                      </a:lnTo>
                      <a:lnTo>
                        <a:pt x="34" y="50"/>
                      </a:lnTo>
                      <a:lnTo>
                        <a:pt x="32" y="50"/>
                      </a:lnTo>
                      <a:lnTo>
                        <a:pt x="32" y="50"/>
                      </a:lnTo>
                      <a:lnTo>
                        <a:pt x="26" y="52"/>
                      </a:lnTo>
                      <a:lnTo>
                        <a:pt x="26" y="52"/>
                      </a:lnTo>
                      <a:lnTo>
                        <a:pt x="20" y="54"/>
                      </a:lnTo>
                      <a:lnTo>
                        <a:pt x="20" y="54"/>
                      </a:lnTo>
                      <a:lnTo>
                        <a:pt x="16" y="54"/>
                      </a:lnTo>
                      <a:lnTo>
                        <a:pt x="16" y="54"/>
                      </a:lnTo>
                      <a:lnTo>
                        <a:pt x="16" y="54"/>
                      </a:lnTo>
                      <a:lnTo>
                        <a:pt x="8" y="58"/>
                      </a:lnTo>
                      <a:lnTo>
                        <a:pt x="6" y="60"/>
                      </a:lnTo>
                      <a:lnTo>
                        <a:pt x="6" y="60"/>
                      </a:lnTo>
                      <a:lnTo>
                        <a:pt x="4" y="62"/>
                      </a:lnTo>
                      <a:lnTo>
                        <a:pt x="4" y="62"/>
                      </a:lnTo>
                      <a:lnTo>
                        <a:pt x="4" y="62"/>
                      </a:lnTo>
                      <a:lnTo>
                        <a:pt x="4" y="64"/>
                      </a:lnTo>
                      <a:lnTo>
                        <a:pt x="4" y="64"/>
                      </a:lnTo>
                      <a:lnTo>
                        <a:pt x="4" y="64"/>
                      </a:lnTo>
                      <a:lnTo>
                        <a:pt x="16" y="70"/>
                      </a:lnTo>
                      <a:lnTo>
                        <a:pt x="16" y="70"/>
                      </a:lnTo>
                      <a:lnTo>
                        <a:pt x="22" y="76"/>
                      </a:lnTo>
                      <a:lnTo>
                        <a:pt x="26" y="80"/>
                      </a:lnTo>
                      <a:lnTo>
                        <a:pt x="26" y="80"/>
                      </a:lnTo>
                      <a:lnTo>
                        <a:pt x="32" y="84"/>
                      </a:lnTo>
                      <a:lnTo>
                        <a:pt x="32" y="84"/>
                      </a:lnTo>
                      <a:lnTo>
                        <a:pt x="38" y="88"/>
                      </a:lnTo>
                      <a:lnTo>
                        <a:pt x="38" y="88"/>
                      </a:lnTo>
                      <a:lnTo>
                        <a:pt x="48" y="96"/>
                      </a:lnTo>
                      <a:lnTo>
                        <a:pt x="48" y="96"/>
                      </a:lnTo>
                      <a:lnTo>
                        <a:pt x="54" y="100"/>
                      </a:lnTo>
                      <a:lnTo>
                        <a:pt x="54" y="100"/>
                      </a:lnTo>
                      <a:lnTo>
                        <a:pt x="60" y="104"/>
                      </a:lnTo>
                      <a:lnTo>
                        <a:pt x="64" y="104"/>
                      </a:lnTo>
                      <a:lnTo>
                        <a:pt x="66" y="106"/>
                      </a:lnTo>
                      <a:lnTo>
                        <a:pt x="66" y="106"/>
                      </a:lnTo>
                      <a:lnTo>
                        <a:pt x="72" y="108"/>
                      </a:lnTo>
                      <a:lnTo>
                        <a:pt x="72" y="108"/>
                      </a:lnTo>
                      <a:lnTo>
                        <a:pt x="78" y="110"/>
                      </a:lnTo>
                      <a:lnTo>
                        <a:pt x="78" y="110"/>
                      </a:lnTo>
                      <a:lnTo>
                        <a:pt x="86" y="112"/>
                      </a:lnTo>
                      <a:lnTo>
                        <a:pt x="86" y="112"/>
                      </a:lnTo>
                      <a:lnTo>
                        <a:pt x="88" y="112"/>
                      </a:lnTo>
                      <a:lnTo>
                        <a:pt x="92" y="112"/>
                      </a:lnTo>
                      <a:lnTo>
                        <a:pt x="94" y="112"/>
                      </a:lnTo>
                      <a:lnTo>
                        <a:pt x="96" y="112"/>
                      </a:lnTo>
                      <a:lnTo>
                        <a:pt x="100" y="112"/>
                      </a:lnTo>
                      <a:lnTo>
                        <a:pt x="98" y="112"/>
                      </a:lnTo>
                      <a:lnTo>
                        <a:pt x="98" y="112"/>
                      </a:lnTo>
                      <a:lnTo>
                        <a:pt x="102" y="110"/>
                      </a:lnTo>
                      <a:lnTo>
                        <a:pt x="102" y="110"/>
                      </a:lnTo>
                      <a:lnTo>
                        <a:pt x="106" y="108"/>
                      </a:lnTo>
                      <a:lnTo>
                        <a:pt x="106" y="108"/>
                      </a:lnTo>
                      <a:lnTo>
                        <a:pt x="110" y="106"/>
                      </a:lnTo>
                      <a:lnTo>
                        <a:pt x="110" y="106"/>
                      </a:lnTo>
                      <a:lnTo>
                        <a:pt x="112" y="102"/>
                      </a:lnTo>
                      <a:lnTo>
                        <a:pt x="112" y="102"/>
                      </a:lnTo>
                      <a:lnTo>
                        <a:pt x="114" y="100"/>
                      </a:lnTo>
                      <a:lnTo>
                        <a:pt x="114" y="100"/>
                      </a:lnTo>
                      <a:lnTo>
                        <a:pt x="118" y="96"/>
                      </a:lnTo>
                      <a:lnTo>
                        <a:pt x="118" y="96"/>
                      </a:lnTo>
                      <a:lnTo>
                        <a:pt x="120" y="94"/>
                      </a:lnTo>
                      <a:lnTo>
                        <a:pt x="120" y="94"/>
                      </a:lnTo>
                      <a:lnTo>
                        <a:pt x="122" y="90"/>
                      </a:lnTo>
                      <a:lnTo>
                        <a:pt x="122" y="90"/>
                      </a:lnTo>
                      <a:lnTo>
                        <a:pt x="124" y="86"/>
                      </a:lnTo>
                      <a:lnTo>
                        <a:pt x="124" y="86"/>
                      </a:lnTo>
                      <a:lnTo>
                        <a:pt x="124" y="82"/>
                      </a:lnTo>
                      <a:lnTo>
                        <a:pt x="124" y="82"/>
                      </a:lnTo>
                      <a:lnTo>
                        <a:pt x="126" y="78"/>
                      </a:lnTo>
                      <a:lnTo>
                        <a:pt x="126" y="74"/>
                      </a:lnTo>
                      <a:lnTo>
                        <a:pt x="126" y="74"/>
                      </a:lnTo>
                      <a:lnTo>
                        <a:pt x="126" y="70"/>
                      </a:lnTo>
                      <a:lnTo>
                        <a:pt x="126" y="70"/>
                      </a:lnTo>
                      <a:lnTo>
                        <a:pt x="126" y="66"/>
                      </a:lnTo>
                      <a:lnTo>
                        <a:pt x="126" y="66"/>
                      </a:lnTo>
                      <a:lnTo>
                        <a:pt x="126" y="62"/>
                      </a:lnTo>
                      <a:lnTo>
                        <a:pt x="124" y="58"/>
                      </a:lnTo>
                      <a:close/>
                      <a:moveTo>
                        <a:pt x="124" y="58"/>
                      </a:moveTo>
                      <a:lnTo>
                        <a:pt x="126" y="62"/>
                      </a:lnTo>
                      <a:lnTo>
                        <a:pt x="126" y="62"/>
                      </a:lnTo>
                      <a:lnTo>
                        <a:pt x="126" y="66"/>
                      </a:lnTo>
                      <a:lnTo>
                        <a:pt x="126" y="66"/>
                      </a:lnTo>
                      <a:lnTo>
                        <a:pt x="126" y="70"/>
                      </a:lnTo>
                      <a:lnTo>
                        <a:pt x="126" y="70"/>
                      </a:lnTo>
                      <a:lnTo>
                        <a:pt x="126" y="74"/>
                      </a:lnTo>
                      <a:lnTo>
                        <a:pt x="126" y="78"/>
                      </a:lnTo>
                      <a:lnTo>
                        <a:pt x="126" y="78"/>
                      </a:lnTo>
                      <a:lnTo>
                        <a:pt x="124" y="82"/>
                      </a:lnTo>
                      <a:lnTo>
                        <a:pt x="124" y="82"/>
                      </a:lnTo>
                      <a:lnTo>
                        <a:pt x="124" y="86"/>
                      </a:lnTo>
                      <a:lnTo>
                        <a:pt x="124" y="86"/>
                      </a:lnTo>
                      <a:lnTo>
                        <a:pt x="122" y="90"/>
                      </a:lnTo>
                      <a:lnTo>
                        <a:pt x="122" y="90"/>
                      </a:lnTo>
                      <a:lnTo>
                        <a:pt x="120" y="94"/>
                      </a:lnTo>
                      <a:lnTo>
                        <a:pt x="120" y="94"/>
                      </a:lnTo>
                      <a:lnTo>
                        <a:pt x="118" y="98"/>
                      </a:lnTo>
                      <a:lnTo>
                        <a:pt x="118" y="98"/>
                      </a:lnTo>
                      <a:lnTo>
                        <a:pt x="116" y="100"/>
                      </a:lnTo>
                      <a:lnTo>
                        <a:pt x="116" y="100"/>
                      </a:lnTo>
                      <a:lnTo>
                        <a:pt x="112" y="104"/>
                      </a:lnTo>
                      <a:lnTo>
                        <a:pt x="112" y="104"/>
                      </a:lnTo>
                      <a:lnTo>
                        <a:pt x="110" y="106"/>
                      </a:lnTo>
                      <a:lnTo>
                        <a:pt x="110" y="106"/>
                      </a:lnTo>
                      <a:lnTo>
                        <a:pt x="106" y="108"/>
                      </a:lnTo>
                      <a:lnTo>
                        <a:pt x="106" y="108"/>
                      </a:lnTo>
                      <a:lnTo>
                        <a:pt x="104" y="112"/>
                      </a:lnTo>
                      <a:lnTo>
                        <a:pt x="104" y="112"/>
                      </a:lnTo>
                      <a:lnTo>
                        <a:pt x="100" y="114"/>
                      </a:lnTo>
                      <a:lnTo>
                        <a:pt x="100" y="114"/>
                      </a:lnTo>
                      <a:lnTo>
                        <a:pt x="96" y="114"/>
                      </a:lnTo>
                      <a:lnTo>
                        <a:pt x="94" y="114"/>
                      </a:lnTo>
                      <a:lnTo>
                        <a:pt x="92" y="114"/>
                      </a:lnTo>
                      <a:lnTo>
                        <a:pt x="88" y="114"/>
                      </a:lnTo>
                      <a:lnTo>
                        <a:pt x="88" y="114"/>
                      </a:lnTo>
                      <a:lnTo>
                        <a:pt x="86" y="114"/>
                      </a:lnTo>
                      <a:lnTo>
                        <a:pt x="86" y="114"/>
                      </a:lnTo>
                      <a:lnTo>
                        <a:pt x="78" y="112"/>
                      </a:lnTo>
                      <a:lnTo>
                        <a:pt x="78" y="112"/>
                      </a:lnTo>
                      <a:lnTo>
                        <a:pt x="72" y="112"/>
                      </a:lnTo>
                      <a:lnTo>
                        <a:pt x="72" y="112"/>
                      </a:lnTo>
                      <a:lnTo>
                        <a:pt x="66" y="108"/>
                      </a:lnTo>
                      <a:lnTo>
                        <a:pt x="62" y="108"/>
                      </a:lnTo>
                      <a:lnTo>
                        <a:pt x="58" y="106"/>
                      </a:lnTo>
                      <a:lnTo>
                        <a:pt x="58" y="106"/>
                      </a:lnTo>
                      <a:lnTo>
                        <a:pt x="52" y="102"/>
                      </a:lnTo>
                      <a:lnTo>
                        <a:pt x="52" y="102"/>
                      </a:lnTo>
                      <a:lnTo>
                        <a:pt x="46" y="100"/>
                      </a:lnTo>
                      <a:lnTo>
                        <a:pt x="46" y="100"/>
                      </a:lnTo>
                      <a:lnTo>
                        <a:pt x="40" y="96"/>
                      </a:lnTo>
                      <a:lnTo>
                        <a:pt x="40" y="96"/>
                      </a:lnTo>
                      <a:lnTo>
                        <a:pt x="34" y="92"/>
                      </a:lnTo>
                      <a:lnTo>
                        <a:pt x="34" y="92"/>
                      </a:lnTo>
                      <a:lnTo>
                        <a:pt x="30" y="88"/>
                      </a:lnTo>
                      <a:lnTo>
                        <a:pt x="30" y="88"/>
                      </a:lnTo>
                      <a:lnTo>
                        <a:pt x="24" y="84"/>
                      </a:lnTo>
                      <a:lnTo>
                        <a:pt x="18" y="78"/>
                      </a:lnTo>
                      <a:lnTo>
                        <a:pt x="18" y="78"/>
                      </a:lnTo>
                      <a:lnTo>
                        <a:pt x="12" y="74"/>
                      </a:lnTo>
                      <a:lnTo>
                        <a:pt x="12" y="74"/>
                      </a:lnTo>
                      <a:lnTo>
                        <a:pt x="2" y="68"/>
                      </a:lnTo>
                      <a:lnTo>
                        <a:pt x="2" y="68"/>
                      </a:lnTo>
                      <a:lnTo>
                        <a:pt x="2" y="68"/>
                      </a:lnTo>
                      <a:lnTo>
                        <a:pt x="0" y="66"/>
                      </a:lnTo>
                      <a:lnTo>
                        <a:pt x="0" y="66"/>
                      </a:lnTo>
                      <a:lnTo>
                        <a:pt x="0" y="64"/>
                      </a:lnTo>
                      <a:lnTo>
                        <a:pt x="0" y="64"/>
                      </a:lnTo>
                      <a:lnTo>
                        <a:pt x="0" y="60"/>
                      </a:lnTo>
                      <a:lnTo>
                        <a:pt x="0" y="60"/>
                      </a:lnTo>
                      <a:lnTo>
                        <a:pt x="0" y="60"/>
                      </a:lnTo>
                      <a:lnTo>
                        <a:pt x="2" y="56"/>
                      </a:lnTo>
                      <a:lnTo>
                        <a:pt x="4" y="56"/>
                      </a:lnTo>
                      <a:lnTo>
                        <a:pt x="4" y="54"/>
                      </a:lnTo>
                      <a:lnTo>
                        <a:pt x="4" y="54"/>
                      </a:lnTo>
                      <a:lnTo>
                        <a:pt x="14" y="50"/>
                      </a:lnTo>
                      <a:lnTo>
                        <a:pt x="14" y="50"/>
                      </a:lnTo>
                      <a:lnTo>
                        <a:pt x="16" y="50"/>
                      </a:lnTo>
                      <a:lnTo>
                        <a:pt x="16" y="50"/>
                      </a:lnTo>
                      <a:lnTo>
                        <a:pt x="20" y="50"/>
                      </a:lnTo>
                      <a:lnTo>
                        <a:pt x="20" y="50"/>
                      </a:lnTo>
                      <a:lnTo>
                        <a:pt x="24" y="48"/>
                      </a:lnTo>
                      <a:lnTo>
                        <a:pt x="24" y="48"/>
                      </a:lnTo>
                      <a:lnTo>
                        <a:pt x="30" y="46"/>
                      </a:lnTo>
                      <a:lnTo>
                        <a:pt x="32" y="46"/>
                      </a:lnTo>
                      <a:lnTo>
                        <a:pt x="34" y="44"/>
                      </a:lnTo>
                      <a:lnTo>
                        <a:pt x="34" y="44"/>
                      </a:lnTo>
                      <a:lnTo>
                        <a:pt x="38" y="42"/>
                      </a:lnTo>
                      <a:lnTo>
                        <a:pt x="38" y="42"/>
                      </a:lnTo>
                      <a:lnTo>
                        <a:pt x="42" y="38"/>
                      </a:lnTo>
                      <a:lnTo>
                        <a:pt x="42" y="38"/>
                      </a:lnTo>
                      <a:lnTo>
                        <a:pt x="48" y="36"/>
                      </a:lnTo>
                      <a:lnTo>
                        <a:pt x="48" y="36"/>
                      </a:lnTo>
                      <a:lnTo>
                        <a:pt x="52" y="32"/>
                      </a:lnTo>
                      <a:lnTo>
                        <a:pt x="52" y="32"/>
                      </a:lnTo>
                      <a:lnTo>
                        <a:pt x="58" y="24"/>
                      </a:lnTo>
                      <a:lnTo>
                        <a:pt x="58" y="24"/>
                      </a:lnTo>
                      <a:lnTo>
                        <a:pt x="66" y="18"/>
                      </a:lnTo>
                      <a:lnTo>
                        <a:pt x="66" y="18"/>
                      </a:lnTo>
                      <a:lnTo>
                        <a:pt x="80" y="2"/>
                      </a:lnTo>
                      <a:lnTo>
                        <a:pt x="80" y="2"/>
                      </a:lnTo>
                      <a:lnTo>
                        <a:pt x="80" y="0"/>
                      </a:lnTo>
                      <a:lnTo>
                        <a:pt x="80" y="0"/>
                      </a:lnTo>
                      <a:lnTo>
                        <a:pt x="86" y="2"/>
                      </a:lnTo>
                      <a:lnTo>
                        <a:pt x="86" y="2"/>
                      </a:lnTo>
                      <a:lnTo>
                        <a:pt x="90" y="4"/>
                      </a:lnTo>
                      <a:lnTo>
                        <a:pt x="90" y="4"/>
                      </a:lnTo>
                      <a:lnTo>
                        <a:pt x="98" y="10"/>
                      </a:lnTo>
                      <a:lnTo>
                        <a:pt x="98" y="10"/>
                      </a:lnTo>
                      <a:lnTo>
                        <a:pt x="100" y="12"/>
                      </a:lnTo>
                      <a:lnTo>
                        <a:pt x="100" y="12"/>
                      </a:lnTo>
                      <a:lnTo>
                        <a:pt x="104" y="16"/>
                      </a:lnTo>
                      <a:lnTo>
                        <a:pt x="108" y="20"/>
                      </a:lnTo>
                      <a:lnTo>
                        <a:pt x="110" y="24"/>
                      </a:lnTo>
                      <a:lnTo>
                        <a:pt x="110" y="24"/>
                      </a:lnTo>
                      <a:lnTo>
                        <a:pt x="114" y="28"/>
                      </a:lnTo>
                      <a:lnTo>
                        <a:pt x="114" y="28"/>
                      </a:lnTo>
                      <a:lnTo>
                        <a:pt x="116" y="32"/>
                      </a:lnTo>
                      <a:lnTo>
                        <a:pt x="116" y="32"/>
                      </a:lnTo>
                      <a:lnTo>
                        <a:pt x="118" y="36"/>
                      </a:lnTo>
                      <a:lnTo>
                        <a:pt x="118" y="36"/>
                      </a:lnTo>
                      <a:lnTo>
                        <a:pt x="120" y="40"/>
                      </a:lnTo>
                      <a:lnTo>
                        <a:pt x="122" y="44"/>
                      </a:lnTo>
                      <a:lnTo>
                        <a:pt x="122" y="48"/>
                      </a:lnTo>
                      <a:lnTo>
                        <a:pt x="122" y="48"/>
                      </a:lnTo>
                      <a:lnTo>
                        <a:pt x="124" y="52"/>
                      </a:lnTo>
                      <a:lnTo>
                        <a:pt x="124" y="58"/>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2" name="Freeform 211"/>
                <p:cNvSpPr>
                  <a:spLocks/>
                </p:cNvSpPr>
                <p:nvPr/>
              </p:nvSpPr>
              <p:spPr bwMode="auto">
                <a:xfrm>
                  <a:off x="3109" y="1079"/>
                  <a:ext cx="122" cy="110"/>
                </a:xfrm>
                <a:custGeom>
                  <a:avLst/>
                  <a:gdLst>
                    <a:gd name="T0" fmla="*/ 120 w 122"/>
                    <a:gd name="T1" fmla="*/ 50 h 110"/>
                    <a:gd name="T2" fmla="*/ 118 w 122"/>
                    <a:gd name="T3" fmla="*/ 46 h 110"/>
                    <a:gd name="T4" fmla="*/ 116 w 122"/>
                    <a:gd name="T5" fmla="*/ 38 h 110"/>
                    <a:gd name="T6" fmla="*/ 114 w 122"/>
                    <a:gd name="T7" fmla="*/ 34 h 110"/>
                    <a:gd name="T8" fmla="*/ 112 w 122"/>
                    <a:gd name="T9" fmla="*/ 30 h 110"/>
                    <a:gd name="T10" fmla="*/ 108 w 122"/>
                    <a:gd name="T11" fmla="*/ 26 h 110"/>
                    <a:gd name="T12" fmla="*/ 106 w 122"/>
                    <a:gd name="T13" fmla="*/ 22 h 110"/>
                    <a:gd name="T14" fmla="*/ 100 w 122"/>
                    <a:gd name="T15" fmla="*/ 14 h 110"/>
                    <a:gd name="T16" fmla="*/ 96 w 122"/>
                    <a:gd name="T17" fmla="*/ 12 h 110"/>
                    <a:gd name="T18" fmla="*/ 92 w 122"/>
                    <a:gd name="T19" fmla="*/ 8 h 110"/>
                    <a:gd name="T20" fmla="*/ 84 w 122"/>
                    <a:gd name="T21" fmla="*/ 4 h 110"/>
                    <a:gd name="T22" fmla="*/ 80 w 122"/>
                    <a:gd name="T23" fmla="*/ 2 h 110"/>
                    <a:gd name="T24" fmla="*/ 76 w 122"/>
                    <a:gd name="T25" fmla="*/ 0 h 110"/>
                    <a:gd name="T26" fmla="*/ 78 w 122"/>
                    <a:gd name="T27" fmla="*/ 0 h 110"/>
                    <a:gd name="T28" fmla="*/ 64 w 122"/>
                    <a:gd name="T29" fmla="*/ 18 h 110"/>
                    <a:gd name="T30" fmla="*/ 58 w 122"/>
                    <a:gd name="T31" fmla="*/ 26 h 110"/>
                    <a:gd name="T32" fmla="*/ 50 w 122"/>
                    <a:gd name="T33" fmla="*/ 32 h 110"/>
                    <a:gd name="T34" fmla="*/ 46 w 122"/>
                    <a:gd name="T35" fmla="*/ 36 h 110"/>
                    <a:gd name="T36" fmla="*/ 42 w 122"/>
                    <a:gd name="T37" fmla="*/ 40 h 110"/>
                    <a:gd name="T38" fmla="*/ 38 w 122"/>
                    <a:gd name="T39" fmla="*/ 42 h 110"/>
                    <a:gd name="T40" fmla="*/ 30 w 122"/>
                    <a:gd name="T41" fmla="*/ 48 h 110"/>
                    <a:gd name="T42" fmla="*/ 28 w 122"/>
                    <a:gd name="T43" fmla="*/ 48 h 110"/>
                    <a:gd name="T44" fmla="*/ 22 w 122"/>
                    <a:gd name="T45" fmla="*/ 50 h 110"/>
                    <a:gd name="T46" fmla="*/ 16 w 122"/>
                    <a:gd name="T47" fmla="*/ 52 h 110"/>
                    <a:gd name="T48" fmla="*/ 12 w 122"/>
                    <a:gd name="T49" fmla="*/ 52 h 110"/>
                    <a:gd name="T50" fmla="*/ 4 w 122"/>
                    <a:gd name="T51" fmla="*/ 56 h 110"/>
                    <a:gd name="T52" fmla="*/ 2 w 122"/>
                    <a:gd name="T53" fmla="*/ 58 h 110"/>
                    <a:gd name="T54" fmla="*/ 0 w 122"/>
                    <a:gd name="T55" fmla="*/ 60 h 110"/>
                    <a:gd name="T56" fmla="*/ 0 w 122"/>
                    <a:gd name="T57" fmla="*/ 62 h 110"/>
                    <a:gd name="T58" fmla="*/ 0 w 122"/>
                    <a:gd name="T59" fmla="*/ 62 h 110"/>
                    <a:gd name="T60" fmla="*/ 12 w 122"/>
                    <a:gd name="T61" fmla="*/ 68 h 110"/>
                    <a:gd name="T62" fmla="*/ 22 w 122"/>
                    <a:gd name="T63" fmla="*/ 78 h 110"/>
                    <a:gd name="T64" fmla="*/ 28 w 122"/>
                    <a:gd name="T65" fmla="*/ 82 h 110"/>
                    <a:gd name="T66" fmla="*/ 34 w 122"/>
                    <a:gd name="T67" fmla="*/ 86 h 110"/>
                    <a:gd name="T68" fmla="*/ 44 w 122"/>
                    <a:gd name="T69" fmla="*/ 94 h 110"/>
                    <a:gd name="T70" fmla="*/ 50 w 122"/>
                    <a:gd name="T71" fmla="*/ 98 h 110"/>
                    <a:gd name="T72" fmla="*/ 56 w 122"/>
                    <a:gd name="T73" fmla="*/ 102 h 110"/>
                    <a:gd name="T74" fmla="*/ 62 w 122"/>
                    <a:gd name="T75" fmla="*/ 104 h 110"/>
                    <a:gd name="T76" fmla="*/ 68 w 122"/>
                    <a:gd name="T77" fmla="*/ 106 h 110"/>
                    <a:gd name="T78" fmla="*/ 74 w 122"/>
                    <a:gd name="T79" fmla="*/ 108 h 110"/>
                    <a:gd name="T80" fmla="*/ 82 w 122"/>
                    <a:gd name="T81" fmla="*/ 110 h 110"/>
                    <a:gd name="T82" fmla="*/ 84 w 122"/>
                    <a:gd name="T83" fmla="*/ 110 h 110"/>
                    <a:gd name="T84" fmla="*/ 90 w 122"/>
                    <a:gd name="T85" fmla="*/ 110 h 110"/>
                    <a:gd name="T86" fmla="*/ 96 w 122"/>
                    <a:gd name="T87" fmla="*/ 110 h 110"/>
                    <a:gd name="T88" fmla="*/ 94 w 122"/>
                    <a:gd name="T89" fmla="*/ 110 h 110"/>
                    <a:gd name="T90" fmla="*/ 98 w 122"/>
                    <a:gd name="T91" fmla="*/ 108 h 110"/>
                    <a:gd name="T92" fmla="*/ 102 w 122"/>
                    <a:gd name="T93" fmla="*/ 106 h 110"/>
                    <a:gd name="T94" fmla="*/ 106 w 122"/>
                    <a:gd name="T95" fmla="*/ 104 h 110"/>
                    <a:gd name="T96" fmla="*/ 108 w 122"/>
                    <a:gd name="T97" fmla="*/ 100 h 110"/>
                    <a:gd name="T98" fmla="*/ 110 w 122"/>
                    <a:gd name="T99" fmla="*/ 98 h 110"/>
                    <a:gd name="T100" fmla="*/ 114 w 122"/>
                    <a:gd name="T101" fmla="*/ 94 h 110"/>
                    <a:gd name="T102" fmla="*/ 116 w 122"/>
                    <a:gd name="T103" fmla="*/ 92 h 110"/>
                    <a:gd name="T104" fmla="*/ 118 w 122"/>
                    <a:gd name="T105" fmla="*/ 88 h 110"/>
                    <a:gd name="T106" fmla="*/ 120 w 122"/>
                    <a:gd name="T107" fmla="*/ 84 h 110"/>
                    <a:gd name="T108" fmla="*/ 120 w 122"/>
                    <a:gd name="T109" fmla="*/ 80 h 110"/>
                    <a:gd name="T110" fmla="*/ 122 w 122"/>
                    <a:gd name="T111" fmla="*/ 72 h 110"/>
                    <a:gd name="T112" fmla="*/ 122 w 122"/>
                    <a:gd name="T113" fmla="*/ 68 h 110"/>
                    <a:gd name="T114" fmla="*/ 122 w 122"/>
                    <a:gd name="T115" fmla="*/ 64 h 110"/>
                    <a:gd name="T116" fmla="*/ 122 w 122"/>
                    <a:gd name="T11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0">
                      <a:moveTo>
                        <a:pt x="120" y="56"/>
                      </a:moveTo>
                      <a:lnTo>
                        <a:pt x="120" y="50"/>
                      </a:lnTo>
                      <a:lnTo>
                        <a:pt x="120" y="50"/>
                      </a:lnTo>
                      <a:lnTo>
                        <a:pt x="118" y="46"/>
                      </a:lnTo>
                      <a:lnTo>
                        <a:pt x="116" y="42"/>
                      </a:lnTo>
                      <a:lnTo>
                        <a:pt x="116" y="38"/>
                      </a:lnTo>
                      <a:lnTo>
                        <a:pt x="116" y="38"/>
                      </a:lnTo>
                      <a:lnTo>
                        <a:pt x="114" y="34"/>
                      </a:lnTo>
                      <a:lnTo>
                        <a:pt x="114" y="34"/>
                      </a:lnTo>
                      <a:lnTo>
                        <a:pt x="112" y="30"/>
                      </a:lnTo>
                      <a:lnTo>
                        <a:pt x="112" y="30"/>
                      </a:lnTo>
                      <a:lnTo>
                        <a:pt x="108" y="26"/>
                      </a:lnTo>
                      <a:lnTo>
                        <a:pt x="108" y="26"/>
                      </a:lnTo>
                      <a:lnTo>
                        <a:pt x="106" y="22"/>
                      </a:lnTo>
                      <a:lnTo>
                        <a:pt x="104" y="18"/>
                      </a:lnTo>
                      <a:lnTo>
                        <a:pt x="100" y="14"/>
                      </a:lnTo>
                      <a:lnTo>
                        <a:pt x="100" y="14"/>
                      </a:lnTo>
                      <a:lnTo>
                        <a:pt x="96" y="12"/>
                      </a:lnTo>
                      <a:lnTo>
                        <a:pt x="96" y="12"/>
                      </a:lnTo>
                      <a:lnTo>
                        <a:pt x="92" y="8"/>
                      </a:lnTo>
                      <a:lnTo>
                        <a:pt x="92" y="8"/>
                      </a:lnTo>
                      <a:lnTo>
                        <a:pt x="84" y="4"/>
                      </a:lnTo>
                      <a:lnTo>
                        <a:pt x="84" y="4"/>
                      </a:lnTo>
                      <a:lnTo>
                        <a:pt x="80" y="2"/>
                      </a:lnTo>
                      <a:lnTo>
                        <a:pt x="80" y="2"/>
                      </a:lnTo>
                      <a:lnTo>
                        <a:pt x="76" y="0"/>
                      </a:lnTo>
                      <a:lnTo>
                        <a:pt x="78" y="0"/>
                      </a:lnTo>
                      <a:lnTo>
                        <a:pt x="78" y="0"/>
                      </a:lnTo>
                      <a:lnTo>
                        <a:pt x="64" y="18"/>
                      </a:lnTo>
                      <a:lnTo>
                        <a:pt x="64" y="18"/>
                      </a:lnTo>
                      <a:lnTo>
                        <a:pt x="58" y="26"/>
                      </a:lnTo>
                      <a:lnTo>
                        <a:pt x="58" y="26"/>
                      </a:lnTo>
                      <a:lnTo>
                        <a:pt x="50" y="32"/>
                      </a:lnTo>
                      <a:lnTo>
                        <a:pt x="50" y="32"/>
                      </a:lnTo>
                      <a:lnTo>
                        <a:pt x="46" y="36"/>
                      </a:lnTo>
                      <a:lnTo>
                        <a:pt x="46" y="36"/>
                      </a:lnTo>
                      <a:lnTo>
                        <a:pt x="42" y="40"/>
                      </a:lnTo>
                      <a:lnTo>
                        <a:pt x="42" y="40"/>
                      </a:lnTo>
                      <a:lnTo>
                        <a:pt x="38" y="42"/>
                      </a:lnTo>
                      <a:lnTo>
                        <a:pt x="38" y="42"/>
                      </a:lnTo>
                      <a:lnTo>
                        <a:pt x="32" y="46"/>
                      </a:lnTo>
                      <a:lnTo>
                        <a:pt x="30" y="48"/>
                      </a:lnTo>
                      <a:lnTo>
                        <a:pt x="28" y="48"/>
                      </a:lnTo>
                      <a:lnTo>
                        <a:pt x="28" y="48"/>
                      </a:lnTo>
                      <a:lnTo>
                        <a:pt x="22" y="50"/>
                      </a:lnTo>
                      <a:lnTo>
                        <a:pt x="22" y="50"/>
                      </a:lnTo>
                      <a:lnTo>
                        <a:pt x="16" y="52"/>
                      </a:lnTo>
                      <a:lnTo>
                        <a:pt x="16" y="52"/>
                      </a:lnTo>
                      <a:lnTo>
                        <a:pt x="12" y="52"/>
                      </a:lnTo>
                      <a:lnTo>
                        <a:pt x="12" y="52"/>
                      </a:lnTo>
                      <a:lnTo>
                        <a:pt x="12" y="52"/>
                      </a:lnTo>
                      <a:lnTo>
                        <a:pt x="4" y="56"/>
                      </a:lnTo>
                      <a:lnTo>
                        <a:pt x="2" y="58"/>
                      </a:lnTo>
                      <a:lnTo>
                        <a:pt x="2" y="58"/>
                      </a:lnTo>
                      <a:lnTo>
                        <a:pt x="0" y="60"/>
                      </a:lnTo>
                      <a:lnTo>
                        <a:pt x="0" y="60"/>
                      </a:lnTo>
                      <a:lnTo>
                        <a:pt x="0" y="60"/>
                      </a:lnTo>
                      <a:lnTo>
                        <a:pt x="0" y="62"/>
                      </a:lnTo>
                      <a:lnTo>
                        <a:pt x="0" y="62"/>
                      </a:lnTo>
                      <a:lnTo>
                        <a:pt x="0" y="62"/>
                      </a:lnTo>
                      <a:lnTo>
                        <a:pt x="12" y="68"/>
                      </a:lnTo>
                      <a:lnTo>
                        <a:pt x="12" y="68"/>
                      </a:lnTo>
                      <a:lnTo>
                        <a:pt x="18" y="74"/>
                      </a:lnTo>
                      <a:lnTo>
                        <a:pt x="22" y="78"/>
                      </a:lnTo>
                      <a:lnTo>
                        <a:pt x="22" y="78"/>
                      </a:lnTo>
                      <a:lnTo>
                        <a:pt x="28" y="82"/>
                      </a:lnTo>
                      <a:lnTo>
                        <a:pt x="28" y="82"/>
                      </a:lnTo>
                      <a:lnTo>
                        <a:pt x="34" y="86"/>
                      </a:lnTo>
                      <a:lnTo>
                        <a:pt x="34" y="86"/>
                      </a:lnTo>
                      <a:lnTo>
                        <a:pt x="44" y="94"/>
                      </a:lnTo>
                      <a:lnTo>
                        <a:pt x="44" y="94"/>
                      </a:lnTo>
                      <a:lnTo>
                        <a:pt x="50" y="98"/>
                      </a:lnTo>
                      <a:lnTo>
                        <a:pt x="50" y="98"/>
                      </a:lnTo>
                      <a:lnTo>
                        <a:pt x="56" y="102"/>
                      </a:lnTo>
                      <a:lnTo>
                        <a:pt x="60" y="102"/>
                      </a:lnTo>
                      <a:lnTo>
                        <a:pt x="62" y="104"/>
                      </a:lnTo>
                      <a:lnTo>
                        <a:pt x="62" y="104"/>
                      </a:lnTo>
                      <a:lnTo>
                        <a:pt x="68" y="106"/>
                      </a:lnTo>
                      <a:lnTo>
                        <a:pt x="68" y="106"/>
                      </a:lnTo>
                      <a:lnTo>
                        <a:pt x="74" y="108"/>
                      </a:lnTo>
                      <a:lnTo>
                        <a:pt x="74" y="108"/>
                      </a:lnTo>
                      <a:lnTo>
                        <a:pt x="82" y="110"/>
                      </a:lnTo>
                      <a:lnTo>
                        <a:pt x="82" y="110"/>
                      </a:lnTo>
                      <a:lnTo>
                        <a:pt x="84" y="110"/>
                      </a:lnTo>
                      <a:lnTo>
                        <a:pt x="88" y="110"/>
                      </a:lnTo>
                      <a:lnTo>
                        <a:pt x="90" y="110"/>
                      </a:lnTo>
                      <a:lnTo>
                        <a:pt x="92" y="110"/>
                      </a:lnTo>
                      <a:lnTo>
                        <a:pt x="96" y="110"/>
                      </a:lnTo>
                      <a:lnTo>
                        <a:pt x="94" y="110"/>
                      </a:lnTo>
                      <a:lnTo>
                        <a:pt x="94" y="110"/>
                      </a:lnTo>
                      <a:lnTo>
                        <a:pt x="98" y="108"/>
                      </a:lnTo>
                      <a:lnTo>
                        <a:pt x="98" y="108"/>
                      </a:lnTo>
                      <a:lnTo>
                        <a:pt x="102" y="106"/>
                      </a:lnTo>
                      <a:lnTo>
                        <a:pt x="102" y="106"/>
                      </a:lnTo>
                      <a:lnTo>
                        <a:pt x="106" y="104"/>
                      </a:lnTo>
                      <a:lnTo>
                        <a:pt x="106" y="104"/>
                      </a:lnTo>
                      <a:lnTo>
                        <a:pt x="108" y="100"/>
                      </a:lnTo>
                      <a:lnTo>
                        <a:pt x="108" y="100"/>
                      </a:lnTo>
                      <a:lnTo>
                        <a:pt x="110" y="98"/>
                      </a:lnTo>
                      <a:lnTo>
                        <a:pt x="110" y="98"/>
                      </a:lnTo>
                      <a:lnTo>
                        <a:pt x="114" y="94"/>
                      </a:lnTo>
                      <a:lnTo>
                        <a:pt x="114" y="94"/>
                      </a:lnTo>
                      <a:lnTo>
                        <a:pt x="116" y="92"/>
                      </a:lnTo>
                      <a:lnTo>
                        <a:pt x="116" y="92"/>
                      </a:lnTo>
                      <a:lnTo>
                        <a:pt x="118" y="88"/>
                      </a:lnTo>
                      <a:lnTo>
                        <a:pt x="118" y="88"/>
                      </a:lnTo>
                      <a:lnTo>
                        <a:pt x="120" y="84"/>
                      </a:lnTo>
                      <a:lnTo>
                        <a:pt x="120" y="84"/>
                      </a:lnTo>
                      <a:lnTo>
                        <a:pt x="120" y="80"/>
                      </a:lnTo>
                      <a:lnTo>
                        <a:pt x="120" y="80"/>
                      </a:lnTo>
                      <a:lnTo>
                        <a:pt x="122" y="76"/>
                      </a:lnTo>
                      <a:lnTo>
                        <a:pt x="122" y="72"/>
                      </a:lnTo>
                      <a:lnTo>
                        <a:pt x="122" y="72"/>
                      </a:lnTo>
                      <a:lnTo>
                        <a:pt x="122" y="68"/>
                      </a:lnTo>
                      <a:lnTo>
                        <a:pt x="122" y="68"/>
                      </a:lnTo>
                      <a:lnTo>
                        <a:pt x="122" y="64"/>
                      </a:lnTo>
                      <a:lnTo>
                        <a:pt x="122" y="64"/>
                      </a:lnTo>
                      <a:lnTo>
                        <a:pt x="122" y="60"/>
                      </a:lnTo>
                      <a:lnTo>
                        <a:pt x="120"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3" name="Freeform 212"/>
                <p:cNvSpPr>
                  <a:spLocks/>
                </p:cNvSpPr>
                <p:nvPr/>
              </p:nvSpPr>
              <p:spPr bwMode="auto">
                <a:xfrm>
                  <a:off x="3105" y="1077"/>
                  <a:ext cx="126" cy="114"/>
                </a:xfrm>
                <a:custGeom>
                  <a:avLst/>
                  <a:gdLst>
                    <a:gd name="T0" fmla="*/ 126 w 126"/>
                    <a:gd name="T1" fmla="*/ 62 h 114"/>
                    <a:gd name="T2" fmla="*/ 126 w 126"/>
                    <a:gd name="T3" fmla="*/ 70 h 114"/>
                    <a:gd name="T4" fmla="*/ 126 w 126"/>
                    <a:gd name="T5" fmla="*/ 78 h 114"/>
                    <a:gd name="T6" fmla="*/ 124 w 126"/>
                    <a:gd name="T7" fmla="*/ 82 h 114"/>
                    <a:gd name="T8" fmla="*/ 122 w 126"/>
                    <a:gd name="T9" fmla="*/ 90 h 114"/>
                    <a:gd name="T10" fmla="*/ 120 w 126"/>
                    <a:gd name="T11" fmla="*/ 94 h 114"/>
                    <a:gd name="T12" fmla="*/ 116 w 126"/>
                    <a:gd name="T13" fmla="*/ 100 h 114"/>
                    <a:gd name="T14" fmla="*/ 112 w 126"/>
                    <a:gd name="T15" fmla="*/ 104 h 114"/>
                    <a:gd name="T16" fmla="*/ 106 w 126"/>
                    <a:gd name="T17" fmla="*/ 108 h 114"/>
                    <a:gd name="T18" fmla="*/ 104 w 126"/>
                    <a:gd name="T19" fmla="*/ 112 h 114"/>
                    <a:gd name="T20" fmla="*/ 96 w 126"/>
                    <a:gd name="T21" fmla="*/ 114 h 114"/>
                    <a:gd name="T22" fmla="*/ 88 w 126"/>
                    <a:gd name="T23" fmla="*/ 114 h 114"/>
                    <a:gd name="T24" fmla="*/ 86 w 126"/>
                    <a:gd name="T25" fmla="*/ 114 h 114"/>
                    <a:gd name="T26" fmla="*/ 72 w 126"/>
                    <a:gd name="T27" fmla="*/ 112 h 114"/>
                    <a:gd name="T28" fmla="*/ 62 w 126"/>
                    <a:gd name="T29" fmla="*/ 108 h 114"/>
                    <a:gd name="T30" fmla="*/ 52 w 126"/>
                    <a:gd name="T31" fmla="*/ 102 h 114"/>
                    <a:gd name="T32" fmla="*/ 46 w 126"/>
                    <a:gd name="T33" fmla="*/ 100 h 114"/>
                    <a:gd name="T34" fmla="*/ 34 w 126"/>
                    <a:gd name="T35" fmla="*/ 92 h 114"/>
                    <a:gd name="T36" fmla="*/ 30 w 126"/>
                    <a:gd name="T37" fmla="*/ 88 h 114"/>
                    <a:gd name="T38" fmla="*/ 18 w 126"/>
                    <a:gd name="T39" fmla="*/ 78 h 114"/>
                    <a:gd name="T40" fmla="*/ 2 w 126"/>
                    <a:gd name="T41" fmla="*/ 68 h 114"/>
                    <a:gd name="T42" fmla="*/ 0 w 126"/>
                    <a:gd name="T43" fmla="*/ 66 h 114"/>
                    <a:gd name="T44" fmla="*/ 0 w 126"/>
                    <a:gd name="T45" fmla="*/ 64 h 114"/>
                    <a:gd name="T46" fmla="*/ 0 w 126"/>
                    <a:gd name="T47" fmla="*/ 60 h 114"/>
                    <a:gd name="T48" fmla="*/ 4 w 126"/>
                    <a:gd name="T49" fmla="*/ 54 h 114"/>
                    <a:gd name="T50" fmla="*/ 14 w 126"/>
                    <a:gd name="T51" fmla="*/ 50 h 114"/>
                    <a:gd name="T52" fmla="*/ 20 w 126"/>
                    <a:gd name="T53" fmla="*/ 50 h 114"/>
                    <a:gd name="T54" fmla="*/ 24 w 126"/>
                    <a:gd name="T55" fmla="*/ 48 h 114"/>
                    <a:gd name="T56" fmla="*/ 34 w 126"/>
                    <a:gd name="T57" fmla="*/ 44 h 114"/>
                    <a:gd name="T58" fmla="*/ 38 w 126"/>
                    <a:gd name="T59" fmla="*/ 42 h 114"/>
                    <a:gd name="T60" fmla="*/ 48 w 126"/>
                    <a:gd name="T61" fmla="*/ 36 h 114"/>
                    <a:gd name="T62" fmla="*/ 52 w 126"/>
                    <a:gd name="T63" fmla="*/ 32 h 114"/>
                    <a:gd name="T64" fmla="*/ 66 w 126"/>
                    <a:gd name="T65" fmla="*/ 18 h 114"/>
                    <a:gd name="T66" fmla="*/ 80 w 126"/>
                    <a:gd name="T67" fmla="*/ 2 h 114"/>
                    <a:gd name="T68" fmla="*/ 86 w 126"/>
                    <a:gd name="T69" fmla="*/ 2 h 114"/>
                    <a:gd name="T70" fmla="*/ 90 w 126"/>
                    <a:gd name="T71" fmla="*/ 4 h 114"/>
                    <a:gd name="T72" fmla="*/ 100 w 126"/>
                    <a:gd name="T73" fmla="*/ 12 h 114"/>
                    <a:gd name="T74" fmla="*/ 108 w 126"/>
                    <a:gd name="T75" fmla="*/ 20 h 114"/>
                    <a:gd name="T76" fmla="*/ 114 w 126"/>
                    <a:gd name="T77" fmla="*/ 28 h 114"/>
                    <a:gd name="T78" fmla="*/ 116 w 126"/>
                    <a:gd name="T79" fmla="*/ 32 h 114"/>
                    <a:gd name="T80" fmla="*/ 120 w 126"/>
                    <a:gd name="T81" fmla="*/ 40 h 114"/>
                    <a:gd name="T82" fmla="*/ 122 w 126"/>
                    <a:gd name="T83" fmla="*/ 4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 h="114">
                      <a:moveTo>
                        <a:pt x="124" y="58"/>
                      </a:moveTo>
                      <a:lnTo>
                        <a:pt x="126" y="62"/>
                      </a:lnTo>
                      <a:lnTo>
                        <a:pt x="126" y="62"/>
                      </a:lnTo>
                      <a:lnTo>
                        <a:pt x="126" y="66"/>
                      </a:lnTo>
                      <a:lnTo>
                        <a:pt x="126" y="66"/>
                      </a:lnTo>
                      <a:lnTo>
                        <a:pt x="126" y="70"/>
                      </a:lnTo>
                      <a:lnTo>
                        <a:pt x="126" y="70"/>
                      </a:lnTo>
                      <a:lnTo>
                        <a:pt x="126" y="74"/>
                      </a:lnTo>
                      <a:lnTo>
                        <a:pt x="126" y="78"/>
                      </a:lnTo>
                      <a:lnTo>
                        <a:pt x="126" y="78"/>
                      </a:lnTo>
                      <a:lnTo>
                        <a:pt x="124" y="82"/>
                      </a:lnTo>
                      <a:lnTo>
                        <a:pt x="124" y="82"/>
                      </a:lnTo>
                      <a:lnTo>
                        <a:pt x="124" y="86"/>
                      </a:lnTo>
                      <a:lnTo>
                        <a:pt x="124" y="86"/>
                      </a:lnTo>
                      <a:lnTo>
                        <a:pt x="122" y="90"/>
                      </a:lnTo>
                      <a:lnTo>
                        <a:pt x="122" y="90"/>
                      </a:lnTo>
                      <a:lnTo>
                        <a:pt x="120" y="94"/>
                      </a:lnTo>
                      <a:lnTo>
                        <a:pt x="120" y="94"/>
                      </a:lnTo>
                      <a:lnTo>
                        <a:pt x="118" y="98"/>
                      </a:lnTo>
                      <a:lnTo>
                        <a:pt x="118" y="98"/>
                      </a:lnTo>
                      <a:lnTo>
                        <a:pt x="116" y="100"/>
                      </a:lnTo>
                      <a:lnTo>
                        <a:pt x="116" y="100"/>
                      </a:lnTo>
                      <a:lnTo>
                        <a:pt x="112" y="104"/>
                      </a:lnTo>
                      <a:lnTo>
                        <a:pt x="112" y="104"/>
                      </a:lnTo>
                      <a:lnTo>
                        <a:pt x="110" y="106"/>
                      </a:lnTo>
                      <a:lnTo>
                        <a:pt x="110" y="106"/>
                      </a:lnTo>
                      <a:lnTo>
                        <a:pt x="106" y="108"/>
                      </a:lnTo>
                      <a:lnTo>
                        <a:pt x="106" y="108"/>
                      </a:lnTo>
                      <a:lnTo>
                        <a:pt x="104" y="112"/>
                      </a:lnTo>
                      <a:lnTo>
                        <a:pt x="104" y="112"/>
                      </a:lnTo>
                      <a:lnTo>
                        <a:pt x="100" y="114"/>
                      </a:lnTo>
                      <a:lnTo>
                        <a:pt x="100" y="114"/>
                      </a:lnTo>
                      <a:lnTo>
                        <a:pt x="96" y="114"/>
                      </a:lnTo>
                      <a:lnTo>
                        <a:pt x="94" y="114"/>
                      </a:lnTo>
                      <a:lnTo>
                        <a:pt x="92" y="114"/>
                      </a:lnTo>
                      <a:lnTo>
                        <a:pt x="88" y="114"/>
                      </a:lnTo>
                      <a:lnTo>
                        <a:pt x="88" y="114"/>
                      </a:lnTo>
                      <a:lnTo>
                        <a:pt x="86" y="114"/>
                      </a:lnTo>
                      <a:lnTo>
                        <a:pt x="86" y="114"/>
                      </a:lnTo>
                      <a:lnTo>
                        <a:pt x="78" y="112"/>
                      </a:lnTo>
                      <a:lnTo>
                        <a:pt x="78" y="112"/>
                      </a:lnTo>
                      <a:lnTo>
                        <a:pt x="72" y="112"/>
                      </a:lnTo>
                      <a:lnTo>
                        <a:pt x="72" y="112"/>
                      </a:lnTo>
                      <a:lnTo>
                        <a:pt x="66" y="108"/>
                      </a:lnTo>
                      <a:lnTo>
                        <a:pt x="62" y="108"/>
                      </a:lnTo>
                      <a:lnTo>
                        <a:pt x="58" y="106"/>
                      </a:lnTo>
                      <a:lnTo>
                        <a:pt x="58" y="106"/>
                      </a:lnTo>
                      <a:lnTo>
                        <a:pt x="52" y="102"/>
                      </a:lnTo>
                      <a:lnTo>
                        <a:pt x="52" y="102"/>
                      </a:lnTo>
                      <a:lnTo>
                        <a:pt x="46" y="100"/>
                      </a:lnTo>
                      <a:lnTo>
                        <a:pt x="46" y="100"/>
                      </a:lnTo>
                      <a:lnTo>
                        <a:pt x="40" y="96"/>
                      </a:lnTo>
                      <a:lnTo>
                        <a:pt x="40" y="96"/>
                      </a:lnTo>
                      <a:lnTo>
                        <a:pt x="34" y="92"/>
                      </a:lnTo>
                      <a:lnTo>
                        <a:pt x="34" y="92"/>
                      </a:lnTo>
                      <a:lnTo>
                        <a:pt x="30" y="88"/>
                      </a:lnTo>
                      <a:lnTo>
                        <a:pt x="30" y="88"/>
                      </a:lnTo>
                      <a:lnTo>
                        <a:pt x="24" y="84"/>
                      </a:lnTo>
                      <a:lnTo>
                        <a:pt x="18" y="78"/>
                      </a:lnTo>
                      <a:lnTo>
                        <a:pt x="18" y="78"/>
                      </a:lnTo>
                      <a:lnTo>
                        <a:pt x="12" y="74"/>
                      </a:lnTo>
                      <a:lnTo>
                        <a:pt x="12" y="74"/>
                      </a:lnTo>
                      <a:lnTo>
                        <a:pt x="2" y="68"/>
                      </a:lnTo>
                      <a:lnTo>
                        <a:pt x="2" y="68"/>
                      </a:lnTo>
                      <a:lnTo>
                        <a:pt x="2" y="68"/>
                      </a:lnTo>
                      <a:lnTo>
                        <a:pt x="0" y="66"/>
                      </a:lnTo>
                      <a:lnTo>
                        <a:pt x="0" y="66"/>
                      </a:lnTo>
                      <a:lnTo>
                        <a:pt x="0" y="64"/>
                      </a:lnTo>
                      <a:lnTo>
                        <a:pt x="0" y="64"/>
                      </a:lnTo>
                      <a:lnTo>
                        <a:pt x="0" y="60"/>
                      </a:lnTo>
                      <a:lnTo>
                        <a:pt x="0" y="60"/>
                      </a:lnTo>
                      <a:lnTo>
                        <a:pt x="0" y="60"/>
                      </a:lnTo>
                      <a:lnTo>
                        <a:pt x="2" y="56"/>
                      </a:lnTo>
                      <a:lnTo>
                        <a:pt x="4" y="56"/>
                      </a:lnTo>
                      <a:lnTo>
                        <a:pt x="4" y="54"/>
                      </a:lnTo>
                      <a:lnTo>
                        <a:pt x="4" y="54"/>
                      </a:lnTo>
                      <a:lnTo>
                        <a:pt x="14" y="50"/>
                      </a:lnTo>
                      <a:lnTo>
                        <a:pt x="14" y="50"/>
                      </a:lnTo>
                      <a:lnTo>
                        <a:pt x="16" y="50"/>
                      </a:lnTo>
                      <a:lnTo>
                        <a:pt x="16" y="50"/>
                      </a:lnTo>
                      <a:lnTo>
                        <a:pt x="20" y="50"/>
                      </a:lnTo>
                      <a:lnTo>
                        <a:pt x="20" y="50"/>
                      </a:lnTo>
                      <a:lnTo>
                        <a:pt x="24" y="48"/>
                      </a:lnTo>
                      <a:lnTo>
                        <a:pt x="24" y="48"/>
                      </a:lnTo>
                      <a:lnTo>
                        <a:pt x="30" y="46"/>
                      </a:lnTo>
                      <a:lnTo>
                        <a:pt x="32" y="46"/>
                      </a:lnTo>
                      <a:lnTo>
                        <a:pt x="34" y="44"/>
                      </a:lnTo>
                      <a:lnTo>
                        <a:pt x="34" y="44"/>
                      </a:lnTo>
                      <a:lnTo>
                        <a:pt x="38" y="42"/>
                      </a:lnTo>
                      <a:lnTo>
                        <a:pt x="38" y="42"/>
                      </a:lnTo>
                      <a:lnTo>
                        <a:pt x="42" y="38"/>
                      </a:lnTo>
                      <a:lnTo>
                        <a:pt x="42" y="38"/>
                      </a:lnTo>
                      <a:lnTo>
                        <a:pt x="48" y="36"/>
                      </a:lnTo>
                      <a:lnTo>
                        <a:pt x="48" y="36"/>
                      </a:lnTo>
                      <a:lnTo>
                        <a:pt x="52" y="32"/>
                      </a:lnTo>
                      <a:lnTo>
                        <a:pt x="52" y="32"/>
                      </a:lnTo>
                      <a:lnTo>
                        <a:pt x="58" y="24"/>
                      </a:lnTo>
                      <a:lnTo>
                        <a:pt x="58" y="24"/>
                      </a:lnTo>
                      <a:lnTo>
                        <a:pt x="66" y="18"/>
                      </a:lnTo>
                      <a:lnTo>
                        <a:pt x="66" y="18"/>
                      </a:lnTo>
                      <a:lnTo>
                        <a:pt x="80" y="2"/>
                      </a:lnTo>
                      <a:lnTo>
                        <a:pt x="80" y="2"/>
                      </a:lnTo>
                      <a:lnTo>
                        <a:pt x="80" y="0"/>
                      </a:lnTo>
                      <a:lnTo>
                        <a:pt x="80" y="0"/>
                      </a:lnTo>
                      <a:lnTo>
                        <a:pt x="86" y="2"/>
                      </a:lnTo>
                      <a:lnTo>
                        <a:pt x="86" y="2"/>
                      </a:lnTo>
                      <a:lnTo>
                        <a:pt x="90" y="4"/>
                      </a:lnTo>
                      <a:lnTo>
                        <a:pt x="90" y="4"/>
                      </a:lnTo>
                      <a:lnTo>
                        <a:pt x="98" y="10"/>
                      </a:lnTo>
                      <a:lnTo>
                        <a:pt x="98" y="10"/>
                      </a:lnTo>
                      <a:lnTo>
                        <a:pt x="100" y="12"/>
                      </a:lnTo>
                      <a:lnTo>
                        <a:pt x="100" y="12"/>
                      </a:lnTo>
                      <a:lnTo>
                        <a:pt x="104" y="16"/>
                      </a:lnTo>
                      <a:lnTo>
                        <a:pt x="108" y="20"/>
                      </a:lnTo>
                      <a:lnTo>
                        <a:pt x="110" y="24"/>
                      </a:lnTo>
                      <a:lnTo>
                        <a:pt x="110" y="24"/>
                      </a:lnTo>
                      <a:lnTo>
                        <a:pt x="114" y="28"/>
                      </a:lnTo>
                      <a:lnTo>
                        <a:pt x="114" y="28"/>
                      </a:lnTo>
                      <a:lnTo>
                        <a:pt x="116" y="32"/>
                      </a:lnTo>
                      <a:lnTo>
                        <a:pt x="116" y="32"/>
                      </a:lnTo>
                      <a:lnTo>
                        <a:pt x="118" y="36"/>
                      </a:lnTo>
                      <a:lnTo>
                        <a:pt x="118" y="36"/>
                      </a:lnTo>
                      <a:lnTo>
                        <a:pt x="120" y="40"/>
                      </a:lnTo>
                      <a:lnTo>
                        <a:pt x="122" y="44"/>
                      </a:lnTo>
                      <a:lnTo>
                        <a:pt x="122" y="48"/>
                      </a:lnTo>
                      <a:lnTo>
                        <a:pt x="122" y="48"/>
                      </a:lnTo>
                      <a:lnTo>
                        <a:pt x="124" y="52"/>
                      </a:lnTo>
                      <a:lnTo>
                        <a:pt x="124"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4" name="Freeform 213"/>
                <p:cNvSpPr>
                  <a:spLocks/>
                </p:cNvSpPr>
                <p:nvPr/>
              </p:nvSpPr>
              <p:spPr bwMode="auto">
                <a:xfrm>
                  <a:off x="3107" y="1105"/>
                  <a:ext cx="104" cy="74"/>
                </a:xfrm>
                <a:custGeom>
                  <a:avLst/>
                  <a:gdLst>
                    <a:gd name="T0" fmla="*/ 82 w 104"/>
                    <a:gd name="T1" fmla="*/ 0 h 74"/>
                    <a:gd name="T2" fmla="*/ 80 w 104"/>
                    <a:gd name="T3" fmla="*/ 4 h 74"/>
                    <a:gd name="T4" fmla="*/ 74 w 104"/>
                    <a:gd name="T5" fmla="*/ 8 h 74"/>
                    <a:gd name="T6" fmla="*/ 70 w 104"/>
                    <a:gd name="T7" fmla="*/ 12 h 74"/>
                    <a:gd name="T8" fmla="*/ 66 w 104"/>
                    <a:gd name="T9" fmla="*/ 14 h 74"/>
                    <a:gd name="T10" fmla="*/ 54 w 104"/>
                    <a:gd name="T11" fmla="*/ 18 h 74"/>
                    <a:gd name="T12" fmla="*/ 34 w 104"/>
                    <a:gd name="T13" fmla="*/ 26 h 74"/>
                    <a:gd name="T14" fmla="*/ 12 w 104"/>
                    <a:gd name="T15" fmla="*/ 32 h 74"/>
                    <a:gd name="T16" fmla="*/ 6 w 104"/>
                    <a:gd name="T17" fmla="*/ 34 h 74"/>
                    <a:gd name="T18" fmla="*/ 2 w 104"/>
                    <a:gd name="T19" fmla="*/ 34 h 74"/>
                    <a:gd name="T20" fmla="*/ 8 w 104"/>
                    <a:gd name="T21" fmla="*/ 36 h 74"/>
                    <a:gd name="T22" fmla="*/ 14 w 104"/>
                    <a:gd name="T23" fmla="*/ 40 h 74"/>
                    <a:gd name="T24" fmla="*/ 20 w 104"/>
                    <a:gd name="T25" fmla="*/ 44 h 74"/>
                    <a:gd name="T26" fmla="*/ 32 w 104"/>
                    <a:gd name="T27" fmla="*/ 52 h 74"/>
                    <a:gd name="T28" fmla="*/ 38 w 104"/>
                    <a:gd name="T29" fmla="*/ 56 h 74"/>
                    <a:gd name="T30" fmla="*/ 46 w 104"/>
                    <a:gd name="T31" fmla="*/ 62 h 74"/>
                    <a:gd name="T32" fmla="*/ 50 w 104"/>
                    <a:gd name="T33" fmla="*/ 64 h 74"/>
                    <a:gd name="T34" fmla="*/ 76 w 104"/>
                    <a:gd name="T35" fmla="*/ 72 h 74"/>
                    <a:gd name="T36" fmla="*/ 80 w 104"/>
                    <a:gd name="T37" fmla="*/ 72 h 74"/>
                    <a:gd name="T38" fmla="*/ 84 w 104"/>
                    <a:gd name="T39" fmla="*/ 72 h 74"/>
                    <a:gd name="T40" fmla="*/ 88 w 104"/>
                    <a:gd name="T41" fmla="*/ 72 h 74"/>
                    <a:gd name="T42" fmla="*/ 90 w 104"/>
                    <a:gd name="T43" fmla="*/ 70 h 74"/>
                    <a:gd name="T44" fmla="*/ 98 w 104"/>
                    <a:gd name="T45" fmla="*/ 68 h 74"/>
                    <a:gd name="T46" fmla="*/ 104 w 104"/>
                    <a:gd name="T47" fmla="*/ 64 h 74"/>
                    <a:gd name="T48" fmla="*/ 98 w 104"/>
                    <a:gd name="T49" fmla="*/ 68 h 74"/>
                    <a:gd name="T50" fmla="*/ 88 w 104"/>
                    <a:gd name="T51" fmla="*/ 72 h 74"/>
                    <a:gd name="T52" fmla="*/ 84 w 104"/>
                    <a:gd name="T53" fmla="*/ 72 h 74"/>
                    <a:gd name="T54" fmla="*/ 80 w 104"/>
                    <a:gd name="T55" fmla="*/ 74 h 74"/>
                    <a:gd name="T56" fmla="*/ 76 w 104"/>
                    <a:gd name="T57" fmla="*/ 74 h 74"/>
                    <a:gd name="T58" fmla="*/ 62 w 104"/>
                    <a:gd name="T59" fmla="*/ 70 h 74"/>
                    <a:gd name="T60" fmla="*/ 48 w 104"/>
                    <a:gd name="T61" fmla="*/ 66 h 74"/>
                    <a:gd name="T62" fmla="*/ 42 w 104"/>
                    <a:gd name="T63" fmla="*/ 62 h 74"/>
                    <a:gd name="T64" fmla="*/ 30 w 104"/>
                    <a:gd name="T65" fmla="*/ 54 h 74"/>
                    <a:gd name="T66" fmla="*/ 26 w 104"/>
                    <a:gd name="T67" fmla="*/ 50 h 74"/>
                    <a:gd name="T68" fmla="*/ 14 w 104"/>
                    <a:gd name="T69" fmla="*/ 42 h 74"/>
                    <a:gd name="T70" fmla="*/ 8 w 104"/>
                    <a:gd name="T71" fmla="*/ 38 h 74"/>
                    <a:gd name="T72" fmla="*/ 0 w 104"/>
                    <a:gd name="T73" fmla="*/ 36 h 74"/>
                    <a:gd name="T74" fmla="*/ 0 w 104"/>
                    <a:gd name="T75" fmla="*/ 34 h 74"/>
                    <a:gd name="T76" fmla="*/ 6 w 104"/>
                    <a:gd name="T77" fmla="*/ 32 h 74"/>
                    <a:gd name="T78" fmla="*/ 12 w 104"/>
                    <a:gd name="T79" fmla="*/ 30 h 74"/>
                    <a:gd name="T80" fmla="*/ 32 w 104"/>
                    <a:gd name="T81" fmla="*/ 24 h 74"/>
                    <a:gd name="T82" fmla="*/ 54 w 104"/>
                    <a:gd name="T83" fmla="*/ 18 h 74"/>
                    <a:gd name="T84" fmla="*/ 60 w 104"/>
                    <a:gd name="T85" fmla="*/ 16 h 74"/>
                    <a:gd name="T86" fmla="*/ 70 w 104"/>
                    <a:gd name="T87" fmla="*/ 10 h 74"/>
                    <a:gd name="T88" fmla="*/ 74 w 104"/>
                    <a:gd name="T89" fmla="*/ 8 h 74"/>
                    <a:gd name="T90" fmla="*/ 78 w 104"/>
                    <a:gd name="T91" fmla="*/ 4 h 74"/>
                    <a:gd name="T92" fmla="*/ 80 w 104"/>
                    <a:gd name="T93"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74">
                      <a:moveTo>
                        <a:pt x="82" y="0"/>
                      </a:moveTo>
                      <a:lnTo>
                        <a:pt x="82" y="0"/>
                      </a:lnTo>
                      <a:lnTo>
                        <a:pt x="80" y="2"/>
                      </a:lnTo>
                      <a:lnTo>
                        <a:pt x="80" y="4"/>
                      </a:lnTo>
                      <a:lnTo>
                        <a:pt x="80" y="4"/>
                      </a:lnTo>
                      <a:lnTo>
                        <a:pt x="74" y="8"/>
                      </a:lnTo>
                      <a:lnTo>
                        <a:pt x="74" y="8"/>
                      </a:lnTo>
                      <a:lnTo>
                        <a:pt x="70" y="12"/>
                      </a:lnTo>
                      <a:lnTo>
                        <a:pt x="66" y="14"/>
                      </a:lnTo>
                      <a:lnTo>
                        <a:pt x="66" y="14"/>
                      </a:lnTo>
                      <a:lnTo>
                        <a:pt x="60" y="16"/>
                      </a:lnTo>
                      <a:lnTo>
                        <a:pt x="54" y="18"/>
                      </a:lnTo>
                      <a:lnTo>
                        <a:pt x="44" y="22"/>
                      </a:lnTo>
                      <a:lnTo>
                        <a:pt x="34" y="26"/>
                      </a:lnTo>
                      <a:lnTo>
                        <a:pt x="22" y="28"/>
                      </a:lnTo>
                      <a:lnTo>
                        <a:pt x="12" y="32"/>
                      </a:lnTo>
                      <a:lnTo>
                        <a:pt x="12" y="32"/>
                      </a:lnTo>
                      <a:lnTo>
                        <a:pt x="6" y="34"/>
                      </a:lnTo>
                      <a:lnTo>
                        <a:pt x="2" y="36"/>
                      </a:lnTo>
                      <a:lnTo>
                        <a:pt x="2" y="34"/>
                      </a:lnTo>
                      <a:lnTo>
                        <a:pt x="2" y="34"/>
                      </a:lnTo>
                      <a:lnTo>
                        <a:pt x="8" y="36"/>
                      </a:lnTo>
                      <a:lnTo>
                        <a:pt x="8" y="36"/>
                      </a:lnTo>
                      <a:lnTo>
                        <a:pt x="14" y="40"/>
                      </a:lnTo>
                      <a:lnTo>
                        <a:pt x="20" y="44"/>
                      </a:lnTo>
                      <a:lnTo>
                        <a:pt x="20" y="44"/>
                      </a:lnTo>
                      <a:lnTo>
                        <a:pt x="26" y="48"/>
                      </a:lnTo>
                      <a:lnTo>
                        <a:pt x="32" y="52"/>
                      </a:lnTo>
                      <a:lnTo>
                        <a:pt x="38" y="56"/>
                      </a:lnTo>
                      <a:lnTo>
                        <a:pt x="38" y="56"/>
                      </a:lnTo>
                      <a:lnTo>
                        <a:pt x="44" y="60"/>
                      </a:lnTo>
                      <a:lnTo>
                        <a:pt x="46" y="62"/>
                      </a:lnTo>
                      <a:lnTo>
                        <a:pt x="50" y="64"/>
                      </a:lnTo>
                      <a:lnTo>
                        <a:pt x="50" y="64"/>
                      </a:lnTo>
                      <a:lnTo>
                        <a:pt x="62" y="70"/>
                      </a:lnTo>
                      <a:lnTo>
                        <a:pt x="76" y="72"/>
                      </a:lnTo>
                      <a:lnTo>
                        <a:pt x="76" y="72"/>
                      </a:lnTo>
                      <a:lnTo>
                        <a:pt x="80" y="72"/>
                      </a:lnTo>
                      <a:lnTo>
                        <a:pt x="80" y="72"/>
                      </a:lnTo>
                      <a:lnTo>
                        <a:pt x="84" y="72"/>
                      </a:lnTo>
                      <a:lnTo>
                        <a:pt x="84" y="72"/>
                      </a:lnTo>
                      <a:lnTo>
                        <a:pt x="88" y="72"/>
                      </a:lnTo>
                      <a:lnTo>
                        <a:pt x="90" y="70"/>
                      </a:lnTo>
                      <a:lnTo>
                        <a:pt x="90" y="70"/>
                      </a:lnTo>
                      <a:lnTo>
                        <a:pt x="98" y="68"/>
                      </a:lnTo>
                      <a:lnTo>
                        <a:pt x="98" y="68"/>
                      </a:lnTo>
                      <a:lnTo>
                        <a:pt x="104" y="64"/>
                      </a:lnTo>
                      <a:lnTo>
                        <a:pt x="104" y="64"/>
                      </a:lnTo>
                      <a:lnTo>
                        <a:pt x="98" y="68"/>
                      </a:lnTo>
                      <a:lnTo>
                        <a:pt x="98" y="68"/>
                      </a:lnTo>
                      <a:lnTo>
                        <a:pt x="90" y="72"/>
                      </a:lnTo>
                      <a:lnTo>
                        <a:pt x="88" y="72"/>
                      </a:lnTo>
                      <a:lnTo>
                        <a:pt x="88" y="72"/>
                      </a:lnTo>
                      <a:lnTo>
                        <a:pt x="84" y="72"/>
                      </a:lnTo>
                      <a:lnTo>
                        <a:pt x="84" y="72"/>
                      </a:lnTo>
                      <a:lnTo>
                        <a:pt x="80" y="74"/>
                      </a:lnTo>
                      <a:lnTo>
                        <a:pt x="80" y="74"/>
                      </a:lnTo>
                      <a:lnTo>
                        <a:pt x="76" y="74"/>
                      </a:lnTo>
                      <a:lnTo>
                        <a:pt x="76" y="74"/>
                      </a:lnTo>
                      <a:lnTo>
                        <a:pt x="62" y="70"/>
                      </a:lnTo>
                      <a:lnTo>
                        <a:pt x="48" y="66"/>
                      </a:lnTo>
                      <a:lnTo>
                        <a:pt x="48" y="66"/>
                      </a:lnTo>
                      <a:lnTo>
                        <a:pt x="42" y="62"/>
                      </a:lnTo>
                      <a:lnTo>
                        <a:pt x="42" y="62"/>
                      </a:lnTo>
                      <a:lnTo>
                        <a:pt x="36" y="58"/>
                      </a:lnTo>
                      <a:lnTo>
                        <a:pt x="30" y="54"/>
                      </a:lnTo>
                      <a:lnTo>
                        <a:pt x="26" y="50"/>
                      </a:lnTo>
                      <a:lnTo>
                        <a:pt x="26" y="50"/>
                      </a:lnTo>
                      <a:lnTo>
                        <a:pt x="20" y="46"/>
                      </a:lnTo>
                      <a:lnTo>
                        <a:pt x="14" y="42"/>
                      </a:lnTo>
                      <a:lnTo>
                        <a:pt x="14" y="42"/>
                      </a:lnTo>
                      <a:lnTo>
                        <a:pt x="8" y="38"/>
                      </a:lnTo>
                      <a:lnTo>
                        <a:pt x="8" y="38"/>
                      </a:lnTo>
                      <a:lnTo>
                        <a:pt x="0" y="36"/>
                      </a:lnTo>
                      <a:lnTo>
                        <a:pt x="0" y="36"/>
                      </a:lnTo>
                      <a:lnTo>
                        <a:pt x="0" y="34"/>
                      </a:lnTo>
                      <a:lnTo>
                        <a:pt x="0" y="34"/>
                      </a:lnTo>
                      <a:lnTo>
                        <a:pt x="6" y="32"/>
                      </a:lnTo>
                      <a:lnTo>
                        <a:pt x="6" y="32"/>
                      </a:lnTo>
                      <a:lnTo>
                        <a:pt x="12" y="30"/>
                      </a:lnTo>
                      <a:lnTo>
                        <a:pt x="22" y="26"/>
                      </a:lnTo>
                      <a:lnTo>
                        <a:pt x="32" y="24"/>
                      </a:lnTo>
                      <a:lnTo>
                        <a:pt x="44" y="20"/>
                      </a:lnTo>
                      <a:lnTo>
                        <a:pt x="54" y="18"/>
                      </a:lnTo>
                      <a:lnTo>
                        <a:pt x="60" y="16"/>
                      </a:lnTo>
                      <a:lnTo>
                        <a:pt x="60" y="16"/>
                      </a:lnTo>
                      <a:lnTo>
                        <a:pt x="64" y="12"/>
                      </a:lnTo>
                      <a:lnTo>
                        <a:pt x="70" y="10"/>
                      </a:lnTo>
                      <a:lnTo>
                        <a:pt x="70" y="10"/>
                      </a:lnTo>
                      <a:lnTo>
                        <a:pt x="74" y="8"/>
                      </a:lnTo>
                      <a:lnTo>
                        <a:pt x="74" y="8"/>
                      </a:lnTo>
                      <a:lnTo>
                        <a:pt x="78" y="4"/>
                      </a:lnTo>
                      <a:lnTo>
                        <a:pt x="80" y="2"/>
                      </a:lnTo>
                      <a:lnTo>
                        <a:pt x="80" y="2"/>
                      </a:lnTo>
                      <a:lnTo>
                        <a:pt x="82"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5" name="Freeform 214"/>
                <p:cNvSpPr>
                  <a:spLocks/>
                </p:cNvSpPr>
                <p:nvPr/>
              </p:nvSpPr>
              <p:spPr bwMode="auto">
                <a:xfrm>
                  <a:off x="3107" y="1105"/>
                  <a:ext cx="104" cy="74"/>
                </a:xfrm>
                <a:custGeom>
                  <a:avLst/>
                  <a:gdLst>
                    <a:gd name="T0" fmla="*/ 82 w 104"/>
                    <a:gd name="T1" fmla="*/ 0 h 74"/>
                    <a:gd name="T2" fmla="*/ 80 w 104"/>
                    <a:gd name="T3" fmla="*/ 4 h 74"/>
                    <a:gd name="T4" fmla="*/ 74 w 104"/>
                    <a:gd name="T5" fmla="*/ 8 h 74"/>
                    <a:gd name="T6" fmla="*/ 70 w 104"/>
                    <a:gd name="T7" fmla="*/ 12 h 74"/>
                    <a:gd name="T8" fmla="*/ 66 w 104"/>
                    <a:gd name="T9" fmla="*/ 14 h 74"/>
                    <a:gd name="T10" fmla="*/ 54 w 104"/>
                    <a:gd name="T11" fmla="*/ 18 h 74"/>
                    <a:gd name="T12" fmla="*/ 34 w 104"/>
                    <a:gd name="T13" fmla="*/ 26 h 74"/>
                    <a:gd name="T14" fmla="*/ 12 w 104"/>
                    <a:gd name="T15" fmla="*/ 32 h 74"/>
                    <a:gd name="T16" fmla="*/ 6 w 104"/>
                    <a:gd name="T17" fmla="*/ 34 h 74"/>
                    <a:gd name="T18" fmla="*/ 2 w 104"/>
                    <a:gd name="T19" fmla="*/ 34 h 74"/>
                    <a:gd name="T20" fmla="*/ 8 w 104"/>
                    <a:gd name="T21" fmla="*/ 36 h 74"/>
                    <a:gd name="T22" fmla="*/ 14 w 104"/>
                    <a:gd name="T23" fmla="*/ 40 h 74"/>
                    <a:gd name="T24" fmla="*/ 20 w 104"/>
                    <a:gd name="T25" fmla="*/ 44 h 74"/>
                    <a:gd name="T26" fmla="*/ 32 w 104"/>
                    <a:gd name="T27" fmla="*/ 52 h 74"/>
                    <a:gd name="T28" fmla="*/ 38 w 104"/>
                    <a:gd name="T29" fmla="*/ 56 h 74"/>
                    <a:gd name="T30" fmla="*/ 46 w 104"/>
                    <a:gd name="T31" fmla="*/ 62 h 74"/>
                    <a:gd name="T32" fmla="*/ 50 w 104"/>
                    <a:gd name="T33" fmla="*/ 64 h 74"/>
                    <a:gd name="T34" fmla="*/ 76 w 104"/>
                    <a:gd name="T35" fmla="*/ 72 h 74"/>
                    <a:gd name="T36" fmla="*/ 80 w 104"/>
                    <a:gd name="T37" fmla="*/ 72 h 74"/>
                    <a:gd name="T38" fmla="*/ 84 w 104"/>
                    <a:gd name="T39" fmla="*/ 72 h 74"/>
                    <a:gd name="T40" fmla="*/ 88 w 104"/>
                    <a:gd name="T41" fmla="*/ 72 h 74"/>
                    <a:gd name="T42" fmla="*/ 90 w 104"/>
                    <a:gd name="T43" fmla="*/ 70 h 74"/>
                    <a:gd name="T44" fmla="*/ 98 w 104"/>
                    <a:gd name="T45" fmla="*/ 68 h 74"/>
                    <a:gd name="T46" fmla="*/ 104 w 104"/>
                    <a:gd name="T47" fmla="*/ 64 h 74"/>
                    <a:gd name="T48" fmla="*/ 98 w 104"/>
                    <a:gd name="T49" fmla="*/ 68 h 74"/>
                    <a:gd name="T50" fmla="*/ 88 w 104"/>
                    <a:gd name="T51" fmla="*/ 72 h 74"/>
                    <a:gd name="T52" fmla="*/ 84 w 104"/>
                    <a:gd name="T53" fmla="*/ 72 h 74"/>
                    <a:gd name="T54" fmla="*/ 80 w 104"/>
                    <a:gd name="T55" fmla="*/ 74 h 74"/>
                    <a:gd name="T56" fmla="*/ 76 w 104"/>
                    <a:gd name="T57" fmla="*/ 74 h 74"/>
                    <a:gd name="T58" fmla="*/ 62 w 104"/>
                    <a:gd name="T59" fmla="*/ 70 h 74"/>
                    <a:gd name="T60" fmla="*/ 48 w 104"/>
                    <a:gd name="T61" fmla="*/ 66 h 74"/>
                    <a:gd name="T62" fmla="*/ 42 w 104"/>
                    <a:gd name="T63" fmla="*/ 62 h 74"/>
                    <a:gd name="T64" fmla="*/ 30 w 104"/>
                    <a:gd name="T65" fmla="*/ 54 h 74"/>
                    <a:gd name="T66" fmla="*/ 26 w 104"/>
                    <a:gd name="T67" fmla="*/ 50 h 74"/>
                    <a:gd name="T68" fmla="*/ 14 w 104"/>
                    <a:gd name="T69" fmla="*/ 42 h 74"/>
                    <a:gd name="T70" fmla="*/ 8 w 104"/>
                    <a:gd name="T71" fmla="*/ 38 h 74"/>
                    <a:gd name="T72" fmla="*/ 0 w 104"/>
                    <a:gd name="T73" fmla="*/ 36 h 74"/>
                    <a:gd name="T74" fmla="*/ 0 w 104"/>
                    <a:gd name="T75" fmla="*/ 34 h 74"/>
                    <a:gd name="T76" fmla="*/ 6 w 104"/>
                    <a:gd name="T77" fmla="*/ 32 h 74"/>
                    <a:gd name="T78" fmla="*/ 12 w 104"/>
                    <a:gd name="T79" fmla="*/ 30 h 74"/>
                    <a:gd name="T80" fmla="*/ 32 w 104"/>
                    <a:gd name="T81" fmla="*/ 24 h 74"/>
                    <a:gd name="T82" fmla="*/ 54 w 104"/>
                    <a:gd name="T83" fmla="*/ 18 h 74"/>
                    <a:gd name="T84" fmla="*/ 60 w 104"/>
                    <a:gd name="T85" fmla="*/ 16 h 74"/>
                    <a:gd name="T86" fmla="*/ 70 w 104"/>
                    <a:gd name="T87" fmla="*/ 10 h 74"/>
                    <a:gd name="T88" fmla="*/ 74 w 104"/>
                    <a:gd name="T89" fmla="*/ 8 h 74"/>
                    <a:gd name="T90" fmla="*/ 78 w 104"/>
                    <a:gd name="T91" fmla="*/ 4 h 74"/>
                    <a:gd name="T92" fmla="*/ 80 w 104"/>
                    <a:gd name="T93"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74">
                      <a:moveTo>
                        <a:pt x="82" y="0"/>
                      </a:moveTo>
                      <a:lnTo>
                        <a:pt x="82" y="0"/>
                      </a:lnTo>
                      <a:lnTo>
                        <a:pt x="80" y="2"/>
                      </a:lnTo>
                      <a:lnTo>
                        <a:pt x="80" y="4"/>
                      </a:lnTo>
                      <a:lnTo>
                        <a:pt x="80" y="4"/>
                      </a:lnTo>
                      <a:lnTo>
                        <a:pt x="74" y="8"/>
                      </a:lnTo>
                      <a:lnTo>
                        <a:pt x="74" y="8"/>
                      </a:lnTo>
                      <a:lnTo>
                        <a:pt x="70" y="12"/>
                      </a:lnTo>
                      <a:lnTo>
                        <a:pt x="66" y="14"/>
                      </a:lnTo>
                      <a:lnTo>
                        <a:pt x="66" y="14"/>
                      </a:lnTo>
                      <a:lnTo>
                        <a:pt x="60" y="16"/>
                      </a:lnTo>
                      <a:lnTo>
                        <a:pt x="54" y="18"/>
                      </a:lnTo>
                      <a:lnTo>
                        <a:pt x="44" y="22"/>
                      </a:lnTo>
                      <a:lnTo>
                        <a:pt x="34" y="26"/>
                      </a:lnTo>
                      <a:lnTo>
                        <a:pt x="22" y="28"/>
                      </a:lnTo>
                      <a:lnTo>
                        <a:pt x="12" y="32"/>
                      </a:lnTo>
                      <a:lnTo>
                        <a:pt x="12" y="32"/>
                      </a:lnTo>
                      <a:lnTo>
                        <a:pt x="6" y="34"/>
                      </a:lnTo>
                      <a:lnTo>
                        <a:pt x="2" y="36"/>
                      </a:lnTo>
                      <a:lnTo>
                        <a:pt x="2" y="34"/>
                      </a:lnTo>
                      <a:lnTo>
                        <a:pt x="2" y="34"/>
                      </a:lnTo>
                      <a:lnTo>
                        <a:pt x="8" y="36"/>
                      </a:lnTo>
                      <a:lnTo>
                        <a:pt x="8" y="36"/>
                      </a:lnTo>
                      <a:lnTo>
                        <a:pt x="14" y="40"/>
                      </a:lnTo>
                      <a:lnTo>
                        <a:pt x="20" y="44"/>
                      </a:lnTo>
                      <a:lnTo>
                        <a:pt x="20" y="44"/>
                      </a:lnTo>
                      <a:lnTo>
                        <a:pt x="26" y="48"/>
                      </a:lnTo>
                      <a:lnTo>
                        <a:pt x="32" y="52"/>
                      </a:lnTo>
                      <a:lnTo>
                        <a:pt x="38" y="56"/>
                      </a:lnTo>
                      <a:lnTo>
                        <a:pt x="38" y="56"/>
                      </a:lnTo>
                      <a:lnTo>
                        <a:pt x="44" y="60"/>
                      </a:lnTo>
                      <a:lnTo>
                        <a:pt x="46" y="62"/>
                      </a:lnTo>
                      <a:lnTo>
                        <a:pt x="50" y="64"/>
                      </a:lnTo>
                      <a:lnTo>
                        <a:pt x="50" y="64"/>
                      </a:lnTo>
                      <a:lnTo>
                        <a:pt x="62" y="70"/>
                      </a:lnTo>
                      <a:lnTo>
                        <a:pt x="76" y="72"/>
                      </a:lnTo>
                      <a:lnTo>
                        <a:pt x="76" y="72"/>
                      </a:lnTo>
                      <a:lnTo>
                        <a:pt x="80" y="72"/>
                      </a:lnTo>
                      <a:lnTo>
                        <a:pt x="80" y="72"/>
                      </a:lnTo>
                      <a:lnTo>
                        <a:pt x="84" y="72"/>
                      </a:lnTo>
                      <a:lnTo>
                        <a:pt x="84" y="72"/>
                      </a:lnTo>
                      <a:lnTo>
                        <a:pt x="88" y="72"/>
                      </a:lnTo>
                      <a:lnTo>
                        <a:pt x="90" y="70"/>
                      </a:lnTo>
                      <a:lnTo>
                        <a:pt x="90" y="70"/>
                      </a:lnTo>
                      <a:lnTo>
                        <a:pt x="98" y="68"/>
                      </a:lnTo>
                      <a:lnTo>
                        <a:pt x="98" y="68"/>
                      </a:lnTo>
                      <a:lnTo>
                        <a:pt x="104" y="64"/>
                      </a:lnTo>
                      <a:lnTo>
                        <a:pt x="104" y="64"/>
                      </a:lnTo>
                      <a:lnTo>
                        <a:pt x="98" y="68"/>
                      </a:lnTo>
                      <a:lnTo>
                        <a:pt x="98" y="68"/>
                      </a:lnTo>
                      <a:lnTo>
                        <a:pt x="90" y="72"/>
                      </a:lnTo>
                      <a:lnTo>
                        <a:pt x="88" y="72"/>
                      </a:lnTo>
                      <a:lnTo>
                        <a:pt x="88" y="72"/>
                      </a:lnTo>
                      <a:lnTo>
                        <a:pt x="84" y="72"/>
                      </a:lnTo>
                      <a:lnTo>
                        <a:pt x="84" y="72"/>
                      </a:lnTo>
                      <a:lnTo>
                        <a:pt x="80" y="74"/>
                      </a:lnTo>
                      <a:lnTo>
                        <a:pt x="80" y="74"/>
                      </a:lnTo>
                      <a:lnTo>
                        <a:pt x="76" y="74"/>
                      </a:lnTo>
                      <a:lnTo>
                        <a:pt x="76" y="74"/>
                      </a:lnTo>
                      <a:lnTo>
                        <a:pt x="62" y="70"/>
                      </a:lnTo>
                      <a:lnTo>
                        <a:pt x="48" y="66"/>
                      </a:lnTo>
                      <a:lnTo>
                        <a:pt x="48" y="66"/>
                      </a:lnTo>
                      <a:lnTo>
                        <a:pt x="42" y="62"/>
                      </a:lnTo>
                      <a:lnTo>
                        <a:pt x="42" y="62"/>
                      </a:lnTo>
                      <a:lnTo>
                        <a:pt x="36" y="58"/>
                      </a:lnTo>
                      <a:lnTo>
                        <a:pt x="30" y="54"/>
                      </a:lnTo>
                      <a:lnTo>
                        <a:pt x="26" y="50"/>
                      </a:lnTo>
                      <a:lnTo>
                        <a:pt x="26" y="50"/>
                      </a:lnTo>
                      <a:lnTo>
                        <a:pt x="20" y="46"/>
                      </a:lnTo>
                      <a:lnTo>
                        <a:pt x="14" y="42"/>
                      </a:lnTo>
                      <a:lnTo>
                        <a:pt x="14" y="42"/>
                      </a:lnTo>
                      <a:lnTo>
                        <a:pt x="8" y="38"/>
                      </a:lnTo>
                      <a:lnTo>
                        <a:pt x="8" y="38"/>
                      </a:lnTo>
                      <a:lnTo>
                        <a:pt x="0" y="36"/>
                      </a:lnTo>
                      <a:lnTo>
                        <a:pt x="0" y="36"/>
                      </a:lnTo>
                      <a:lnTo>
                        <a:pt x="0" y="34"/>
                      </a:lnTo>
                      <a:lnTo>
                        <a:pt x="0" y="34"/>
                      </a:lnTo>
                      <a:lnTo>
                        <a:pt x="6" y="32"/>
                      </a:lnTo>
                      <a:lnTo>
                        <a:pt x="6" y="32"/>
                      </a:lnTo>
                      <a:lnTo>
                        <a:pt x="12" y="30"/>
                      </a:lnTo>
                      <a:lnTo>
                        <a:pt x="22" y="26"/>
                      </a:lnTo>
                      <a:lnTo>
                        <a:pt x="32" y="24"/>
                      </a:lnTo>
                      <a:lnTo>
                        <a:pt x="44" y="20"/>
                      </a:lnTo>
                      <a:lnTo>
                        <a:pt x="54" y="18"/>
                      </a:lnTo>
                      <a:lnTo>
                        <a:pt x="60" y="16"/>
                      </a:lnTo>
                      <a:lnTo>
                        <a:pt x="60" y="16"/>
                      </a:lnTo>
                      <a:lnTo>
                        <a:pt x="64" y="12"/>
                      </a:lnTo>
                      <a:lnTo>
                        <a:pt x="70" y="10"/>
                      </a:lnTo>
                      <a:lnTo>
                        <a:pt x="70" y="10"/>
                      </a:lnTo>
                      <a:lnTo>
                        <a:pt x="74" y="8"/>
                      </a:lnTo>
                      <a:lnTo>
                        <a:pt x="74" y="8"/>
                      </a:lnTo>
                      <a:lnTo>
                        <a:pt x="78" y="4"/>
                      </a:lnTo>
                      <a:lnTo>
                        <a:pt x="80" y="2"/>
                      </a:lnTo>
                      <a:lnTo>
                        <a:pt x="80" y="2"/>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6" name="Freeform 215"/>
                <p:cNvSpPr>
                  <a:spLocks/>
                </p:cNvSpPr>
                <p:nvPr/>
              </p:nvSpPr>
              <p:spPr bwMode="auto">
                <a:xfrm>
                  <a:off x="3111" y="1125"/>
                  <a:ext cx="92" cy="14"/>
                </a:xfrm>
                <a:custGeom>
                  <a:avLst/>
                  <a:gdLst>
                    <a:gd name="T0" fmla="*/ 0 w 92"/>
                    <a:gd name="T1" fmla="*/ 14 h 14"/>
                    <a:gd name="T2" fmla="*/ 0 w 92"/>
                    <a:gd name="T3" fmla="*/ 14 h 14"/>
                    <a:gd name="T4" fmla="*/ 16 w 92"/>
                    <a:gd name="T5" fmla="*/ 12 h 14"/>
                    <a:gd name="T6" fmla="*/ 16 w 92"/>
                    <a:gd name="T7" fmla="*/ 12 h 14"/>
                    <a:gd name="T8" fmla="*/ 22 w 92"/>
                    <a:gd name="T9" fmla="*/ 12 h 14"/>
                    <a:gd name="T10" fmla="*/ 22 w 92"/>
                    <a:gd name="T11" fmla="*/ 12 h 14"/>
                    <a:gd name="T12" fmla="*/ 30 w 92"/>
                    <a:gd name="T13" fmla="*/ 10 h 14"/>
                    <a:gd name="T14" fmla="*/ 30 w 92"/>
                    <a:gd name="T15" fmla="*/ 10 h 14"/>
                    <a:gd name="T16" fmla="*/ 38 w 92"/>
                    <a:gd name="T17" fmla="*/ 10 h 14"/>
                    <a:gd name="T18" fmla="*/ 38 w 92"/>
                    <a:gd name="T19" fmla="*/ 10 h 14"/>
                    <a:gd name="T20" fmla="*/ 46 w 92"/>
                    <a:gd name="T21" fmla="*/ 8 h 14"/>
                    <a:gd name="T22" fmla="*/ 46 w 92"/>
                    <a:gd name="T23" fmla="*/ 8 h 14"/>
                    <a:gd name="T24" fmla="*/ 54 w 92"/>
                    <a:gd name="T25" fmla="*/ 8 h 14"/>
                    <a:gd name="T26" fmla="*/ 54 w 92"/>
                    <a:gd name="T27" fmla="*/ 8 h 14"/>
                    <a:gd name="T28" fmla="*/ 64 w 92"/>
                    <a:gd name="T29" fmla="*/ 6 h 14"/>
                    <a:gd name="T30" fmla="*/ 64 w 92"/>
                    <a:gd name="T31" fmla="*/ 6 h 14"/>
                    <a:gd name="T32" fmla="*/ 78 w 92"/>
                    <a:gd name="T33" fmla="*/ 4 h 14"/>
                    <a:gd name="T34" fmla="*/ 78 w 92"/>
                    <a:gd name="T35" fmla="*/ 4 h 14"/>
                    <a:gd name="T36" fmla="*/ 88 w 92"/>
                    <a:gd name="T37" fmla="*/ 0 h 14"/>
                    <a:gd name="T38" fmla="*/ 88 w 92"/>
                    <a:gd name="T39" fmla="*/ 0 h 14"/>
                    <a:gd name="T40" fmla="*/ 92 w 92"/>
                    <a:gd name="T41" fmla="*/ 0 h 14"/>
                    <a:gd name="T42" fmla="*/ 92 w 92"/>
                    <a:gd name="T43" fmla="*/ 0 h 14"/>
                    <a:gd name="T44" fmla="*/ 88 w 92"/>
                    <a:gd name="T45" fmla="*/ 2 h 14"/>
                    <a:gd name="T46" fmla="*/ 88 w 92"/>
                    <a:gd name="T47" fmla="*/ 2 h 14"/>
                    <a:gd name="T48" fmla="*/ 78 w 92"/>
                    <a:gd name="T49" fmla="*/ 4 h 14"/>
                    <a:gd name="T50" fmla="*/ 78 w 92"/>
                    <a:gd name="T51" fmla="*/ 4 h 14"/>
                    <a:gd name="T52" fmla="*/ 72 w 92"/>
                    <a:gd name="T53" fmla="*/ 6 h 14"/>
                    <a:gd name="T54" fmla="*/ 72 w 92"/>
                    <a:gd name="T55" fmla="*/ 6 h 14"/>
                    <a:gd name="T56" fmla="*/ 64 w 92"/>
                    <a:gd name="T57" fmla="*/ 8 h 14"/>
                    <a:gd name="T58" fmla="*/ 64 w 92"/>
                    <a:gd name="T59" fmla="*/ 8 h 14"/>
                    <a:gd name="T60" fmla="*/ 56 w 92"/>
                    <a:gd name="T61" fmla="*/ 10 h 14"/>
                    <a:gd name="T62" fmla="*/ 56 w 92"/>
                    <a:gd name="T63" fmla="*/ 10 h 14"/>
                    <a:gd name="T64" fmla="*/ 46 w 92"/>
                    <a:gd name="T65" fmla="*/ 12 h 14"/>
                    <a:gd name="T66" fmla="*/ 46 w 92"/>
                    <a:gd name="T67" fmla="*/ 12 h 14"/>
                    <a:gd name="T68" fmla="*/ 30 w 92"/>
                    <a:gd name="T69" fmla="*/ 14 h 14"/>
                    <a:gd name="T70" fmla="*/ 30 w 92"/>
                    <a:gd name="T71" fmla="*/ 14 h 14"/>
                    <a:gd name="T72" fmla="*/ 16 w 92"/>
                    <a:gd name="T73" fmla="*/ 14 h 14"/>
                    <a:gd name="T74" fmla="*/ 16 w 92"/>
                    <a:gd name="T75" fmla="*/ 14 h 14"/>
                    <a:gd name="T76" fmla="*/ 4 w 92"/>
                    <a:gd name="T77" fmla="*/ 14 h 14"/>
                    <a:gd name="T78" fmla="*/ 4 w 92"/>
                    <a:gd name="T79" fmla="*/ 14 h 14"/>
                    <a:gd name="T80" fmla="*/ 0 w 92"/>
                    <a:gd name="T8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4">
                      <a:moveTo>
                        <a:pt x="0" y="14"/>
                      </a:moveTo>
                      <a:lnTo>
                        <a:pt x="0" y="14"/>
                      </a:lnTo>
                      <a:lnTo>
                        <a:pt x="16" y="12"/>
                      </a:lnTo>
                      <a:lnTo>
                        <a:pt x="16" y="12"/>
                      </a:lnTo>
                      <a:lnTo>
                        <a:pt x="22" y="12"/>
                      </a:lnTo>
                      <a:lnTo>
                        <a:pt x="22" y="12"/>
                      </a:lnTo>
                      <a:lnTo>
                        <a:pt x="30" y="10"/>
                      </a:lnTo>
                      <a:lnTo>
                        <a:pt x="30" y="10"/>
                      </a:lnTo>
                      <a:lnTo>
                        <a:pt x="38" y="10"/>
                      </a:lnTo>
                      <a:lnTo>
                        <a:pt x="38" y="10"/>
                      </a:lnTo>
                      <a:lnTo>
                        <a:pt x="46" y="8"/>
                      </a:lnTo>
                      <a:lnTo>
                        <a:pt x="46" y="8"/>
                      </a:lnTo>
                      <a:lnTo>
                        <a:pt x="54" y="8"/>
                      </a:lnTo>
                      <a:lnTo>
                        <a:pt x="54" y="8"/>
                      </a:lnTo>
                      <a:lnTo>
                        <a:pt x="64" y="6"/>
                      </a:lnTo>
                      <a:lnTo>
                        <a:pt x="64" y="6"/>
                      </a:lnTo>
                      <a:lnTo>
                        <a:pt x="78" y="4"/>
                      </a:lnTo>
                      <a:lnTo>
                        <a:pt x="78" y="4"/>
                      </a:lnTo>
                      <a:lnTo>
                        <a:pt x="88" y="0"/>
                      </a:lnTo>
                      <a:lnTo>
                        <a:pt x="88" y="0"/>
                      </a:lnTo>
                      <a:lnTo>
                        <a:pt x="92" y="0"/>
                      </a:lnTo>
                      <a:lnTo>
                        <a:pt x="92" y="0"/>
                      </a:lnTo>
                      <a:lnTo>
                        <a:pt x="88" y="2"/>
                      </a:lnTo>
                      <a:lnTo>
                        <a:pt x="88" y="2"/>
                      </a:lnTo>
                      <a:lnTo>
                        <a:pt x="78" y="4"/>
                      </a:lnTo>
                      <a:lnTo>
                        <a:pt x="78" y="4"/>
                      </a:lnTo>
                      <a:lnTo>
                        <a:pt x="72" y="6"/>
                      </a:lnTo>
                      <a:lnTo>
                        <a:pt x="72" y="6"/>
                      </a:lnTo>
                      <a:lnTo>
                        <a:pt x="64" y="8"/>
                      </a:lnTo>
                      <a:lnTo>
                        <a:pt x="64" y="8"/>
                      </a:lnTo>
                      <a:lnTo>
                        <a:pt x="56" y="10"/>
                      </a:lnTo>
                      <a:lnTo>
                        <a:pt x="56" y="10"/>
                      </a:lnTo>
                      <a:lnTo>
                        <a:pt x="46" y="12"/>
                      </a:lnTo>
                      <a:lnTo>
                        <a:pt x="46" y="12"/>
                      </a:lnTo>
                      <a:lnTo>
                        <a:pt x="30" y="14"/>
                      </a:lnTo>
                      <a:lnTo>
                        <a:pt x="30" y="14"/>
                      </a:lnTo>
                      <a:lnTo>
                        <a:pt x="16" y="14"/>
                      </a:lnTo>
                      <a:lnTo>
                        <a:pt x="16" y="14"/>
                      </a:lnTo>
                      <a:lnTo>
                        <a:pt x="4" y="14"/>
                      </a:lnTo>
                      <a:lnTo>
                        <a:pt x="4" y="14"/>
                      </a:lnTo>
                      <a:lnTo>
                        <a:pt x="0" y="14"/>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7" name="Freeform 216"/>
                <p:cNvSpPr>
                  <a:spLocks/>
                </p:cNvSpPr>
                <p:nvPr/>
              </p:nvSpPr>
              <p:spPr bwMode="auto">
                <a:xfrm>
                  <a:off x="3111" y="1125"/>
                  <a:ext cx="92" cy="14"/>
                </a:xfrm>
                <a:custGeom>
                  <a:avLst/>
                  <a:gdLst>
                    <a:gd name="T0" fmla="*/ 0 w 92"/>
                    <a:gd name="T1" fmla="*/ 14 h 14"/>
                    <a:gd name="T2" fmla="*/ 0 w 92"/>
                    <a:gd name="T3" fmla="*/ 14 h 14"/>
                    <a:gd name="T4" fmla="*/ 16 w 92"/>
                    <a:gd name="T5" fmla="*/ 12 h 14"/>
                    <a:gd name="T6" fmla="*/ 16 w 92"/>
                    <a:gd name="T7" fmla="*/ 12 h 14"/>
                    <a:gd name="T8" fmla="*/ 22 w 92"/>
                    <a:gd name="T9" fmla="*/ 12 h 14"/>
                    <a:gd name="T10" fmla="*/ 22 w 92"/>
                    <a:gd name="T11" fmla="*/ 12 h 14"/>
                    <a:gd name="T12" fmla="*/ 30 w 92"/>
                    <a:gd name="T13" fmla="*/ 10 h 14"/>
                    <a:gd name="T14" fmla="*/ 30 w 92"/>
                    <a:gd name="T15" fmla="*/ 10 h 14"/>
                    <a:gd name="T16" fmla="*/ 38 w 92"/>
                    <a:gd name="T17" fmla="*/ 10 h 14"/>
                    <a:gd name="T18" fmla="*/ 38 w 92"/>
                    <a:gd name="T19" fmla="*/ 10 h 14"/>
                    <a:gd name="T20" fmla="*/ 46 w 92"/>
                    <a:gd name="T21" fmla="*/ 8 h 14"/>
                    <a:gd name="T22" fmla="*/ 46 w 92"/>
                    <a:gd name="T23" fmla="*/ 8 h 14"/>
                    <a:gd name="T24" fmla="*/ 54 w 92"/>
                    <a:gd name="T25" fmla="*/ 8 h 14"/>
                    <a:gd name="T26" fmla="*/ 54 w 92"/>
                    <a:gd name="T27" fmla="*/ 8 h 14"/>
                    <a:gd name="T28" fmla="*/ 64 w 92"/>
                    <a:gd name="T29" fmla="*/ 6 h 14"/>
                    <a:gd name="T30" fmla="*/ 64 w 92"/>
                    <a:gd name="T31" fmla="*/ 6 h 14"/>
                    <a:gd name="T32" fmla="*/ 78 w 92"/>
                    <a:gd name="T33" fmla="*/ 4 h 14"/>
                    <a:gd name="T34" fmla="*/ 78 w 92"/>
                    <a:gd name="T35" fmla="*/ 4 h 14"/>
                    <a:gd name="T36" fmla="*/ 88 w 92"/>
                    <a:gd name="T37" fmla="*/ 0 h 14"/>
                    <a:gd name="T38" fmla="*/ 88 w 92"/>
                    <a:gd name="T39" fmla="*/ 0 h 14"/>
                    <a:gd name="T40" fmla="*/ 92 w 92"/>
                    <a:gd name="T41" fmla="*/ 0 h 14"/>
                    <a:gd name="T42" fmla="*/ 92 w 92"/>
                    <a:gd name="T43" fmla="*/ 0 h 14"/>
                    <a:gd name="T44" fmla="*/ 88 w 92"/>
                    <a:gd name="T45" fmla="*/ 2 h 14"/>
                    <a:gd name="T46" fmla="*/ 88 w 92"/>
                    <a:gd name="T47" fmla="*/ 2 h 14"/>
                    <a:gd name="T48" fmla="*/ 78 w 92"/>
                    <a:gd name="T49" fmla="*/ 4 h 14"/>
                    <a:gd name="T50" fmla="*/ 78 w 92"/>
                    <a:gd name="T51" fmla="*/ 4 h 14"/>
                    <a:gd name="T52" fmla="*/ 72 w 92"/>
                    <a:gd name="T53" fmla="*/ 6 h 14"/>
                    <a:gd name="T54" fmla="*/ 72 w 92"/>
                    <a:gd name="T55" fmla="*/ 6 h 14"/>
                    <a:gd name="T56" fmla="*/ 64 w 92"/>
                    <a:gd name="T57" fmla="*/ 8 h 14"/>
                    <a:gd name="T58" fmla="*/ 64 w 92"/>
                    <a:gd name="T59" fmla="*/ 8 h 14"/>
                    <a:gd name="T60" fmla="*/ 56 w 92"/>
                    <a:gd name="T61" fmla="*/ 10 h 14"/>
                    <a:gd name="T62" fmla="*/ 56 w 92"/>
                    <a:gd name="T63" fmla="*/ 10 h 14"/>
                    <a:gd name="T64" fmla="*/ 46 w 92"/>
                    <a:gd name="T65" fmla="*/ 12 h 14"/>
                    <a:gd name="T66" fmla="*/ 46 w 92"/>
                    <a:gd name="T67" fmla="*/ 12 h 14"/>
                    <a:gd name="T68" fmla="*/ 30 w 92"/>
                    <a:gd name="T69" fmla="*/ 14 h 14"/>
                    <a:gd name="T70" fmla="*/ 30 w 92"/>
                    <a:gd name="T71" fmla="*/ 14 h 14"/>
                    <a:gd name="T72" fmla="*/ 16 w 92"/>
                    <a:gd name="T73" fmla="*/ 14 h 14"/>
                    <a:gd name="T74" fmla="*/ 16 w 92"/>
                    <a:gd name="T75" fmla="*/ 14 h 14"/>
                    <a:gd name="T76" fmla="*/ 4 w 92"/>
                    <a:gd name="T77" fmla="*/ 14 h 14"/>
                    <a:gd name="T78" fmla="*/ 4 w 92"/>
                    <a:gd name="T79" fmla="*/ 14 h 14"/>
                    <a:gd name="T80" fmla="*/ 0 w 92"/>
                    <a:gd name="T8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4">
                      <a:moveTo>
                        <a:pt x="0" y="14"/>
                      </a:moveTo>
                      <a:lnTo>
                        <a:pt x="0" y="14"/>
                      </a:lnTo>
                      <a:lnTo>
                        <a:pt x="16" y="12"/>
                      </a:lnTo>
                      <a:lnTo>
                        <a:pt x="16" y="12"/>
                      </a:lnTo>
                      <a:lnTo>
                        <a:pt x="22" y="12"/>
                      </a:lnTo>
                      <a:lnTo>
                        <a:pt x="22" y="12"/>
                      </a:lnTo>
                      <a:lnTo>
                        <a:pt x="30" y="10"/>
                      </a:lnTo>
                      <a:lnTo>
                        <a:pt x="30" y="10"/>
                      </a:lnTo>
                      <a:lnTo>
                        <a:pt x="38" y="10"/>
                      </a:lnTo>
                      <a:lnTo>
                        <a:pt x="38" y="10"/>
                      </a:lnTo>
                      <a:lnTo>
                        <a:pt x="46" y="8"/>
                      </a:lnTo>
                      <a:lnTo>
                        <a:pt x="46" y="8"/>
                      </a:lnTo>
                      <a:lnTo>
                        <a:pt x="54" y="8"/>
                      </a:lnTo>
                      <a:lnTo>
                        <a:pt x="54" y="8"/>
                      </a:lnTo>
                      <a:lnTo>
                        <a:pt x="64" y="6"/>
                      </a:lnTo>
                      <a:lnTo>
                        <a:pt x="64" y="6"/>
                      </a:lnTo>
                      <a:lnTo>
                        <a:pt x="78" y="4"/>
                      </a:lnTo>
                      <a:lnTo>
                        <a:pt x="78" y="4"/>
                      </a:lnTo>
                      <a:lnTo>
                        <a:pt x="88" y="0"/>
                      </a:lnTo>
                      <a:lnTo>
                        <a:pt x="88" y="0"/>
                      </a:lnTo>
                      <a:lnTo>
                        <a:pt x="92" y="0"/>
                      </a:lnTo>
                      <a:lnTo>
                        <a:pt x="92" y="0"/>
                      </a:lnTo>
                      <a:lnTo>
                        <a:pt x="88" y="2"/>
                      </a:lnTo>
                      <a:lnTo>
                        <a:pt x="88" y="2"/>
                      </a:lnTo>
                      <a:lnTo>
                        <a:pt x="78" y="4"/>
                      </a:lnTo>
                      <a:lnTo>
                        <a:pt x="78" y="4"/>
                      </a:lnTo>
                      <a:lnTo>
                        <a:pt x="72" y="6"/>
                      </a:lnTo>
                      <a:lnTo>
                        <a:pt x="72" y="6"/>
                      </a:lnTo>
                      <a:lnTo>
                        <a:pt x="64" y="8"/>
                      </a:lnTo>
                      <a:lnTo>
                        <a:pt x="64" y="8"/>
                      </a:lnTo>
                      <a:lnTo>
                        <a:pt x="56" y="10"/>
                      </a:lnTo>
                      <a:lnTo>
                        <a:pt x="56" y="10"/>
                      </a:lnTo>
                      <a:lnTo>
                        <a:pt x="46" y="12"/>
                      </a:lnTo>
                      <a:lnTo>
                        <a:pt x="46" y="12"/>
                      </a:lnTo>
                      <a:lnTo>
                        <a:pt x="30" y="14"/>
                      </a:lnTo>
                      <a:lnTo>
                        <a:pt x="30" y="14"/>
                      </a:lnTo>
                      <a:lnTo>
                        <a:pt x="16" y="14"/>
                      </a:lnTo>
                      <a:lnTo>
                        <a:pt x="16" y="14"/>
                      </a:lnTo>
                      <a:lnTo>
                        <a:pt x="4" y="14"/>
                      </a:lnTo>
                      <a:lnTo>
                        <a:pt x="4" y="14"/>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8" name="Freeform 217"/>
                <p:cNvSpPr>
                  <a:spLocks/>
                </p:cNvSpPr>
                <p:nvPr/>
              </p:nvSpPr>
              <p:spPr bwMode="auto">
                <a:xfrm>
                  <a:off x="3111" y="1135"/>
                  <a:ext cx="102" cy="30"/>
                </a:xfrm>
                <a:custGeom>
                  <a:avLst/>
                  <a:gdLst>
                    <a:gd name="T0" fmla="*/ 102 w 102"/>
                    <a:gd name="T1" fmla="*/ 16 h 30"/>
                    <a:gd name="T2" fmla="*/ 92 w 102"/>
                    <a:gd name="T3" fmla="*/ 24 h 30"/>
                    <a:gd name="T4" fmla="*/ 80 w 102"/>
                    <a:gd name="T5" fmla="*/ 28 h 30"/>
                    <a:gd name="T6" fmla="*/ 66 w 102"/>
                    <a:gd name="T7" fmla="*/ 30 h 30"/>
                    <a:gd name="T8" fmla="*/ 58 w 102"/>
                    <a:gd name="T9" fmla="*/ 28 h 30"/>
                    <a:gd name="T10" fmla="*/ 52 w 102"/>
                    <a:gd name="T11" fmla="*/ 26 h 30"/>
                    <a:gd name="T12" fmla="*/ 26 w 102"/>
                    <a:gd name="T13" fmla="*/ 18 h 30"/>
                    <a:gd name="T14" fmla="*/ 0 w 102"/>
                    <a:gd name="T15" fmla="*/ 6 h 30"/>
                    <a:gd name="T16" fmla="*/ 2 w 102"/>
                    <a:gd name="T17" fmla="*/ 6 h 30"/>
                    <a:gd name="T18" fmla="*/ 14 w 102"/>
                    <a:gd name="T19" fmla="*/ 8 h 30"/>
                    <a:gd name="T20" fmla="*/ 26 w 102"/>
                    <a:gd name="T21" fmla="*/ 10 h 30"/>
                    <a:gd name="T22" fmla="*/ 40 w 102"/>
                    <a:gd name="T23" fmla="*/ 10 h 30"/>
                    <a:gd name="T24" fmla="*/ 52 w 102"/>
                    <a:gd name="T25" fmla="*/ 10 h 30"/>
                    <a:gd name="T26" fmla="*/ 64 w 102"/>
                    <a:gd name="T27" fmla="*/ 10 h 30"/>
                    <a:gd name="T28" fmla="*/ 70 w 102"/>
                    <a:gd name="T29" fmla="*/ 10 h 30"/>
                    <a:gd name="T30" fmla="*/ 76 w 102"/>
                    <a:gd name="T31" fmla="*/ 8 h 30"/>
                    <a:gd name="T32" fmla="*/ 82 w 102"/>
                    <a:gd name="T33" fmla="*/ 6 h 30"/>
                    <a:gd name="T34" fmla="*/ 88 w 102"/>
                    <a:gd name="T35" fmla="*/ 4 h 30"/>
                    <a:gd name="T36" fmla="*/ 94 w 102"/>
                    <a:gd name="T37" fmla="*/ 2 h 30"/>
                    <a:gd name="T38" fmla="*/ 100 w 102"/>
                    <a:gd name="T39" fmla="*/ 0 h 30"/>
                    <a:gd name="T40" fmla="*/ 94 w 102"/>
                    <a:gd name="T41" fmla="*/ 2 h 30"/>
                    <a:gd name="T42" fmla="*/ 88 w 102"/>
                    <a:gd name="T43" fmla="*/ 6 h 30"/>
                    <a:gd name="T44" fmla="*/ 82 w 102"/>
                    <a:gd name="T45" fmla="*/ 8 h 30"/>
                    <a:gd name="T46" fmla="*/ 76 w 102"/>
                    <a:gd name="T47" fmla="*/ 10 h 30"/>
                    <a:gd name="T48" fmla="*/ 52 w 102"/>
                    <a:gd name="T49" fmla="*/ 12 h 30"/>
                    <a:gd name="T50" fmla="*/ 26 w 102"/>
                    <a:gd name="T51" fmla="*/ 12 h 30"/>
                    <a:gd name="T52" fmla="*/ 14 w 102"/>
                    <a:gd name="T53" fmla="*/ 10 h 30"/>
                    <a:gd name="T54" fmla="*/ 2 w 102"/>
                    <a:gd name="T55" fmla="*/ 8 h 30"/>
                    <a:gd name="T56" fmla="*/ 2 w 102"/>
                    <a:gd name="T57" fmla="*/ 6 h 30"/>
                    <a:gd name="T58" fmla="*/ 28 w 102"/>
                    <a:gd name="T59" fmla="*/ 16 h 30"/>
                    <a:gd name="T60" fmla="*/ 52 w 102"/>
                    <a:gd name="T61" fmla="*/ 24 h 30"/>
                    <a:gd name="T62" fmla="*/ 58 w 102"/>
                    <a:gd name="T63" fmla="*/ 26 h 30"/>
                    <a:gd name="T64" fmla="*/ 66 w 102"/>
                    <a:gd name="T65" fmla="*/ 28 h 30"/>
                    <a:gd name="T66" fmla="*/ 78 w 102"/>
                    <a:gd name="T67" fmla="*/ 28 h 30"/>
                    <a:gd name="T68" fmla="*/ 92 w 102"/>
                    <a:gd name="T69"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30">
                      <a:moveTo>
                        <a:pt x="102" y="16"/>
                      </a:moveTo>
                      <a:lnTo>
                        <a:pt x="102" y="16"/>
                      </a:lnTo>
                      <a:lnTo>
                        <a:pt x="92" y="24"/>
                      </a:lnTo>
                      <a:lnTo>
                        <a:pt x="92" y="24"/>
                      </a:lnTo>
                      <a:lnTo>
                        <a:pt x="80" y="28"/>
                      </a:lnTo>
                      <a:lnTo>
                        <a:pt x="80" y="28"/>
                      </a:lnTo>
                      <a:lnTo>
                        <a:pt x="66" y="30"/>
                      </a:lnTo>
                      <a:lnTo>
                        <a:pt x="66" y="30"/>
                      </a:lnTo>
                      <a:lnTo>
                        <a:pt x="58" y="28"/>
                      </a:lnTo>
                      <a:lnTo>
                        <a:pt x="58" y="28"/>
                      </a:lnTo>
                      <a:lnTo>
                        <a:pt x="52" y="26"/>
                      </a:lnTo>
                      <a:lnTo>
                        <a:pt x="52" y="26"/>
                      </a:lnTo>
                      <a:lnTo>
                        <a:pt x="26" y="18"/>
                      </a:lnTo>
                      <a:lnTo>
                        <a:pt x="26" y="18"/>
                      </a:lnTo>
                      <a:lnTo>
                        <a:pt x="2" y="8"/>
                      </a:lnTo>
                      <a:lnTo>
                        <a:pt x="0" y="6"/>
                      </a:lnTo>
                      <a:lnTo>
                        <a:pt x="2" y="6"/>
                      </a:lnTo>
                      <a:lnTo>
                        <a:pt x="2" y="6"/>
                      </a:lnTo>
                      <a:lnTo>
                        <a:pt x="14" y="8"/>
                      </a:lnTo>
                      <a:lnTo>
                        <a:pt x="14" y="8"/>
                      </a:lnTo>
                      <a:lnTo>
                        <a:pt x="26" y="10"/>
                      </a:lnTo>
                      <a:lnTo>
                        <a:pt x="26" y="10"/>
                      </a:lnTo>
                      <a:lnTo>
                        <a:pt x="40" y="10"/>
                      </a:lnTo>
                      <a:lnTo>
                        <a:pt x="40" y="10"/>
                      </a:lnTo>
                      <a:lnTo>
                        <a:pt x="52" y="10"/>
                      </a:lnTo>
                      <a:lnTo>
                        <a:pt x="52" y="10"/>
                      </a:lnTo>
                      <a:lnTo>
                        <a:pt x="64" y="10"/>
                      </a:lnTo>
                      <a:lnTo>
                        <a:pt x="64" y="10"/>
                      </a:lnTo>
                      <a:lnTo>
                        <a:pt x="70" y="10"/>
                      </a:lnTo>
                      <a:lnTo>
                        <a:pt x="70" y="10"/>
                      </a:lnTo>
                      <a:lnTo>
                        <a:pt x="76" y="8"/>
                      </a:lnTo>
                      <a:lnTo>
                        <a:pt x="76" y="8"/>
                      </a:lnTo>
                      <a:lnTo>
                        <a:pt x="82" y="6"/>
                      </a:lnTo>
                      <a:lnTo>
                        <a:pt x="82" y="6"/>
                      </a:lnTo>
                      <a:lnTo>
                        <a:pt x="88" y="4"/>
                      </a:lnTo>
                      <a:lnTo>
                        <a:pt x="88" y="4"/>
                      </a:lnTo>
                      <a:lnTo>
                        <a:pt x="94" y="2"/>
                      </a:lnTo>
                      <a:lnTo>
                        <a:pt x="94" y="2"/>
                      </a:lnTo>
                      <a:lnTo>
                        <a:pt x="100" y="0"/>
                      </a:lnTo>
                      <a:lnTo>
                        <a:pt x="100" y="0"/>
                      </a:lnTo>
                      <a:lnTo>
                        <a:pt x="94" y="2"/>
                      </a:lnTo>
                      <a:lnTo>
                        <a:pt x="94" y="2"/>
                      </a:lnTo>
                      <a:lnTo>
                        <a:pt x="88" y="6"/>
                      </a:lnTo>
                      <a:lnTo>
                        <a:pt x="88" y="6"/>
                      </a:lnTo>
                      <a:lnTo>
                        <a:pt x="82" y="8"/>
                      </a:lnTo>
                      <a:lnTo>
                        <a:pt x="82" y="8"/>
                      </a:lnTo>
                      <a:lnTo>
                        <a:pt x="76" y="10"/>
                      </a:lnTo>
                      <a:lnTo>
                        <a:pt x="76" y="10"/>
                      </a:lnTo>
                      <a:lnTo>
                        <a:pt x="64" y="12"/>
                      </a:lnTo>
                      <a:lnTo>
                        <a:pt x="52" y="12"/>
                      </a:lnTo>
                      <a:lnTo>
                        <a:pt x="52" y="12"/>
                      </a:lnTo>
                      <a:lnTo>
                        <a:pt x="26" y="12"/>
                      </a:lnTo>
                      <a:lnTo>
                        <a:pt x="26" y="12"/>
                      </a:lnTo>
                      <a:lnTo>
                        <a:pt x="14" y="10"/>
                      </a:lnTo>
                      <a:lnTo>
                        <a:pt x="14" y="10"/>
                      </a:lnTo>
                      <a:lnTo>
                        <a:pt x="2" y="8"/>
                      </a:lnTo>
                      <a:lnTo>
                        <a:pt x="2" y="6"/>
                      </a:lnTo>
                      <a:lnTo>
                        <a:pt x="2" y="6"/>
                      </a:lnTo>
                      <a:lnTo>
                        <a:pt x="28" y="16"/>
                      </a:lnTo>
                      <a:lnTo>
                        <a:pt x="28" y="16"/>
                      </a:lnTo>
                      <a:lnTo>
                        <a:pt x="52" y="24"/>
                      </a:lnTo>
                      <a:lnTo>
                        <a:pt x="52" y="24"/>
                      </a:lnTo>
                      <a:lnTo>
                        <a:pt x="58" y="26"/>
                      </a:lnTo>
                      <a:lnTo>
                        <a:pt x="58" y="26"/>
                      </a:lnTo>
                      <a:lnTo>
                        <a:pt x="66" y="28"/>
                      </a:lnTo>
                      <a:lnTo>
                        <a:pt x="66" y="28"/>
                      </a:lnTo>
                      <a:lnTo>
                        <a:pt x="78" y="28"/>
                      </a:lnTo>
                      <a:lnTo>
                        <a:pt x="78" y="28"/>
                      </a:lnTo>
                      <a:lnTo>
                        <a:pt x="92" y="22"/>
                      </a:lnTo>
                      <a:lnTo>
                        <a:pt x="92" y="22"/>
                      </a:lnTo>
                      <a:lnTo>
                        <a:pt x="102" y="16"/>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29" name="Freeform 218"/>
                <p:cNvSpPr>
                  <a:spLocks/>
                </p:cNvSpPr>
                <p:nvPr/>
              </p:nvSpPr>
              <p:spPr bwMode="auto">
                <a:xfrm>
                  <a:off x="3111" y="1135"/>
                  <a:ext cx="102" cy="30"/>
                </a:xfrm>
                <a:custGeom>
                  <a:avLst/>
                  <a:gdLst>
                    <a:gd name="T0" fmla="*/ 102 w 102"/>
                    <a:gd name="T1" fmla="*/ 16 h 30"/>
                    <a:gd name="T2" fmla="*/ 92 w 102"/>
                    <a:gd name="T3" fmla="*/ 24 h 30"/>
                    <a:gd name="T4" fmla="*/ 80 w 102"/>
                    <a:gd name="T5" fmla="*/ 28 h 30"/>
                    <a:gd name="T6" fmla="*/ 66 w 102"/>
                    <a:gd name="T7" fmla="*/ 30 h 30"/>
                    <a:gd name="T8" fmla="*/ 58 w 102"/>
                    <a:gd name="T9" fmla="*/ 28 h 30"/>
                    <a:gd name="T10" fmla="*/ 52 w 102"/>
                    <a:gd name="T11" fmla="*/ 26 h 30"/>
                    <a:gd name="T12" fmla="*/ 26 w 102"/>
                    <a:gd name="T13" fmla="*/ 18 h 30"/>
                    <a:gd name="T14" fmla="*/ 0 w 102"/>
                    <a:gd name="T15" fmla="*/ 6 h 30"/>
                    <a:gd name="T16" fmla="*/ 2 w 102"/>
                    <a:gd name="T17" fmla="*/ 6 h 30"/>
                    <a:gd name="T18" fmla="*/ 14 w 102"/>
                    <a:gd name="T19" fmla="*/ 8 h 30"/>
                    <a:gd name="T20" fmla="*/ 26 w 102"/>
                    <a:gd name="T21" fmla="*/ 10 h 30"/>
                    <a:gd name="T22" fmla="*/ 40 w 102"/>
                    <a:gd name="T23" fmla="*/ 10 h 30"/>
                    <a:gd name="T24" fmla="*/ 52 w 102"/>
                    <a:gd name="T25" fmla="*/ 10 h 30"/>
                    <a:gd name="T26" fmla="*/ 64 w 102"/>
                    <a:gd name="T27" fmla="*/ 10 h 30"/>
                    <a:gd name="T28" fmla="*/ 70 w 102"/>
                    <a:gd name="T29" fmla="*/ 10 h 30"/>
                    <a:gd name="T30" fmla="*/ 76 w 102"/>
                    <a:gd name="T31" fmla="*/ 8 h 30"/>
                    <a:gd name="T32" fmla="*/ 82 w 102"/>
                    <a:gd name="T33" fmla="*/ 6 h 30"/>
                    <a:gd name="T34" fmla="*/ 88 w 102"/>
                    <a:gd name="T35" fmla="*/ 4 h 30"/>
                    <a:gd name="T36" fmla="*/ 94 w 102"/>
                    <a:gd name="T37" fmla="*/ 2 h 30"/>
                    <a:gd name="T38" fmla="*/ 100 w 102"/>
                    <a:gd name="T39" fmla="*/ 0 h 30"/>
                    <a:gd name="T40" fmla="*/ 94 w 102"/>
                    <a:gd name="T41" fmla="*/ 2 h 30"/>
                    <a:gd name="T42" fmla="*/ 88 w 102"/>
                    <a:gd name="T43" fmla="*/ 6 h 30"/>
                    <a:gd name="T44" fmla="*/ 82 w 102"/>
                    <a:gd name="T45" fmla="*/ 8 h 30"/>
                    <a:gd name="T46" fmla="*/ 76 w 102"/>
                    <a:gd name="T47" fmla="*/ 10 h 30"/>
                    <a:gd name="T48" fmla="*/ 52 w 102"/>
                    <a:gd name="T49" fmla="*/ 12 h 30"/>
                    <a:gd name="T50" fmla="*/ 26 w 102"/>
                    <a:gd name="T51" fmla="*/ 12 h 30"/>
                    <a:gd name="T52" fmla="*/ 14 w 102"/>
                    <a:gd name="T53" fmla="*/ 10 h 30"/>
                    <a:gd name="T54" fmla="*/ 2 w 102"/>
                    <a:gd name="T55" fmla="*/ 8 h 30"/>
                    <a:gd name="T56" fmla="*/ 2 w 102"/>
                    <a:gd name="T57" fmla="*/ 6 h 30"/>
                    <a:gd name="T58" fmla="*/ 28 w 102"/>
                    <a:gd name="T59" fmla="*/ 16 h 30"/>
                    <a:gd name="T60" fmla="*/ 52 w 102"/>
                    <a:gd name="T61" fmla="*/ 24 h 30"/>
                    <a:gd name="T62" fmla="*/ 58 w 102"/>
                    <a:gd name="T63" fmla="*/ 26 h 30"/>
                    <a:gd name="T64" fmla="*/ 66 w 102"/>
                    <a:gd name="T65" fmla="*/ 28 h 30"/>
                    <a:gd name="T66" fmla="*/ 78 w 102"/>
                    <a:gd name="T67" fmla="*/ 28 h 30"/>
                    <a:gd name="T68" fmla="*/ 92 w 102"/>
                    <a:gd name="T69"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30">
                      <a:moveTo>
                        <a:pt x="102" y="16"/>
                      </a:moveTo>
                      <a:lnTo>
                        <a:pt x="102" y="16"/>
                      </a:lnTo>
                      <a:lnTo>
                        <a:pt x="92" y="24"/>
                      </a:lnTo>
                      <a:lnTo>
                        <a:pt x="92" y="24"/>
                      </a:lnTo>
                      <a:lnTo>
                        <a:pt x="80" y="28"/>
                      </a:lnTo>
                      <a:lnTo>
                        <a:pt x="80" y="28"/>
                      </a:lnTo>
                      <a:lnTo>
                        <a:pt x="66" y="30"/>
                      </a:lnTo>
                      <a:lnTo>
                        <a:pt x="66" y="30"/>
                      </a:lnTo>
                      <a:lnTo>
                        <a:pt x="58" y="28"/>
                      </a:lnTo>
                      <a:lnTo>
                        <a:pt x="58" y="28"/>
                      </a:lnTo>
                      <a:lnTo>
                        <a:pt x="52" y="26"/>
                      </a:lnTo>
                      <a:lnTo>
                        <a:pt x="52" y="26"/>
                      </a:lnTo>
                      <a:lnTo>
                        <a:pt x="26" y="18"/>
                      </a:lnTo>
                      <a:lnTo>
                        <a:pt x="26" y="18"/>
                      </a:lnTo>
                      <a:lnTo>
                        <a:pt x="2" y="8"/>
                      </a:lnTo>
                      <a:lnTo>
                        <a:pt x="0" y="6"/>
                      </a:lnTo>
                      <a:lnTo>
                        <a:pt x="2" y="6"/>
                      </a:lnTo>
                      <a:lnTo>
                        <a:pt x="2" y="6"/>
                      </a:lnTo>
                      <a:lnTo>
                        <a:pt x="14" y="8"/>
                      </a:lnTo>
                      <a:lnTo>
                        <a:pt x="14" y="8"/>
                      </a:lnTo>
                      <a:lnTo>
                        <a:pt x="26" y="10"/>
                      </a:lnTo>
                      <a:lnTo>
                        <a:pt x="26" y="10"/>
                      </a:lnTo>
                      <a:lnTo>
                        <a:pt x="40" y="10"/>
                      </a:lnTo>
                      <a:lnTo>
                        <a:pt x="40" y="10"/>
                      </a:lnTo>
                      <a:lnTo>
                        <a:pt x="52" y="10"/>
                      </a:lnTo>
                      <a:lnTo>
                        <a:pt x="52" y="10"/>
                      </a:lnTo>
                      <a:lnTo>
                        <a:pt x="64" y="10"/>
                      </a:lnTo>
                      <a:lnTo>
                        <a:pt x="64" y="10"/>
                      </a:lnTo>
                      <a:lnTo>
                        <a:pt x="70" y="10"/>
                      </a:lnTo>
                      <a:lnTo>
                        <a:pt x="70" y="10"/>
                      </a:lnTo>
                      <a:lnTo>
                        <a:pt x="76" y="8"/>
                      </a:lnTo>
                      <a:lnTo>
                        <a:pt x="76" y="8"/>
                      </a:lnTo>
                      <a:lnTo>
                        <a:pt x="82" y="6"/>
                      </a:lnTo>
                      <a:lnTo>
                        <a:pt x="82" y="6"/>
                      </a:lnTo>
                      <a:lnTo>
                        <a:pt x="88" y="4"/>
                      </a:lnTo>
                      <a:lnTo>
                        <a:pt x="88" y="4"/>
                      </a:lnTo>
                      <a:lnTo>
                        <a:pt x="94" y="2"/>
                      </a:lnTo>
                      <a:lnTo>
                        <a:pt x="94" y="2"/>
                      </a:lnTo>
                      <a:lnTo>
                        <a:pt x="100" y="0"/>
                      </a:lnTo>
                      <a:lnTo>
                        <a:pt x="100" y="0"/>
                      </a:lnTo>
                      <a:lnTo>
                        <a:pt x="94" y="2"/>
                      </a:lnTo>
                      <a:lnTo>
                        <a:pt x="94" y="2"/>
                      </a:lnTo>
                      <a:lnTo>
                        <a:pt x="88" y="6"/>
                      </a:lnTo>
                      <a:lnTo>
                        <a:pt x="88" y="6"/>
                      </a:lnTo>
                      <a:lnTo>
                        <a:pt x="82" y="8"/>
                      </a:lnTo>
                      <a:lnTo>
                        <a:pt x="82" y="8"/>
                      </a:lnTo>
                      <a:lnTo>
                        <a:pt x="76" y="10"/>
                      </a:lnTo>
                      <a:lnTo>
                        <a:pt x="76" y="10"/>
                      </a:lnTo>
                      <a:lnTo>
                        <a:pt x="64" y="12"/>
                      </a:lnTo>
                      <a:lnTo>
                        <a:pt x="52" y="12"/>
                      </a:lnTo>
                      <a:lnTo>
                        <a:pt x="52" y="12"/>
                      </a:lnTo>
                      <a:lnTo>
                        <a:pt x="26" y="12"/>
                      </a:lnTo>
                      <a:lnTo>
                        <a:pt x="26" y="12"/>
                      </a:lnTo>
                      <a:lnTo>
                        <a:pt x="14" y="10"/>
                      </a:lnTo>
                      <a:lnTo>
                        <a:pt x="14" y="10"/>
                      </a:lnTo>
                      <a:lnTo>
                        <a:pt x="2" y="8"/>
                      </a:lnTo>
                      <a:lnTo>
                        <a:pt x="2" y="6"/>
                      </a:lnTo>
                      <a:lnTo>
                        <a:pt x="2" y="6"/>
                      </a:lnTo>
                      <a:lnTo>
                        <a:pt x="28" y="16"/>
                      </a:lnTo>
                      <a:lnTo>
                        <a:pt x="28" y="16"/>
                      </a:lnTo>
                      <a:lnTo>
                        <a:pt x="52" y="24"/>
                      </a:lnTo>
                      <a:lnTo>
                        <a:pt x="52" y="24"/>
                      </a:lnTo>
                      <a:lnTo>
                        <a:pt x="58" y="26"/>
                      </a:lnTo>
                      <a:lnTo>
                        <a:pt x="58" y="26"/>
                      </a:lnTo>
                      <a:lnTo>
                        <a:pt x="66" y="28"/>
                      </a:lnTo>
                      <a:lnTo>
                        <a:pt x="66" y="28"/>
                      </a:lnTo>
                      <a:lnTo>
                        <a:pt x="78" y="28"/>
                      </a:lnTo>
                      <a:lnTo>
                        <a:pt x="78" y="28"/>
                      </a:lnTo>
                      <a:lnTo>
                        <a:pt x="92" y="22"/>
                      </a:lnTo>
                      <a:lnTo>
                        <a:pt x="92" y="22"/>
                      </a:lnTo>
                      <a:lnTo>
                        <a:pt x="102"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0" name="Freeform 219"/>
                <p:cNvSpPr>
                  <a:spLocks/>
                </p:cNvSpPr>
                <p:nvPr/>
              </p:nvSpPr>
              <p:spPr bwMode="auto">
                <a:xfrm>
                  <a:off x="2861" y="1091"/>
                  <a:ext cx="18" cy="8"/>
                </a:xfrm>
                <a:custGeom>
                  <a:avLst/>
                  <a:gdLst>
                    <a:gd name="T0" fmla="*/ 0 w 18"/>
                    <a:gd name="T1" fmla="*/ 0 h 8"/>
                    <a:gd name="T2" fmla="*/ 0 w 18"/>
                    <a:gd name="T3" fmla="*/ 0 h 8"/>
                    <a:gd name="T4" fmla="*/ 0 w 18"/>
                    <a:gd name="T5" fmla="*/ 0 h 8"/>
                    <a:gd name="T6" fmla="*/ 4 w 18"/>
                    <a:gd name="T7" fmla="*/ 2 h 8"/>
                    <a:gd name="T8" fmla="*/ 4 w 18"/>
                    <a:gd name="T9" fmla="*/ 2 h 8"/>
                    <a:gd name="T10" fmla="*/ 6 w 18"/>
                    <a:gd name="T11" fmla="*/ 2 h 8"/>
                    <a:gd name="T12" fmla="*/ 8 w 18"/>
                    <a:gd name="T13" fmla="*/ 2 h 8"/>
                    <a:gd name="T14" fmla="*/ 8 w 18"/>
                    <a:gd name="T15" fmla="*/ 4 h 8"/>
                    <a:gd name="T16" fmla="*/ 10 w 18"/>
                    <a:gd name="T17" fmla="*/ 4 h 8"/>
                    <a:gd name="T18" fmla="*/ 12 w 18"/>
                    <a:gd name="T19" fmla="*/ 4 h 8"/>
                    <a:gd name="T20" fmla="*/ 14 w 18"/>
                    <a:gd name="T21" fmla="*/ 4 h 8"/>
                    <a:gd name="T22" fmla="*/ 14 w 18"/>
                    <a:gd name="T23" fmla="*/ 6 h 8"/>
                    <a:gd name="T24" fmla="*/ 14 w 18"/>
                    <a:gd name="T25" fmla="*/ 6 h 8"/>
                    <a:gd name="T26" fmla="*/ 18 w 18"/>
                    <a:gd name="T27" fmla="*/ 6 h 8"/>
                    <a:gd name="T28" fmla="*/ 18 w 18"/>
                    <a:gd name="T29" fmla="*/ 6 h 8"/>
                    <a:gd name="T30" fmla="*/ 14 w 18"/>
                    <a:gd name="T31" fmla="*/ 8 h 8"/>
                    <a:gd name="T32" fmla="*/ 14 w 18"/>
                    <a:gd name="T33" fmla="*/ 8 h 8"/>
                    <a:gd name="T34" fmla="*/ 12 w 18"/>
                    <a:gd name="T35" fmla="*/ 8 h 8"/>
                    <a:gd name="T36" fmla="*/ 10 w 18"/>
                    <a:gd name="T37" fmla="*/ 8 h 8"/>
                    <a:gd name="T38" fmla="*/ 8 w 18"/>
                    <a:gd name="T39" fmla="*/ 8 h 8"/>
                    <a:gd name="T40" fmla="*/ 6 w 18"/>
                    <a:gd name="T41" fmla="*/ 8 h 8"/>
                    <a:gd name="T42" fmla="*/ 4 w 18"/>
                    <a:gd name="T43" fmla="*/ 6 h 8"/>
                    <a:gd name="T44" fmla="*/ 4 w 18"/>
                    <a:gd name="T45" fmla="*/ 6 h 8"/>
                    <a:gd name="T46" fmla="*/ 2 w 18"/>
                    <a:gd name="T47" fmla="*/ 4 h 8"/>
                    <a:gd name="T48" fmla="*/ 2 w 18"/>
                    <a:gd name="T49" fmla="*/ 4 h 8"/>
                    <a:gd name="T50" fmla="*/ 0 w 18"/>
                    <a:gd name="T51" fmla="*/ 2 h 8"/>
                    <a:gd name="T52" fmla="*/ 0 w 18"/>
                    <a:gd name="T5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8">
                      <a:moveTo>
                        <a:pt x="0" y="0"/>
                      </a:moveTo>
                      <a:lnTo>
                        <a:pt x="0" y="0"/>
                      </a:lnTo>
                      <a:lnTo>
                        <a:pt x="0" y="0"/>
                      </a:lnTo>
                      <a:lnTo>
                        <a:pt x="4" y="2"/>
                      </a:lnTo>
                      <a:lnTo>
                        <a:pt x="4" y="2"/>
                      </a:lnTo>
                      <a:lnTo>
                        <a:pt x="6" y="2"/>
                      </a:lnTo>
                      <a:lnTo>
                        <a:pt x="8" y="2"/>
                      </a:lnTo>
                      <a:lnTo>
                        <a:pt x="8" y="4"/>
                      </a:lnTo>
                      <a:lnTo>
                        <a:pt x="10" y="4"/>
                      </a:lnTo>
                      <a:lnTo>
                        <a:pt x="12" y="4"/>
                      </a:lnTo>
                      <a:lnTo>
                        <a:pt x="14" y="4"/>
                      </a:lnTo>
                      <a:lnTo>
                        <a:pt x="14" y="6"/>
                      </a:lnTo>
                      <a:lnTo>
                        <a:pt x="14" y="6"/>
                      </a:lnTo>
                      <a:lnTo>
                        <a:pt x="18" y="6"/>
                      </a:lnTo>
                      <a:lnTo>
                        <a:pt x="18" y="6"/>
                      </a:lnTo>
                      <a:lnTo>
                        <a:pt x="14" y="8"/>
                      </a:lnTo>
                      <a:lnTo>
                        <a:pt x="14" y="8"/>
                      </a:lnTo>
                      <a:lnTo>
                        <a:pt x="12" y="8"/>
                      </a:lnTo>
                      <a:lnTo>
                        <a:pt x="10" y="8"/>
                      </a:lnTo>
                      <a:lnTo>
                        <a:pt x="8" y="8"/>
                      </a:lnTo>
                      <a:lnTo>
                        <a:pt x="6" y="8"/>
                      </a:lnTo>
                      <a:lnTo>
                        <a:pt x="4" y="6"/>
                      </a:lnTo>
                      <a:lnTo>
                        <a:pt x="4" y="6"/>
                      </a:lnTo>
                      <a:lnTo>
                        <a:pt x="2" y="4"/>
                      </a:lnTo>
                      <a:lnTo>
                        <a:pt x="2" y="4"/>
                      </a:lnTo>
                      <a:lnTo>
                        <a:pt x="0" y="2"/>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1" name="Freeform 220"/>
                <p:cNvSpPr>
                  <a:spLocks/>
                </p:cNvSpPr>
                <p:nvPr/>
              </p:nvSpPr>
              <p:spPr bwMode="auto">
                <a:xfrm>
                  <a:off x="2861" y="1091"/>
                  <a:ext cx="18" cy="8"/>
                </a:xfrm>
                <a:custGeom>
                  <a:avLst/>
                  <a:gdLst>
                    <a:gd name="T0" fmla="*/ 0 w 18"/>
                    <a:gd name="T1" fmla="*/ 0 h 8"/>
                    <a:gd name="T2" fmla="*/ 0 w 18"/>
                    <a:gd name="T3" fmla="*/ 0 h 8"/>
                    <a:gd name="T4" fmla="*/ 0 w 18"/>
                    <a:gd name="T5" fmla="*/ 0 h 8"/>
                    <a:gd name="T6" fmla="*/ 4 w 18"/>
                    <a:gd name="T7" fmla="*/ 2 h 8"/>
                    <a:gd name="T8" fmla="*/ 4 w 18"/>
                    <a:gd name="T9" fmla="*/ 2 h 8"/>
                    <a:gd name="T10" fmla="*/ 6 w 18"/>
                    <a:gd name="T11" fmla="*/ 2 h 8"/>
                    <a:gd name="T12" fmla="*/ 8 w 18"/>
                    <a:gd name="T13" fmla="*/ 2 h 8"/>
                    <a:gd name="T14" fmla="*/ 8 w 18"/>
                    <a:gd name="T15" fmla="*/ 4 h 8"/>
                    <a:gd name="T16" fmla="*/ 10 w 18"/>
                    <a:gd name="T17" fmla="*/ 4 h 8"/>
                    <a:gd name="T18" fmla="*/ 12 w 18"/>
                    <a:gd name="T19" fmla="*/ 4 h 8"/>
                    <a:gd name="T20" fmla="*/ 14 w 18"/>
                    <a:gd name="T21" fmla="*/ 4 h 8"/>
                    <a:gd name="T22" fmla="*/ 14 w 18"/>
                    <a:gd name="T23" fmla="*/ 6 h 8"/>
                    <a:gd name="T24" fmla="*/ 14 w 18"/>
                    <a:gd name="T25" fmla="*/ 6 h 8"/>
                    <a:gd name="T26" fmla="*/ 18 w 18"/>
                    <a:gd name="T27" fmla="*/ 6 h 8"/>
                    <a:gd name="T28" fmla="*/ 18 w 18"/>
                    <a:gd name="T29" fmla="*/ 6 h 8"/>
                    <a:gd name="T30" fmla="*/ 14 w 18"/>
                    <a:gd name="T31" fmla="*/ 8 h 8"/>
                    <a:gd name="T32" fmla="*/ 14 w 18"/>
                    <a:gd name="T33" fmla="*/ 8 h 8"/>
                    <a:gd name="T34" fmla="*/ 12 w 18"/>
                    <a:gd name="T35" fmla="*/ 8 h 8"/>
                    <a:gd name="T36" fmla="*/ 10 w 18"/>
                    <a:gd name="T37" fmla="*/ 8 h 8"/>
                    <a:gd name="T38" fmla="*/ 8 w 18"/>
                    <a:gd name="T39" fmla="*/ 8 h 8"/>
                    <a:gd name="T40" fmla="*/ 6 w 18"/>
                    <a:gd name="T41" fmla="*/ 8 h 8"/>
                    <a:gd name="T42" fmla="*/ 4 w 18"/>
                    <a:gd name="T43" fmla="*/ 6 h 8"/>
                    <a:gd name="T44" fmla="*/ 4 w 18"/>
                    <a:gd name="T45" fmla="*/ 6 h 8"/>
                    <a:gd name="T46" fmla="*/ 2 w 18"/>
                    <a:gd name="T47" fmla="*/ 4 h 8"/>
                    <a:gd name="T48" fmla="*/ 2 w 18"/>
                    <a:gd name="T49" fmla="*/ 4 h 8"/>
                    <a:gd name="T50" fmla="*/ 0 w 18"/>
                    <a:gd name="T51" fmla="*/ 2 h 8"/>
                    <a:gd name="T52" fmla="*/ 0 w 18"/>
                    <a:gd name="T5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8">
                      <a:moveTo>
                        <a:pt x="0" y="0"/>
                      </a:moveTo>
                      <a:lnTo>
                        <a:pt x="0" y="0"/>
                      </a:lnTo>
                      <a:lnTo>
                        <a:pt x="0" y="0"/>
                      </a:lnTo>
                      <a:lnTo>
                        <a:pt x="4" y="2"/>
                      </a:lnTo>
                      <a:lnTo>
                        <a:pt x="4" y="2"/>
                      </a:lnTo>
                      <a:lnTo>
                        <a:pt x="6" y="2"/>
                      </a:lnTo>
                      <a:lnTo>
                        <a:pt x="8" y="2"/>
                      </a:lnTo>
                      <a:lnTo>
                        <a:pt x="8" y="4"/>
                      </a:lnTo>
                      <a:lnTo>
                        <a:pt x="10" y="4"/>
                      </a:lnTo>
                      <a:lnTo>
                        <a:pt x="12" y="4"/>
                      </a:lnTo>
                      <a:lnTo>
                        <a:pt x="14" y="4"/>
                      </a:lnTo>
                      <a:lnTo>
                        <a:pt x="14" y="6"/>
                      </a:lnTo>
                      <a:lnTo>
                        <a:pt x="14" y="6"/>
                      </a:lnTo>
                      <a:lnTo>
                        <a:pt x="18" y="6"/>
                      </a:lnTo>
                      <a:lnTo>
                        <a:pt x="18" y="6"/>
                      </a:lnTo>
                      <a:lnTo>
                        <a:pt x="14" y="8"/>
                      </a:lnTo>
                      <a:lnTo>
                        <a:pt x="14" y="8"/>
                      </a:lnTo>
                      <a:lnTo>
                        <a:pt x="12" y="8"/>
                      </a:lnTo>
                      <a:lnTo>
                        <a:pt x="10" y="8"/>
                      </a:lnTo>
                      <a:lnTo>
                        <a:pt x="8" y="8"/>
                      </a:lnTo>
                      <a:lnTo>
                        <a:pt x="6" y="8"/>
                      </a:lnTo>
                      <a:lnTo>
                        <a:pt x="4" y="6"/>
                      </a:lnTo>
                      <a:lnTo>
                        <a:pt x="4" y="6"/>
                      </a:lnTo>
                      <a:lnTo>
                        <a:pt x="2" y="4"/>
                      </a:lnTo>
                      <a:lnTo>
                        <a:pt x="2" y="4"/>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245" name="Picture 2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55" y="1083"/>
                  <a:ext cx="48"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6" name="Picture 2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77" y="1101"/>
                  <a:ext cx="36"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7" name="Picture 2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77" y="1121"/>
                  <a:ext cx="36"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8" name="Picture 22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63" y="1285"/>
                  <a:ext cx="3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 name="Picture 22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87" y="1271"/>
                  <a:ext cx="24"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0" name="Picture 22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73" y="1277"/>
                  <a:ext cx="54"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77" y="1261"/>
                  <a:ext cx="42"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2" name="Picture 22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47" y="1281"/>
                  <a:ext cx="30"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6" name="Freeform 229"/>
                <p:cNvSpPr>
                  <a:spLocks noEditPoints="1"/>
                </p:cNvSpPr>
                <p:nvPr/>
              </p:nvSpPr>
              <p:spPr bwMode="auto">
                <a:xfrm>
                  <a:off x="3379" y="1107"/>
                  <a:ext cx="40" cy="68"/>
                </a:xfrm>
                <a:custGeom>
                  <a:avLst/>
                  <a:gdLst>
                    <a:gd name="T0" fmla="*/ 12 w 40"/>
                    <a:gd name="T1" fmla="*/ 14 h 68"/>
                    <a:gd name="T2" fmla="*/ 0 w 40"/>
                    <a:gd name="T3" fmla="*/ 30 h 68"/>
                    <a:gd name="T4" fmla="*/ 2 w 40"/>
                    <a:gd name="T5" fmla="*/ 34 h 68"/>
                    <a:gd name="T6" fmla="*/ 2 w 40"/>
                    <a:gd name="T7" fmla="*/ 42 h 68"/>
                    <a:gd name="T8" fmla="*/ 4 w 40"/>
                    <a:gd name="T9" fmla="*/ 40 h 68"/>
                    <a:gd name="T10" fmla="*/ 8 w 40"/>
                    <a:gd name="T11" fmla="*/ 36 h 68"/>
                    <a:gd name="T12" fmla="*/ 10 w 40"/>
                    <a:gd name="T13" fmla="*/ 30 h 68"/>
                    <a:gd name="T14" fmla="*/ 14 w 40"/>
                    <a:gd name="T15" fmla="*/ 26 h 68"/>
                    <a:gd name="T16" fmla="*/ 16 w 40"/>
                    <a:gd name="T17" fmla="*/ 24 h 68"/>
                    <a:gd name="T18" fmla="*/ 16 w 40"/>
                    <a:gd name="T19" fmla="*/ 24 h 68"/>
                    <a:gd name="T20" fmla="*/ 18 w 40"/>
                    <a:gd name="T21" fmla="*/ 30 h 68"/>
                    <a:gd name="T22" fmla="*/ 20 w 40"/>
                    <a:gd name="T23" fmla="*/ 36 h 68"/>
                    <a:gd name="T24" fmla="*/ 20 w 40"/>
                    <a:gd name="T25" fmla="*/ 38 h 68"/>
                    <a:gd name="T26" fmla="*/ 24 w 40"/>
                    <a:gd name="T27" fmla="*/ 46 h 68"/>
                    <a:gd name="T28" fmla="*/ 26 w 40"/>
                    <a:gd name="T29" fmla="*/ 52 h 68"/>
                    <a:gd name="T30" fmla="*/ 30 w 40"/>
                    <a:gd name="T31" fmla="*/ 56 h 68"/>
                    <a:gd name="T32" fmla="*/ 34 w 40"/>
                    <a:gd name="T33" fmla="*/ 62 h 68"/>
                    <a:gd name="T34" fmla="*/ 40 w 40"/>
                    <a:gd name="T35" fmla="*/ 66 h 68"/>
                    <a:gd name="T36" fmla="*/ 40 w 40"/>
                    <a:gd name="T37" fmla="*/ 68 h 68"/>
                    <a:gd name="T38" fmla="*/ 38 w 40"/>
                    <a:gd name="T39" fmla="*/ 60 h 68"/>
                    <a:gd name="T40" fmla="*/ 38 w 40"/>
                    <a:gd name="T41" fmla="*/ 56 h 68"/>
                    <a:gd name="T42" fmla="*/ 36 w 40"/>
                    <a:gd name="T43" fmla="*/ 48 h 68"/>
                    <a:gd name="T44" fmla="*/ 36 w 40"/>
                    <a:gd name="T45" fmla="*/ 40 h 68"/>
                    <a:gd name="T46" fmla="*/ 36 w 40"/>
                    <a:gd name="T47" fmla="*/ 36 h 68"/>
                    <a:gd name="T48" fmla="*/ 24 w 40"/>
                    <a:gd name="T49" fmla="*/ 26 h 68"/>
                    <a:gd name="T50" fmla="*/ 16 w 40"/>
                    <a:gd name="T51" fmla="*/ 18 h 68"/>
                    <a:gd name="T52" fmla="*/ 20 w 40"/>
                    <a:gd name="T53" fmla="*/ 4 h 68"/>
                    <a:gd name="T54" fmla="*/ 16 w 40"/>
                    <a:gd name="T55" fmla="*/ 10 h 68"/>
                    <a:gd name="T56" fmla="*/ 12 w 40"/>
                    <a:gd name="T57" fmla="*/ 14 h 68"/>
                    <a:gd name="T58" fmla="*/ 24 w 40"/>
                    <a:gd name="T59" fmla="*/ 24 h 68"/>
                    <a:gd name="T60" fmla="*/ 36 w 40"/>
                    <a:gd name="T61" fmla="*/ 34 h 68"/>
                    <a:gd name="T62" fmla="*/ 36 w 40"/>
                    <a:gd name="T63" fmla="*/ 32 h 68"/>
                    <a:gd name="T64" fmla="*/ 36 w 40"/>
                    <a:gd name="T65" fmla="*/ 24 h 68"/>
                    <a:gd name="T66" fmla="*/ 36 w 40"/>
                    <a:gd name="T67" fmla="*/ 20 h 68"/>
                    <a:gd name="T68" fmla="*/ 38 w 40"/>
                    <a:gd name="T69" fmla="*/ 12 h 68"/>
                    <a:gd name="T70" fmla="*/ 38 w 40"/>
                    <a:gd name="T71" fmla="*/ 10 h 68"/>
                    <a:gd name="T72" fmla="*/ 36 w 40"/>
                    <a:gd name="T73" fmla="*/ 8 h 68"/>
                    <a:gd name="T74" fmla="*/ 32 w 40"/>
                    <a:gd name="T75" fmla="*/ 12 h 68"/>
                    <a:gd name="T76" fmla="*/ 28 w 40"/>
                    <a:gd name="T77" fmla="*/ 6 h 68"/>
                    <a:gd name="T78" fmla="*/ 26 w 40"/>
                    <a:gd name="T79" fmla="*/ 6 h 68"/>
                    <a:gd name="T80" fmla="*/ 20 w 40"/>
                    <a:gd name="T81" fmla="*/ 4 h 68"/>
                    <a:gd name="T82" fmla="*/ 40 w 40"/>
                    <a:gd name="T83" fmla="*/ 4 h 68"/>
                    <a:gd name="T84" fmla="*/ 36 w 40"/>
                    <a:gd name="T85" fmla="*/ 8 h 68"/>
                    <a:gd name="T86" fmla="*/ 38 w 40"/>
                    <a:gd name="T87" fmla="*/ 8 h 68"/>
                    <a:gd name="T88" fmla="*/ 40 w 40"/>
                    <a:gd name="T89" fmla="*/ 4 h 68"/>
                    <a:gd name="T90" fmla="*/ 40 w 40"/>
                    <a:gd name="T91" fmla="*/ 4 h 68"/>
                    <a:gd name="T92" fmla="*/ 24 w 40"/>
                    <a:gd name="T93" fmla="*/ 0 h 68"/>
                    <a:gd name="T94" fmla="*/ 20 w 40"/>
                    <a:gd name="T95" fmla="*/ 4 h 68"/>
                    <a:gd name="T96" fmla="*/ 26 w 40"/>
                    <a:gd name="T97" fmla="*/ 4 h 68"/>
                    <a:gd name="T98" fmla="*/ 26 w 40"/>
                    <a:gd name="T99" fmla="*/ 4 h 68"/>
                    <a:gd name="T100" fmla="*/ 24 w 40"/>
                    <a:gd name="T10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68">
                      <a:moveTo>
                        <a:pt x="12" y="14"/>
                      </a:moveTo>
                      <a:lnTo>
                        <a:pt x="12" y="14"/>
                      </a:lnTo>
                      <a:lnTo>
                        <a:pt x="0" y="30"/>
                      </a:lnTo>
                      <a:lnTo>
                        <a:pt x="0" y="30"/>
                      </a:lnTo>
                      <a:lnTo>
                        <a:pt x="2" y="34"/>
                      </a:lnTo>
                      <a:lnTo>
                        <a:pt x="2" y="34"/>
                      </a:lnTo>
                      <a:lnTo>
                        <a:pt x="2" y="42"/>
                      </a:lnTo>
                      <a:lnTo>
                        <a:pt x="2" y="42"/>
                      </a:lnTo>
                      <a:lnTo>
                        <a:pt x="4" y="40"/>
                      </a:lnTo>
                      <a:lnTo>
                        <a:pt x="4" y="40"/>
                      </a:lnTo>
                      <a:lnTo>
                        <a:pt x="8" y="36"/>
                      </a:lnTo>
                      <a:lnTo>
                        <a:pt x="8" y="36"/>
                      </a:lnTo>
                      <a:lnTo>
                        <a:pt x="10" y="30"/>
                      </a:lnTo>
                      <a:lnTo>
                        <a:pt x="10" y="30"/>
                      </a:lnTo>
                      <a:lnTo>
                        <a:pt x="14" y="26"/>
                      </a:lnTo>
                      <a:lnTo>
                        <a:pt x="14" y="26"/>
                      </a:lnTo>
                      <a:lnTo>
                        <a:pt x="14" y="26"/>
                      </a:lnTo>
                      <a:lnTo>
                        <a:pt x="16" y="24"/>
                      </a:lnTo>
                      <a:lnTo>
                        <a:pt x="16" y="24"/>
                      </a:lnTo>
                      <a:lnTo>
                        <a:pt x="16" y="24"/>
                      </a:lnTo>
                      <a:lnTo>
                        <a:pt x="18" y="26"/>
                      </a:lnTo>
                      <a:lnTo>
                        <a:pt x="18" y="30"/>
                      </a:lnTo>
                      <a:lnTo>
                        <a:pt x="18" y="32"/>
                      </a:lnTo>
                      <a:lnTo>
                        <a:pt x="20" y="36"/>
                      </a:lnTo>
                      <a:lnTo>
                        <a:pt x="20" y="38"/>
                      </a:lnTo>
                      <a:lnTo>
                        <a:pt x="20" y="38"/>
                      </a:lnTo>
                      <a:lnTo>
                        <a:pt x="24" y="46"/>
                      </a:lnTo>
                      <a:lnTo>
                        <a:pt x="24" y="46"/>
                      </a:lnTo>
                      <a:lnTo>
                        <a:pt x="26" y="52"/>
                      </a:lnTo>
                      <a:lnTo>
                        <a:pt x="26" y="52"/>
                      </a:lnTo>
                      <a:lnTo>
                        <a:pt x="30" y="56"/>
                      </a:lnTo>
                      <a:lnTo>
                        <a:pt x="30" y="56"/>
                      </a:lnTo>
                      <a:lnTo>
                        <a:pt x="34" y="62"/>
                      </a:lnTo>
                      <a:lnTo>
                        <a:pt x="34" y="62"/>
                      </a:lnTo>
                      <a:lnTo>
                        <a:pt x="40" y="66"/>
                      </a:lnTo>
                      <a:lnTo>
                        <a:pt x="40" y="66"/>
                      </a:lnTo>
                      <a:lnTo>
                        <a:pt x="40" y="68"/>
                      </a:lnTo>
                      <a:lnTo>
                        <a:pt x="40" y="68"/>
                      </a:lnTo>
                      <a:lnTo>
                        <a:pt x="40" y="64"/>
                      </a:lnTo>
                      <a:lnTo>
                        <a:pt x="38" y="60"/>
                      </a:lnTo>
                      <a:lnTo>
                        <a:pt x="38" y="56"/>
                      </a:lnTo>
                      <a:lnTo>
                        <a:pt x="38" y="56"/>
                      </a:lnTo>
                      <a:lnTo>
                        <a:pt x="36" y="48"/>
                      </a:lnTo>
                      <a:lnTo>
                        <a:pt x="36" y="48"/>
                      </a:lnTo>
                      <a:lnTo>
                        <a:pt x="36" y="40"/>
                      </a:lnTo>
                      <a:lnTo>
                        <a:pt x="36" y="40"/>
                      </a:lnTo>
                      <a:lnTo>
                        <a:pt x="36" y="36"/>
                      </a:lnTo>
                      <a:lnTo>
                        <a:pt x="36" y="36"/>
                      </a:lnTo>
                      <a:lnTo>
                        <a:pt x="24" y="26"/>
                      </a:lnTo>
                      <a:lnTo>
                        <a:pt x="24" y="26"/>
                      </a:lnTo>
                      <a:lnTo>
                        <a:pt x="16" y="18"/>
                      </a:lnTo>
                      <a:lnTo>
                        <a:pt x="16" y="18"/>
                      </a:lnTo>
                      <a:lnTo>
                        <a:pt x="12" y="14"/>
                      </a:lnTo>
                      <a:close/>
                      <a:moveTo>
                        <a:pt x="20" y="4"/>
                      </a:moveTo>
                      <a:lnTo>
                        <a:pt x="20" y="4"/>
                      </a:lnTo>
                      <a:lnTo>
                        <a:pt x="16" y="10"/>
                      </a:lnTo>
                      <a:lnTo>
                        <a:pt x="16" y="10"/>
                      </a:lnTo>
                      <a:lnTo>
                        <a:pt x="12" y="14"/>
                      </a:lnTo>
                      <a:lnTo>
                        <a:pt x="12" y="14"/>
                      </a:lnTo>
                      <a:lnTo>
                        <a:pt x="24" y="24"/>
                      </a:lnTo>
                      <a:lnTo>
                        <a:pt x="24" y="24"/>
                      </a:lnTo>
                      <a:lnTo>
                        <a:pt x="36" y="34"/>
                      </a:lnTo>
                      <a:lnTo>
                        <a:pt x="36" y="34"/>
                      </a:lnTo>
                      <a:lnTo>
                        <a:pt x="36" y="32"/>
                      </a:lnTo>
                      <a:lnTo>
                        <a:pt x="36" y="32"/>
                      </a:lnTo>
                      <a:lnTo>
                        <a:pt x="36" y="24"/>
                      </a:lnTo>
                      <a:lnTo>
                        <a:pt x="36" y="24"/>
                      </a:lnTo>
                      <a:lnTo>
                        <a:pt x="36" y="20"/>
                      </a:lnTo>
                      <a:lnTo>
                        <a:pt x="36" y="16"/>
                      </a:lnTo>
                      <a:lnTo>
                        <a:pt x="38" y="12"/>
                      </a:lnTo>
                      <a:lnTo>
                        <a:pt x="38" y="10"/>
                      </a:lnTo>
                      <a:lnTo>
                        <a:pt x="38" y="10"/>
                      </a:lnTo>
                      <a:lnTo>
                        <a:pt x="36" y="8"/>
                      </a:lnTo>
                      <a:lnTo>
                        <a:pt x="36" y="8"/>
                      </a:lnTo>
                      <a:lnTo>
                        <a:pt x="32" y="12"/>
                      </a:lnTo>
                      <a:lnTo>
                        <a:pt x="32" y="12"/>
                      </a:lnTo>
                      <a:lnTo>
                        <a:pt x="30" y="10"/>
                      </a:lnTo>
                      <a:lnTo>
                        <a:pt x="28" y="6"/>
                      </a:lnTo>
                      <a:lnTo>
                        <a:pt x="28" y="6"/>
                      </a:lnTo>
                      <a:lnTo>
                        <a:pt x="26" y="6"/>
                      </a:lnTo>
                      <a:lnTo>
                        <a:pt x="26" y="6"/>
                      </a:lnTo>
                      <a:lnTo>
                        <a:pt x="20" y="4"/>
                      </a:lnTo>
                      <a:close/>
                      <a:moveTo>
                        <a:pt x="40" y="4"/>
                      </a:moveTo>
                      <a:lnTo>
                        <a:pt x="40" y="4"/>
                      </a:lnTo>
                      <a:lnTo>
                        <a:pt x="36" y="8"/>
                      </a:lnTo>
                      <a:lnTo>
                        <a:pt x="36" y="8"/>
                      </a:lnTo>
                      <a:lnTo>
                        <a:pt x="38" y="8"/>
                      </a:lnTo>
                      <a:lnTo>
                        <a:pt x="38" y="8"/>
                      </a:lnTo>
                      <a:lnTo>
                        <a:pt x="38" y="8"/>
                      </a:lnTo>
                      <a:lnTo>
                        <a:pt x="40" y="4"/>
                      </a:lnTo>
                      <a:lnTo>
                        <a:pt x="40" y="4"/>
                      </a:lnTo>
                      <a:lnTo>
                        <a:pt x="40" y="4"/>
                      </a:lnTo>
                      <a:close/>
                      <a:moveTo>
                        <a:pt x="24" y="0"/>
                      </a:moveTo>
                      <a:lnTo>
                        <a:pt x="24" y="0"/>
                      </a:lnTo>
                      <a:lnTo>
                        <a:pt x="20" y="4"/>
                      </a:lnTo>
                      <a:lnTo>
                        <a:pt x="20" y="4"/>
                      </a:lnTo>
                      <a:lnTo>
                        <a:pt x="26" y="4"/>
                      </a:lnTo>
                      <a:lnTo>
                        <a:pt x="26" y="4"/>
                      </a:lnTo>
                      <a:lnTo>
                        <a:pt x="26" y="4"/>
                      </a:lnTo>
                      <a:lnTo>
                        <a:pt x="26" y="4"/>
                      </a:lnTo>
                      <a:lnTo>
                        <a:pt x="26" y="2"/>
                      </a:lnTo>
                      <a:lnTo>
                        <a:pt x="24" y="0"/>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7" name="Freeform 230"/>
                <p:cNvSpPr>
                  <a:spLocks/>
                </p:cNvSpPr>
                <p:nvPr/>
              </p:nvSpPr>
              <p:spPr bwMode="auto">
                <a:xfrm>
                  <a:off x="3379" y="1121"/>
                  <a:ext cx="40" cy="54"/>
                </a:xfrm>
                <a:custGeom>
                  <a:avLst/>
                  <a:gdLst>
                    <a:gd name="T0" fmla="*/ 12 w 40"/>
                    <a:gd name="T1" fmla="*/ 0 h 54"/>
                    <a:gd name="T2" fmla="*/ 12 w 40"/>
                    <a:gd name="T3" fmla="*/ 0 h 54"/>
                    <a:gd name="T4" fmla="*/ 0 w 40"/>
                    <a:gd name="T5" fmla="*/ 16 h 54"/>
                    <a:gd name="T6" fmla="*/ 0 w 40"/>
                    <a:gd name="T7" fmla="*/ 16 h 54"/>
                    <a:gd name="T8" fmla="*/ 2 w 40"/>
                    <a:gd name="T9" fmla="*/ 20 h 54"/>
                    <a:gd name="T10" fmla="*/ 2 w 40"/>
                    <a:gd name="T11" fmla="*/ 20 h 54"/>
                    <a:gd name="T12" fmla="*/ 2 w 40"/>
                    <a:gd name="T13" fmla="*/ 28 h 54"/>
                    <a:gd name="T14" fmla="*/ 2 w 40"/>
                    <a:gd name="T15" fmla="*/ 28 h 54"/>
                    <a:gd name="T16" fmla="*/ 4 w 40"/>
                    <a:gd name="T17" fmla="*/ 26 h 54"/>
                    <a:gd name="T18" fmla="*/ 4 w 40"/>
                    <a:gd name="T19" fmla="*/ 26 h 54"/>
                    <a:gd name="T20" fmla="*/ 8 w 40"/>
                    <a:gd name="T21" fmla="*/ 22 h 54"/>
                    <a:gd name="T22" fmla="*/ 8 w 40"/>
                    <a:gd name="T23" fmla="*/ 22 h 54"/>
                    <a:gd name="T24" fmla="*/ 10 w 40"/>
                    <a:gd name="T25" fmla="*/ 16 h 54"/>
                    <a:gd name="T26" fmla="*/ 10 w 40"/>
                    <a:gd name="T27" fmla="*/ 16 h 54"/>
                    <a:gd name="T28" fmla="*/ 14 w 40"/>
                    <a:gd name="T29" fmla="*/ 12 h 54"/>
                    <a:gd name="T30" fmla="*/ 14 w 40"/>
                    <a:gd name="T31" fmla="*/ 12 h 54"/>
                    <a:gd name="T32" fmla="*/ 14 w 40"/>
                    <a:gd name="T33" fmla="*/ 12 h 54"/>
                    <a:gd name="T34" fmla="*/ 16 w 40"/>
                    <a:gd name="T35" fmla="*/ 10 h 54"/>
                    <a:gd name="T36" fmla="*/ 16 w 40"/>
                    <a:gd name="T37" fmla="*/ 10 h 54"/>
                    <a:gd name="T38" fmla="*/ 16 w 40"/>
                    <a:gd name="T39" fmla="*/ 10 h 54"/>
                    <a:gd name="T40" fmla="*/ 18 w 40"/>
                    <a:gd name="T41" fmla="*/ 12 h 54"/>
                    <a:gd name="T42" fmla="*/ 18 w 40"/>
                    <a:gd name="T43" fmla="*/ 16 h 54"/>
                    <a:gd name="T44" fmla="*/ 18 w 40"/>
                    <a:gd name="T45" fmla="*/ 18 h 54"/>
                    <a:gd name="T46" fmla="*/ 20 w 40"/>
                    <a:gd name="T47" fmla="*/ 22 h 54"/>
                    <a:gd name="T48" fmla="*/ 20 w 40"/>
                    <a:gd name="T49" fmla="*/ 24 h 54"/>
                    <a:gd name="T50" fmla="*/ 20 w 40"/>
                    <a:gd name="T51" fmla="*/ 24 h 54"/>
                    <a:gd name="T52" fmla="*/ 24 w 40"/>
                    <a:gd name="T53" fmla="*/ 32 h 54"/>
                    <a:gd name="T54" fmla="*/ 24 w 40"/>
                    <a:gd name="T55" fmla="*/ 32 h 54"/>
                    <a:gd name="T56" fmla="*/ 26 w 40"/>
                    <a:gd name="T57" fmla="*/ 38 h 54"/>
                    <a:gd name="T58" fmla="*/ 26 w 40"/>
                    <a:gd name="T59" fmla="*/ 38 h 54"/>
                    <a:gd name="T60" fmla="*/ 30 w 40"/>
                    <a:gd name="T61" fmla="*/ 42 h 54"/>
                    <a:gd name="T62" fmla="*/ 30 w 40"/>
                    <a:gd name="T63" fmla="*/ 42 h 54"/>
                    <a:gd name="T64" fmla="*/ 34 w 40"/>
                    <a:gd name="T65" fmla="*/ 48 h 54"/>
                    <a:gd name="T66" fmla="*/ 34 w 40"/>
                    <a:gd name="T67" fmla="*/ 48 h 54"/>
                    <a:gd name="T68" fmla="*/ 40 w 40"/>
                    <a:gd name="T69" fmla="*/ 52 h 54"/>
                    <a:gd name="T70" fmla="*/ 40 w 40"/>
                    <a:gd name="T71" fmla="*/ 52 h 54"/>
                    <a:gd name="T72" fmla="*/ 40 w 40"/>
                    <a:gd name="T73" fmla="*/ 54 h 54"/>
                    <a:gd name="T74" fmla="*/ 40 w 40"/>
                    <a:gd name="T75" fmla="*/ 54 h 54"/>
                    <a:gd name="T76" fmla="*/ 40 w 40"/>
                    <a:gd name="T77" fmla="*/ 50 h 54"/>
                    <a:gd name="T78" fmla="*/ 38 w 40"/>
                    <a:gd name="T79" fmla="*/ 46 h 54"/>
                    <a:gd name="T80" fmla="*/ 38 w 40"/>
                    <a:gd name="T81" fmla="*/ 42 h 54"/>
                    <a:gd name="T82" fmla="*/ 38 w 40"/>
                    <a:gd name="T83" fmla="*/ 42 h 54"/>
                    <a:gd name="T84" fmla="*/ 36 w 40"/>
                    <a:gd name="T85" fmla="*/ 34 h 54"/>
                    <a:gd name="T86" fmla="*/ 36 w 40"/>
                    <a:gd name="T87" fmla="*/ 34 h 54"/>
                    <a:gd name="T88" fmla="*/ 36 w 40"/>
                    <a:gd name="T89" fmla="*/ 26 h 54"/>
                    <a:gd name="T90" fmla="*/ 36 w 40"/>
                    <a:gd name="T91" fmla="*/ 26 h 54"/>
                    <a:gd name="T92" fmla="*/ 36 w 40"/>
                    <a:gd name="T93" fmla="*/ 22 h 54"/>
                    <a:gd name="T94" fmla="*/ 36 w 40"/>
                    <a:gd name="T95" fmla="*/ 22 h 54"/>
                    <a:gd name="T96" fmla="*/ 24 w 40"/>
                    <a:gd name="T97" fmla="*/ 12 h 54"/>
                    <a:gd name="T98" fmla="*/ 24 w 40"/>
                    <a:gd name="T99" fmla="*/ 12 h 54"/>
                    <a:gd name="T100" fmla="*/ 16 w 40"/>
                    <a:gd name="T101" fmla="*/ 4 h 54"/>
                    <a:gd name="T102" fmla="*/ 16 w 40"/>
                    <a:gd name="T103" fmla="*/ 4 h 54"/>
                    <a:gd name="T104" fmla="*/ 12 w 40"/>
                    <a:gd name="T10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 h="54">
                      <a:moveTo>
                        <a:pt x="12" y="0"/>
                      </a:moveTo>
                      <a:lnTo>
                        <a:pt x="12" y="0"/>
                      </a:lnTo>
                      <a:lnTo>
                        <a:pt x="0" y="16"/>
                      </a:lnTo>
                      <a:lnTo>
                        <a:pt x="0" y="16"/>
                      </a:lnTo>
                      <a:lnTo>
                        <a:pt x="2" y="20"/>
                      </a:lnTo>
                      <a:lnTo>
                        <a:pt x="2" y="20"/>
                      </a:lnTo>
                      <a:lnTo>
                        <a:pt x="2" y="28"/>
                      </a:lnTo>
                      <a:lnTo>
                        <a:pt x="2" y="28"/>
                      </a:lnTo>
                      <a:lnTo>
                        <a:pt x="4" y="26"/>
                      </a:lnTo>
                      <a:lnTo>
                        <a:pt x="4" y="26"/>
                      </a:lnTo>
                      <a:lnTo>
                        <a:pt x="8" y="22"/>
                      </a:lnTo>
                      <a:lnTo>
                        <a:pt x="8" y="22"/>
                      </a:lnTo>
                      <a:lnTo>
                        <a:pt x="10" y="16"/>
                      </a:lnTo>
                      <a:lnTo>
                        <a:pt x="10" y="16"/>
                      </a:lnTo>
                      <a:lnTo>
                        <a:pt x="14" y="12"/>
                      </a:lnTo>
                      <a:lnTo>
                        <a:pt x="14" y="12"/>
                      </a:lnTo>
                      <a:lnTo>
                        <a:pt x="14" y="12"/>
                      </a:lnTo>
                      <a:lnTo>
                        <a:pt x="16" y="10"/>
                      </a:lnTo>
                      <a:lnTo>
                        <a:pt x="16" y="10"/>
                      </a:lnTo>
                      <a:lnTo>
                        <a:pt x="16" y="10"/>
                      </a:lnTo>
                      <a:lnTo>
                        <a:pt x="18" y="12"/>
                      </a:lnTo>
                      <a:lnTo>
                        <a:pt x="18" y="16"/>
                      </a:lnTo>
                      <a:lnTo>
                        <a:pt x="18" y="18"/>
                      </a:lnTo>
                      <a:lnTo>
                        <a:pt x="20" y="22"/>
                      </a:lnTo>
                      <a:lnTo>
                        <a:pt x="20" y="24"/>
                      </a:lnTo>
                      <a:lnTo>
                        <a:pt x="20" y="24"/>
                      </a:lnTo>
                      <a:lnTo>
                        <a:pt x="24" y="32"/>
                      </a:lnTo>
                      <a:lnTo>
                        <a:pt x="24" y="32"/>
                      </a:lnTo>
                      <a:lnTo>
                        <a:pt x="26" y="38"/>
                      </a:lnTo>
                      <a:lnTo>
                        <a:pt x="26" y="38"/>
                      </a:lnTo>
                      <a:lnTo>
                        <a:pt x="30" y="42"/>
                      </a:lnTo>
                      <a:lnTo>
                        <a:pt x="30" y="42"/>
                      </a:lnTo>
                      <a:lnTo>
                        <a:pt x="34" y="48"/>
                      </a:lnTo>
                      <a:lnTo>
                        <a:pt x="34" y="48"/>
                      </a:lnTo>
                      <a:lnTo>
                        <a:pt x="40" y="52"/>
                      </a:lnTo>
                      <a:lnTo>
                        <a:pt x="40" y="52"/>
                      </a:lnTo>
                      <a:lnTo>
                        <a:pt x="40" y="54"/>
                      </a:lnTo>
                      <a:lnTo>
                        <a:pt x="40" y="54"/>
                      </a:lnTo>
                      <a:lnTo>
                        <a:pt x="40" y="50"/>
                      </a:lnTo>
                      <a:lnTo>
                        <a:pt x="38" y="46"/>
                      </a:lnTo>
                      <a:lnTo>
                        <a:pt x="38" y="42"/>
                      </a:lnTo>
                      <a:lnTo>
                        <a:pt x="38" y="42"/>
                      </a:lnTo>
                      <a:lnTo>
                        <a:pt x="36" y="34"/>
                      </a:lnTo>
                      <a:lnTo>
                        <a:pt x="36" y="34"/>
                      </a:lnTo>
                      <a:lnTo>
                        <a:pt x="36" y="26"/>
                      </a:lnTo>
                      <a:lnTo>
                        <a:pt x="36" y="26"/>
                      </a:lnTo>
                      <a:lnTo>
                        <a:pt x="36" y="22"/>
                      </a:lnTo>
                      <a:lnTo>
                        <a:pt x="36" y="22"/>
                      </a:lnTo>
                      <a:lnTo>
                        <a:pt x="24" y="12"/>
                      </a:lnTo>
                      <a:lnTo>
                        <a:pt x="24" y="12"/>
                      </a:lnTo>
                      <a:lnTo>
                        <a:pt x="16" y="4"/>
                      </a:lnTo>
                      <a:lnTo>
                        <a:pt x="16" y="4"/>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8" name="Freeform 231"/>
                <p:cNvSpPr>
                  <a:spLocks/>
                </p:cNvSpPr>
                <p:nvPr/>
              </p:nvSpPr>
              <p:spPr bwMode="auto">
                <a:xfrm>
                  <a:off x="3391" y="1111"/>
                  <a:ext cx="26" cy="30"/>
                </a:xfrm>
                <a:custGeom>
                  <a:avLst/>
                  <a:gdLst>
                    <a:gd name="T0" fmla="*/ 8 w 26"/>
                    <a:gd name="T1" fmla="*/ 0 h 30"/>
                    <a:gd name="T2" fmla="*/ 8 w 26"/>
                    <a:gd name="T3" fmla="*/ 0 h 30"/>
                    <a:gd name="T4" fmla="*/ 4 w 26"/>
                    <a:gd name="T5" fmla="*/ 6 h 30"/>
                    <a:gd name="T6" fmla="*/ 4 w 26"/>
                    <a:gd name="T7" fmla="*/ 6 h 30"/>
                    <a:gd name="T8" fmla="*/ 0 w 26"/>
                    <a:gd name="T9" fmla="*/ 10 h 30"/>
                    <a:gd name="T10" fmla="*/ 0 w 26"/>
                    <a:gd name="T11" fmla="*/ 10 h 30"/>
                    <a:gd name="T12" fmla="*/ 12 w 26"/>
                    <a:gd name="T13" fmla="*/ 20 h 30"/>
                    <a:gd name="T14" fmla="*/ 12 w 26"/>
                    <a:gd name="T15" fmla="*/ 20 h 30"/>
                    <a:gd name="T16" fmla="*/ 24 w 26"/>
                    <a:gd name="T17" fmla="*/ 30 h 30"/>
                    <a:gd name="T18" fmla="*/ 24 w 26"/>
                    <a:gd name="T19" fmla="*/ 30 h 30"/>
                    <a:gd name="T20" fmla="*/ 24 w 26"/>
                    <a:gd name="T21" fmla="*/ 28 h 30"/>
                    <a:gd name="T22" fmla="*/ 24 w 26"/>
                    <a:gd name="T23" fmla="*/ 28 h 30"/>
                    <a:gd name="T24" fmla="*/ 24 w 26"/>
                    <a:gd name="T25" fmla="*/ 20 h 30"/>
                    <a:gd name="T26" fmla="*/ 24 w 26"/>
                    <a:gd name="T27" fmla="*/ 20 h 30"/>
                    <a:gd name="T28" fmla="*/ 24 w 26"/>
                    <a:gd name="T29" fmla="*/ 16 h 30"/>
                    <a:gd name="T30" fmla="*/ 24 w 26"/>
                    <a:gd name="T31" fmla="*/ 12 h 30"/>
                    <a:gd name="T32" fmla="*/ 26 w 26"/>
                    <a:gd name="T33" fmla="*/ 8 h 30"/>
                    <a:gd name="T34" fmla="*/ 26 w 26"/>
                    <a:gd name="T35" fmla="*/ 6 h 30"/>
                    <a:gd name="T36" fmla="*/ 26 w 26"/>
                    <a:gd name="T37" fmla="*/ 6 h 30"/>
                    <a:gd name="T38" fmla="*/ 24 w 26"/>
                    <a:gd name="T39" fmla="*/ 4 h 30"/>
                    <a:gd name="T40" fmla="*/ 24 w 26"/>
                    <a:gd name="T41" fmla="*/ 4 h 30"/>
                    <a:gd name="T42" fmla="*/ 20 w 26"/>
                    <a:gd name="T43" fmla="*/ 8 h 30"/>
                    <a:gd name="T44" fmla="*/ 20 w 26"/>
                    <a:gd name="T45" fmla="*/ 8 h 30"/>
                    <a:gd name="T46" fmla="*/ 18 w 26"/>
                    <a:gd name="T47" fmla="*/ 6 h 30"/>
                    <a:gd name="T48" fmla="*/ 16 w 26"/>
                    <a:gd name="T49" fmla="*/ 2 h 30"/>
                    <a:gd name="T50" fmla="*/ 16 w 26"/>
                    <a:gd name="T51" fmla="*/ 2 h 30"/>
                    <a:gd name="T52" fmla="*/ 14 w 26"/>
                    <a:gd name="T53" fmla="*/ 2 h 30"/>
                    <a:gd name="T54" fmla="*/ 14 w 26"/>
                    <a:gd name="T55" fmla="*/ 2 h 30"/>
                    <a:gd name="T56" fmla="*/ 8 w 26"/>
                    <a:gd name="T5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30">
                      <a:moveTo>
                        <a:pt x="8" y="0"/>
                      </a:moveTo>
                      <a:lnTo>
                        <a:pt x="8" y="0"/>
                      </a:lnTo>
                      <a:lnTo>
                        <a:pt x="4" y="6"/>
                      </a:lnTo>
                      <a:lnTo>
                        <a:pt x="4" y="6"/>
                      </a:lnTo>
                      <a:lnTo>
                        <a:pt x="0" y="10"/>
                      </a:lnTo>
                      <a:lnTo>
                        <a:pt x="0" y="10"/>
                      </a:lnTo>
                      <a:lnTo>
                        <a:pt x="12" y="20"/>
                      </a:lnTo>
                      <a:lnTo>
                        <a:pt x="12" y="20"/>
                      </a:lnTo>
                      <a:lnTo>
                        <a:pt x="24" y="30"/>
                      </a:lnTo>
                      <a:lnTo>
                        <a:pt x="24" y="30"/>
                      </a:lnTo>
                      <a:lnTo>
                        <a:pt x="24" y="28"/>
                      </a:lnTo>
                      <a:lnTo>
                        <a:pt x="24" y="28"/>
                      </a:lnTo>
                      <a:lnTo>
                        <a:pt x="24" y="20"/>
                      </a:lnTo>
                      <a:lnTo>
                        <a:pt x="24" y="20"/>
                      </a:lnTo>
                      <a:lnTo>
                        <a:pt x="24" y="16"/>
                      </a:lnTo>
                      <a:lnTo>
                        <a:pt x="24" y="12"/>
                      </a:lnTo>
                      <a:lnTo>
                        <a:pt x="26" y="8"/>
                      </a:lnTo>
                      <a:lnTo>
                        <a:pt x="26" y="6"/>
                      </a:lnTo>
                      <a:lnTo>
                        <a:pt x="26" y="6"/>
                      </a:lnTo>
                      <a:lnTo>
                        <a:pt x="24" y="4"/>
                      </a:lnTo>
                      <a:lnTo>
                        <a:pt x="24" y="4"/>
                      </a:lnTo>
                      <a:lnTo>
                        <a:pt x="20" y="8"/>
                      </a:lnTo>
                      <a:lnTo>
                        <a:pt x="20" y="8"/>
                      </a:lnTo>
                      <a:lnTo>
                        <a:pt x="18" y="6"/>
                      </a:lnTo>
                      <a:lnTo>
                        <a:pt x="16" y="2"/>
                      </a:lnTo>
                      <a:lnTo>
                        <a:pt x="16" y="2"/>
                      </a:lnTo>
                      <a:lnTo>
                        <a:pt x="14" y="2"/>
                      </a:lnTo>
                      <a:lnTo>
                        <a:pt x="14" y="2"/>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19" name="Freeform 232"/>
                <p:cNvSpPr>
                  <a:spLocks/>
                </p:cNvSpPr>
                <p:nvPr/>
              </p:nvSpPr>
              <p:spPr bwMode="auto">
                <a:xfrm>
                  <a:off x="3415" y="1111"/>
                  <a:ext cx="4" cy="4"/>
                </a:xfrm>
                <a:custGeom>
                  <a:avLst/>
                  <a:gdLst>
                    <a:gd name="T0" fmla="*/ 4 w 4"/>
                    <a:gd name="T1" fmla="*/ 0 h 4"/>
                    <a:gd name="T2" fmla="*/ 4 w 4"/>
                    <a:gd name="T3" fmla="*/ 0 h 4"/>
                    <a:gd name="T4" fmla="*/ 0 w 4"/>
                    <a:gd name="T5" fmla="*/ 4 h 4"/>
                    <a:gd name="T6" fmla="*/ 0 w 4"/>
                    <a:gd name="T7" fmla="*/ 4 h 4"/>
                    <a:gd name="T8" fmla="*/ 2 w 4"/>
                    <a:gd name="T9" fmla="*/ 4 h 4"/>
                    <a:gd name="T10" fmla="*/ 2 w 4"/>
                    <a:gd name="T11" fmla="*/ 4 h 4"/>
                    <a:gd name="T12" fmla="*/ 2 w 4"/>
                    <a:gd name="T13" fmla="*/ 4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0"/>
                      </a:lnTo>
                      <a:lnTo>
                        <a:pt x="0" y="4"/>
                      </a:lnTo>
                      <a:lnTo>
                        <a:pt x="0" y="4"/>
                      </a:lnTo>
                      <a:lnTo>
                        <a:pt x="2" y="4"/>
                      </a:lnTo>
                      <a:lnTo>
                        <a:pt x="2" y="4"/>
                      </a:lnTo>
                      <a:lnTo>
                        <a:pt x="2" y="4"/>
                      </a:lnTo>
                      <a:lnTo>
                        <a:pt x="4"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0" name="Freeform 233"/>
                <p:cNvSpPr>
                  <a:spLocks/>
                </p:cNvSpPr>
                <p:nvPr/>
              </p:nvSpPr>
              <p:spPr bwMode="auto">
                <a:xfrm>
                  <a:off x="3399" y="1107"/>
                  <a:ext cx="6" cy="4"/>
                </a:xfrm>
                <a:custGeom>
                  <a:avLst/>
                  <a:gdLst>
                    <a:gd name="T0" fmla="*/ 4 w 6"/>
                    <a:gd name="T1" fmla="*/ 0 h 4"/>
                    <a:gd name="T2" fmla="*/ 4 w 6"/>
                    <a:gd name="T3" fmla="*/ 0 h 4"/>
                    <a:gd name="T4" fmla="*/ 0 w 6"/>
                    <a:gd name="T5" fmla="*/ 4 h 4"/>
                    <a:gd name="T6" fmla="*/ 0 w 6"/>
                    <a:gd name="T7" fmla="*/ 4 h 4"/>
                    <a:gd name="T8" fmla="*/ 6 w 6"/>
                    <a:gd name="T9" fmla="*/ 4 h 4"/>
                    <a:gd name="T10" fmla="*/ 6 w 6"/>
                    <a:gd name="T11" fmla="*/ 4 h 4"/>
                    <a:gd name="T12" fmla="*/ 6 w 6"/>
                    <a:gd name="T13" fmla="*/ 4 h 4"/>
                    <a:gd name="T14" fmla="*/ 6 w 6"/>
                    <a:gd name="T15" fmla="*/ 4 h 4"/>
                    <a:gd name="T16" fmla="*/ 6 w 6"/>
                    <a:gd name="T17" fmla="*/ 2 h 4"/>
                    <a:gd name="T18" fmla="*/ 4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4" y="0"/>
                      </a:moveTo>
                      <a:lnTo>
                        <a:pt x="4" y="0"/>
                      </a:lnTo>
                      <a:lnTo>
                        <a:pt x="0" y="4"/>
                      </a:lnTo>
                      <a:lnTo>
                        <a:pt x="0" y="4"/>
                      </a:lnTo>
                      <a:lnTo>
                        <a:pt x="6" y="4"/>
                      </a:lnTo>
                      <a:lnTo>
                        <a:pt x="6" y="4"/>
                      </a:lnTo>
                      <a:lnTo>
                        <a:pt x="6" y="4"/>
                      </a:lnTo>
                      <a:lnTo>
                        <a:pt x="6"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1" name="Freeform 234"/>
                <p:cNvSpPr>
                  <a:spLocks/>
                </p:cNvSpPr>
                <p:nvPr/>
              </p:nvSpPr>
              <p:spPr bwMode="auto">
                <a:xfrm>
                  <a:off x="3377" y="1131"/>
                  <a:ext cx="44" cy="44"/>
                </a:xfrm>
                <a:custGeom>
                  <a:avLst/>
                  <a:gdLst>
                    <a:gd name="T0" fmla="*/ 18 w 44"/>
                    <a:gd name="T1" fmla="*/ 0 h 44"/>
                    <a:gd name="T2" fmla="*/ 18 w 44"/>
                    <a:gd name="T3" fmla="*/ 0 h 44"/>
                    <a:gd name="T4" fmla="*/ 16 w 44"/>
                    <a:gd name="T5" fmla="*/ 2 h 44"/>
                    <a:gd name="T6" fmla="*/ 16 w 44"/>
                    <a:gd name="T7" fmla="*/ 2 h 44"/>
                    <a:gd name="T8" fmla="*/ 16 w 44"/>
                    <a:gd name="T9" fmla="*/ 2 h 44"/>
                    <a:gd name="T10" fmla="*/ 12 w 44"/>
                    <a:gd name="T11" fmla="*/ 6 h 44"/>
                    <a:gd name="T12" fmla="*/ 12 w 44"/>
                    <a:gd name="T13" fmla="*/ 6 h 44"/>
                    <a:gd name="T14" fmla="*/ 10 w 44"/>
                    <a:gd name="T15" fmla="*/ 12 h 44"/>
                    <a:gd name="T16" fmla="*/ 10 w 44"/>
                    <a:gd name="T17" fmla="*/ 12 h 44"/>
                    <a:gd name="T18" fmla="*/ 6 w 44"/>
                    <a:gd name="T19" fmla="*/ 16 h 44"/>
                    <a:gd name="T20" fmla="*/ 6 w 44"/>
                    <a:gd name="T21" fmla="*/ 16 h 44"/>
                    <a:gd name="T22" fmla="*/ 4 w 44"/>
                    <a:gd name="T23" fmla="*/ 18 h 44"/>
                    <a:gd name="T24" fmla="*/ 4 w 44"/>
                    <a:gd name="T25" fmla="*/ 18 h 44"/>
                    <a:gd name="T26" fmla="*/ 4 w 44"/>
                    <a:gd name="T27" fmla="*/ 10 h 44"/>
                    <a:gd name="T28" fmla="*/ 4 w 44"/>
                    <a:gd name="T29" fmla="*/ 10 h 44"/>
                    <a:gd name="T30" fmla="*/ 2 w 44"/>
                    <a:gd name="T31" fmla="*/ 6 h 44"/>
                    <a:gd name="T32" fmla="*/ 2 w 44"/>
                    <a:gd name="T33" fmla="*/ 6 h 44"/>
                    <a:gd name="T34" fmla="*/ 0 w 44"/>
                    <a:gd name="T35" fmla="*/ 8 h 44"/>
                    <a:gd name="T36" fmla="*/ 0 w 44"/>
                    <a:gd name="T37" fmla="*/ 8 h 44"/>
                    <a:gd name="T38" fmla="*/ 2 w 44"/>
                    <a:gd name="T39" fmla="*/ 10 h 44"/>
                    <a:gd name="T40" fmla="*/ 2 w 44"/>
                    <a:gd name="T41" fmla="*/ 14 h 44"/>
                    <a:gd name="T42" fmla="*/ 2 w 44"/>
                    <a:gd name="T43" fmla="*/ 20 h 44"/>
                    <a:gd name="T44" fmla="*/ 2 w 44"/>
                    <a:gd name="T45" fmla="*/ 20 h 44"/>
                    <a:gd name="T46" fmla="*/ 10 w 44"/>
                    <a:gd name="T47" fmla="*/ 14 h 44"/>
                    <a:gd name="T48" fmla="*/ 10 w 44"/>
                    <a:gd name="T49" fmla="*/ 14 h 44"/>
                    <a:gd name="T50" fmla="*/ 18 w 44"/>
                    <a:gd name="T51" fmla="*/ 2 h 44"/>
                    <a:gd name="T52" fmla="*/ 18 w 44"/>
                    <a:gd name="T53" fmla="*/ 2 h 44"/>
                    <a:gd name="T54" fmla="*/ 20 w 44"/>
                    <a:gd name="T55" fmla="*/ 14 h 44"/>
                    <a:gd name="T56" fmla="*/ 26 w 44"/>
                    <a:gd name="T57" fmla="*/ 26 h 44"/>
                    <a:gd name="T58" fmla="*/ 34 w 44"/>
                    <a:gd name="T59" fmla="*/ 36 h 44"/>
                    <a:gd name="T60" fmla="*/ 44 w 44"/>
                    <a:gd name="T61" fmla="*/ 44 h 44"/>
                    <a:gd name="T62" fmla="*/ 44 w 44"/>
                    <a:gd name="T63" fmla="*/ 44 h 44"/>
                    <a:gd name="T64" fmla="*/ 42 w 44"/>
                    <a:gd name="T65" fmla="*/ 44 h 44"/>
                    <a:gd name="T66" fmla="*/ 42 w 44"/>
                    <a:gd name="T67" fmla="*/ 44 h 44"/>
                    <a:gd name="T68" fmla="*/ 42 w 44"/>
                    <a:gd name="T69" fmla="*/ 42 h 44"/>
                    <a:gd name="T70" fmla="*/ 42 w 44"/>
                    <a:gd name="T71" fmla="*/ 42 h 44"/>
                    <a:gd name="T72" fmla="*/ 36 w 44"/>
                    <a:gd name="T73" fmla="*/ 38 h 44"/>
                    <a:gd name="T74" fmla="*/ 36 w 44"/>
                    <a:gd name="T75" fmla="*/ 38 h 44"/>
                    <a:gd name="T76" fmla="*/ 32 w 44"/>
                    <a:gd name="T77" fmla="*/ 32 h 44"/>
                    <a:gd name="T78" fmla="*/ 32 w 44"/>
                    <a:gd name="T79" fmla="*/ 32 h 44"/>
                    <a:gd name="T80" fmla="*/ 28 w 44"/>
                    <a:gd name="T81" fmla="*/ 28 h 44"/>
                    <a:gd name="T82" fmla="*/ 28 w 44"/>
                    <a:gd name="T83" fmla="*/ 28 h 44"/>
                    <a:gd name="T84" fmla="*/ 26 w 44"/>
                    <a:gd name="T85" fmla="*/ 22 h 44"/>
                    <a:gd name="T86" fmla="*/ 26 w 44"/>
                    <a:gd name="T87" fmla="*/ 22 h 44"/>
                    <a:gd name="T88" fmla="*/ 22 w 44"/>
                    <a:gd name="T89" fmla="*/ 14 h 44"/>
                    <a:gd name="T90" fmla="*/ 22 w 44"/>
                    <a:gd name="T91" fmla="*/ 12 h 44"/>
                    <a:gd name="T92" fmla="*/ 20 w 44"/>
                    <a:gd name="T93" fmla="*/ 8 h 44"/>
                    <a:gd name="T94" fmla="*/ 20 w 44"/>
                    <a:gd name="T95" fmla="*/ 6 h 44"/>
                    <a:gd name="T96" fmla="*/ 20 w 44"/>
                    <a:gd name="T97" fmla="*/ 2 h 44"/>
                    <a:gd name="T98" fmla="*/ 18 w 44"/>
                    <a:gd name="T99" fmla="*/ 0 h 44"/>
                    <a:gd name="T100" fmla="*/ 18 w 44"/>
                    <a:gd name="T101" fmla="*/ 0 h 44"/>
                    <a:gd name="T102" fmla="*/ 18 w 44"/>
                    <a:gd name="T10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44">
                      <a:moveTo>
                        <a:pt x="18" y="0"/>
                      </a:moveTo>
                      <a:lnTo>
                        <a:pt x="18" y="0"/>
                      </a:lnTo>
                      <a:lnTo>
                        <a:pt x="16" y="2"/>
                      </a:lnTo>
                      <a:lnTo>
                        <a:pt x="16" y="2"/>
                      </a:lnTo>
                      <a:lnTo>
                        <a:pt x="16" y="2"/>
                      </a:lnTo>
                      <a:lnTo>
                        <a:pt x="12" y="6"/>
                      </a:lnTo>
                      <a:lnTo>
                        <a:pt x="12" y="6"/>
                      </a:lnTo>
                      <a:lnTo>
                        <a:pt x="10" y="12"/>
                      </a:lnTo>
                      <a:lnTo>
                        <a:pt x="10" y="12"/>
                      </a:lnTo>
                      <a:lnTo>
                        <a:pt x="6" y="16"/>
                      </a:lnTo>
                      <a:lnTo>
                        <a:pt x="6" y="16"/>
                      </a:lnTo>
                      <a:lnTo>
                        <a:pt x="4" y="18"/>
                      </a:lnTo>
                      <a:lnTo>
                        <a:pt x="4" y="18"/>
                      </a:lnTo>
                      <a:lnTo>
                        <a:pt x="4" y="10"/>
                      </a:lnTo>
                      <a:lnTo>
                        <a:pt x="4" y="10"/>
                      </a:lnTo>
                      <a:lnTo>
                        <a:pt x="2" y="6"/>
                      </a:lnTo>
                      <a:lnTo>
                        <a:pt x="2" y="6"/>
                      </a:lnTo>
                      <a:lnTo>
                        <a:pt x="0" y="8"/>
                      </a:lnTo>
                      <a:lnTo>
                        <a:pt x="0" y="8"/>
                      </a:lnTo>
                      <a:lnTo>
                        <a:pt x="2" y="10"/>
                      </a:lnTo>
                      <a:lnTo>
                        <a:pt x="2" y="14"/>
                      </a:lnTo>
                      <a:lnTo>
                        <a:pt x="2" y="20"/>
                      </a:lnTo>
                      <a:lnTo>
                        <a:pt x="2" y="20"/>
                      </a:lnTo>
                      <a:lnTo>
                        <a:pt x="10" y="14"/>
                      </a:lnTo>
                      <a:lnTo>
                        <a:pt x="10" y="14"/>
                      </a:lnTo>
                      <a:lnTo>
                        <a:pt x="18" y="2"/>
                      </a:lnTo>
                      <a:lnTo>
                        <a:pt x="18" y="2"/>
                      </a:lnTo>
                      <a:lnTo>
                        <a:pt x="20" y="14"/>
                      </a:lnTo>
                      <a:lnTo>
                        <a:pt x="26" y="26"/>
                      </a:lnTo>
                      <a:lnTo>
                        <a:pt x="34" y="36"/>
                      </a:lnTo>
                      <a:lnTo>
                        <a:pt x="44" y="44"/>
                      </a:lnTo>
                      <a:lnTo>
                        <a:pt x="44" y="44"/>
                      </a:lnTo>
                      <a:lnTo>
                        <a:pt x="42" y="44"/>
                      </a:lnTo>
                      <a:lnTo>
                        <a:pt x="42" y="44"/>
                      </a:lnTo>
                      <a:lnTo>
                        <a:pt x="42" y="42"/>
                      </a:lnTo>
                      <a:lnTo>
                        <a:pt x="42" y="42"/>
                      </a:lnTo>
                      <a:lnTo>
                        <a:pt x="36" y="38"/>
                      </a:lnTo>
                      <a:lnTo>
                        <a:pt x="36" y="38"/>
                      </a:lnTo>
                      <a:lnTo>
                        <a:pt x="32" y="32"/>
                      </a:lnTo>
                      <a:lnTo>
                        <a:pt x="32" y="32"/>
                      </a:lnTo>
                      <a:lnTo>
                        <a:pt x="28" y="28"/>
                      </a:lnTo>
                      <a:lnTo>
                        <a:pt x="28" y="28"/>
                      </a:lnTo>
                      <a:lnTo>
                        <a:pt x="26" y="22"/>
                      </a:lnTo>
                      <a:lnTo>
                        <a:pt x="26" y="22"/>
                      </a:lnTo>
                      <a:lnTo>
                        <a:pt x="22" y="14"/>
                      </a:lnTo>
                      <a:lnTo>
                        <a:pt x="22" y="12"/>
                      </a:lnTo>
                      <a:lnTo>
                        <a:pt x="20" y="8"/>
                      </a:lnTo>
                      <a:lnTo>
                        <a:pt x="20" y="6"/>
                      </a:lnTo>
                      <a:lnTo>
                        <a:pt x="20" y="2"/>
                      </a:lnTo>
                      <a:lnTo>
                        <a:pt x="18" y="0"/>
                      </a:lnTo>
                      <a:lnTo>
                        <a:pt x="18" y="0"/>
                      </a:lnTo>
                      <a:lnTo>
                        <a:pt x="18" y="0"/>
                      </a:lnTo>
                      <a:close/>
                    </a:path>
                  </a:pathLst>
                </a:custGeom>
                <a:solidFill>
                  <a:srgbClr val="818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2" name="Freeform 235"/>
                <p:cNvSpPr>
                  <a:spLocks/>
                </p:cNvSpPr>
                <p:nvPr/>
              </p:nvSpPr>
              <p:spPr bwMode="auto">
                <a:xfrm>
                  <a:off x="3377" y="1131"/>
                  <a:ext cx="44" cy="44"/>
                </a:xfrm>
                <a:custGeom>
                  <a:avLst/>
                  <a:gdLst>
                    <a:gd name="T0" fmla="*/ 18 w 44"/>
                    <a:gd name="T1" fmla="*/ 0 h 44"/>
                    <a:gd name="T2" fmla="*/ 18 w 44"/>
                    <a:gd name="T3" fmla="*/ 0 h 44"/>
                    <a:gd name="T4" fmla="*/ 16 w 44"/>
                    <a:gd name="T5" fmla="*/ 2 h 44"/>
                    <a:gd name="T6" fmla="*/ 16 w 44"/>
                    <a:gd name="T7" fmla="*/ 2 h 44"/>
                    <a:gd name="T8" fmla="*/ 16 w 44"/>
                    <a:gd name="T9" fmla="*/ 2 h 44"/>
                    <a:gd name="T10" fmla="*/ 12 w 44"/>
                    <a:gd name="T11" fmla="*/ 6 h 44"/>
                    <a:gd name="T12" fmla="*/ 12 w 44"/>
                    <a:gd name="T13" fmla="*/ 6 h 44"/>
                    <a:gd name="T14" fmla="*/ 10 w 44"/>
                    <a:gd name="T15" fmla="*/ 12 h 44"/>
                    <a:gd name="T16" fmla="*/ 10 w 44"/>
                    <a:gd name="T17" fmla="*/ 12 h 44"/>
                    <a:gd name="T18" fmla="*/ 6 w 44"/>
                    <a:gd name="T19" fmla="*/ 16 h 44"/>
                    <a:gd name="T20" fmla="*/ 6 w 44"/>
                    <a:gd name="T21" fmla="*/ 16 h 44"/>
                    <a:gd name="T22" fmla="*/ 4 w 44"/>
                    <a:gd name="T23" fmla="*/ 18 h 44"/>
                    <a:gd name="T24" fmla="*/ 4 w 44"/>
                    <a:gd name="T25" fmla="*/ 18 h 44"/>
                    <a:gd name="T26" fmla="*/ 4 w 44"/>
                    <a:gd name="T27" fmla="*/ 10 h 44"/>
                    <a:gd name="T28" fmla="*/ 4 w 44"/>
                    <a:gd name="T29" fmla="*/ 10 h 44"/>
                    <a:gd name="T30" fmla="*/ 2 w 44"/>
                    <a:gd name="T31" fmla="*/ 6 h 44"/>
                    <a:gd name="T32" fmla="*/ 2 w 44"/>
                    <a:gd name="T33" fmla="*/ 6 h 44"/>
                    <a:gd name="T34" fmla="*/ 0 w 44"/>
                    <a:gd name="T35" fmla="*/ 8 h 44"/>
                    <a:gd name="T36" fmla="*/ 0 w 44"/>
                    <a:gd name="T37" fmla="*/ 8 h 44"/>
                    <a:gd name="T38" fmla="*/ 2 w 44"/>
                    <a:gd name="T39" fmla="*/ 10 h 44"/>
                    <a:gd name="T40" fmla="*/ 2 w 44"/>
                    <a:gd name="T41" fmla="*/ 14 h 44"/>
                    <a:gd name="T42" fmla="*/ 2 w 44"/>
                    <a:gd name="T43" fmla="*/ 20 h 44"/>
                    <a:gd name="T44" fmla="*/ 2 w 44"/>
                    <a:gd name="T45" fmla="*/ 20 h 44"/>
                    <a:gd name="T46" fmla="*/ 10 w 44"/>
                    <a:gd name="T47" fmla="*/ 14 h 44"/>
                    <a:gd name="T48" fmla="*/ 10 w 44"/>
                    <a:gd name="T49" fmla="*/ 14 h 44"/>
                    <a:gd name="T50" fmla="*/ 18 w 44"/>
                    <a:gd name="T51" fmla="*/ 2 h 44"/>
                    <a:gd name="T52" fmla="*/ 18 w 44"/>
                    <a:gd name="T53" fmla="*/ 2 h 44"/>
                    <a:gd name="T54" fmla="*/ 20 w 44"/>
                    <a:gd name="T55" fmla="*/ 14 h 44"/>
                    <a:gd name="T56" fmla="*/ 26 w 44"/>
                    <a:gd name="T57" fmla="*/ 26 h 44"/>
                    <a:gd name="T58" fmla="*/ 34 w 44"/>
                    <a:gd name="T59" fmla="*/ 36 h 44"/>
                    <a:gd name="T60" fmla="*/ 44 w 44"/>
                    <a:gd name="T61" fmla="*/ 44 h 44"/>
                    <a:gd name="T62" fmla="*/ 44 w 44"/>
                    <a:gd name="T63" fmla="*/ 44 h 44"/>
                    <a:gd name="T64" fmla="*/ 42 w 44"/>
                    <a:gd name="T65" fmla="*/ 44 h 44"/>
                    <a:gd name="T66" fmla="*/ 42 w 44"/>
                    <a:gd name="T67" fmla="*/ 44 h 44"/>
                    <a:gd name="T68" fmla="*/ 42 w 44"/>
                    <a:gd name="T69" fmla="*/ 42 h 44"/>
                    <a:gd name="T70" fmla="*/ 42 w 44"/>
                    <a:gd name="T71" fmla="*/ 42 h 44"/>
                    <a:gd name="T72" fmla="*/ 36 w 44"/>
                    <a:gd name="T73" fmla="*/ 38 h 44"/>
                    <a:gd name="T74" fmla="*/ 36 w 44"/>
                    <a:gd name="T75" fmla="*/ 38 h 44"/>
                    <a:gd name="T76" fmla="*/ 32 w 44"/>
                    <a:gd name="T77" fmla="*/ 32 h 44"/>
                    <a:gd name="T78" fmla="*/ 32 w 44"/>
                    <a:gd name="T79" fmla="*/ 32 h 44"/>
                    <a:gd name="T80" fmla="*/ 28 w 44"/>
                    <a:gd name="T81" fmla="*/ 28 h 44"/>
                    <a:gd name="T82" fmla="*/ 28 w 44"/>
                    <a:gd name="T83" fmla="*/ 28 h 44"/>
                    <a:gd name="T84" fmla="*/ 26 w 44"/>
                    <a:gd name="T85" fmla="*/ 22 h 44"/>
                    <a:gd name="T86" fmla="*/ 26 w 44"/>
                    <a:gd name="T87" fmla="*/ 22 h 44"/>
                    <a:gd name="T88" fmla="*/ 22 w 44"/>
                    <a:gd name="T89" fmla="*/ 14 h 44"/>
                    <a:gd name="T90" fmla="*/ 22 w 44"/>
                    <a:gd name="T91" fmla="*/ 12 h 44"/>
                    <a:gd name="T92" fmla="*/ 20 w 44"/>
                    <a:gd name="T93" fmla="*/ 8 h 44"/>
                    <a:gd name="T94" fmla="*/ 20 w 44"/>
                    <a:gd name="T95" fmla="*/ 6 h 44"/>
                    <a:gd name="T96" fmla="*/ 20 w 44"/>
                    <a:gd name="T97" fmla="*/ 2 h 44"/>
                    <a:gd name="T98" fmla="*/ 18 w 44"/>
                    <a:gd name="T99" fmla="*/ 0 h 44"/>
                    <a:gd name="T100" fmla="*/ 18 w 44"/>
                    <a:gd name="T101" fmla="*/ 0 h 44"/>
                    <a:gd name="T102" fmla="*/ 18 w 44"/>
                    <a:gd name="T10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44">
                      <a:moveTo>
                        <a:pt x="18" y="0"/>
                      </a:moveTo>
                      <a:lnTo>
                        <a:pt x="18" y="0"/>
                      </a:lnTo>
                      <a:lnTo>
                        <a:pt x="16" y="2"/>
                      </a:lnTo>
                      <a:lnTo>
                        <a:pt x="16" y="2"/>
                      </a:lnTo>
                      <a:lnTo>
                        <a:pt x="16" y="2"/>
                      </a:lnTo>
                      <a:lnTo>
                        <a:pt x="12" y="6"/>
                      </a:lnTo>
                      <a:lnTo>
                        <a:pt x="12" y="6"/>
                      </a:lnTo>
                      <a:lnTo>
                        <a:pt x="10" y="12"/>
                      </a:lnTo>
                      <a:lnTo>
                        <a:pt x="10" y="12"/>
                      </a:lnTo>
                      <a:lnTo>
                        <a:pt x="6" y="16"/>
                      </a:lnTo>
                      <a:lnTo>
                        <a:pt x="6" y="16"/>
                      </a:lnTo>
                      <a:lnTo>
                        <a:pt x="4" y="18"/>
                      </a:lnTo>
                      <a:lnTo>
                        <a:pt x="4" y="18"/>
                      </a:lnTo>
                      <a:lnTo>
                        <a:pt x="4" y="10"/>
                      </a:lnTo>
                      <a:lnTo>
                        <a:pt x="4" y="10"/>
                      </a:lnTo>
                      <a:lnTo>
                        <a:pt x="2" y="6"/>
                      </a:lnTo>
                      <a:lnTo>
                        <a:pt x="2" y="6"/>
                      </a:lnTo>
                      <a:lnTo>
                        <a:pt x="0" y="8"/>
                      </a:lnTo>
                      <a:lnTo>
                        <a:pt x="0" y="8"/>
                      </a:lnTo>
                      <a:lnTo>
                        <a:pt x="2" y="10"/>
                      </a:lnTo>
                      <a:lnTo>
                        <a:pt x="2" y="14"/>
                      </a:lnTo>
                      <a:lnTo>
                        <a:pt x="2" y="20"/>
                      </a:lnTo>
                      <a:lnTo>
                        <a:pt x="2" y="20"/>
                      </a:lnTo>
                      <a:lnTo>
                        <a:pt x="10" y="14"/>
                      </a:lnTo>
                      <a:lnTo>
                        <a:pt x="10" y="14"/>
                      </a:lnTo>
                      <a:lnTo>
                        <a:pt x="18" y="2"/>
                      </a:lnTo>
                      <a:lnTo>
                        <a:pt x="18" y="2"/>
                      </a:lnTo>
                      <a:lnTo>
                        <a:pt x="20" y="14"/>
                      </a:lnTo>
                      <a:lnTo>
                        <a:pt x="26" y="26"/>
                      </a:lnTo>
                      <a:lnTo>
                        <a:pt x="34" y="36"/>
                      </a:lnTo>
                      <a:lnTo>
                        <a:pt x="44" y="44"/>
                      </a:lnTo>
                      <a:lnTo>
                        <a:pt x="44" y="44"/>
                      </a:lnTo>
                      <a:lnTo>
                        <a:pt x="42" y="44"/>
                      </a:lnTo>
                      <a:lnTo>
                        <a:pt x="42" y="44"/>
                      </a:lnTo>
                      <a:lnTo>
                        <a:pt x="42" y="42"/>
                      </a:lnTo>
                      <a:lnTo>
                        <a:pt x="42" y="42"/>
                      </a:lnTo>
                      <a:lnTo>
                        <a:pt x="36" y="38"/>
                      </a:lnTo>
                      <a:lnTo>
                        <a:pt x="36" y="38"/>
                      </a:lnTo>
                      <a:lnTo>
                        <a:pt x="32" y="32"/>
                      </a:lnTo>
                      <a:lnTo>
                        <a:pt x="32" y="32"/>
                      </a:lnTo>
                      <a:lnTo>
                        <a:pt x="28" y="28"/>
                      </a:lnTo>
                      <a:lnTo>
                        <a:pt x="28" y="28"/>
                      </a:lnTo>
                      <a:lnTo>
                        <a:pt x="26" y="22"/>
                      </a:lnTo>
                      <a:lnTo>
                        <a:pt x="26" y="22"/>
                      </a:lnTo>
                      <a:lnTo>
                        <a:pt x="22" y="14"/>
                      </a:lnTo>
                      <a:lnTo>
                        <a:pt x="22" y="12"/>
                      </a:lnTo>
                      <a:lnTo>
                        <a:pt x="20" y="8"/>
                      </a:lnTo>
                      <a:lnTo>
                        <a:pt x="20" y="6"/>
                      </a:lnTo>
                      <a:lnTo>
                        <a:pt x="20" y="2"/>
                      </a:lnTo>
                      <a:lnTo>
                        <a:pt x="18" y="0"/>
                      </a:lnTo>
                      <a:lnTo>
                        <a:pt x="18" y="0"/>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3" name="Freeform 236"/>
                <p:cNvSpPr>
                  <a:spLocks noEditPoints="1"/>
                </p:cNvSpPr>
                <p:nvPr/>
              </p:nvSpPr>
              <p:spPr bwMode="auto">
                <a:xfrm>
                  <a:off x="3415" y="1105"/>
                  <a:ext cx="8" cy="74"/>
                </a:xfrm>
                <a:custGeom>
                  <a:avLst/>
                  <a:gdLst>
                    <a:gd name="T0" fmla="*/ 0 w 8"/>
                    <a:gd name="T1" fmla="*/ 38 h 74"/>
                    <a:gd name="T2" fmla="*/ 0 w 8"/>
                    <a:gd name="T3" fmla="*/ 38 h 74"/>
                    <a:gd name="T4" fmla="*/ 0 w 8"/>
                    <a:gd name="T5" fmla="*/ 42 h 74"/>
                    <a:gd name="T6" fmla="*/ 0 w 8"/>
                    <a:gd name="T7" fmla="*/ 42 h 74"/>
                    <a:gd name="T8" fmla="*/ 0 w 8"/>
                    <a:gd name="T9" fmla="*/ 50 h 74"/>
                    <a:gd name="T10" fmla="*/ 0 w 8"/>
                    <a:gd name="T11" fmla="*/ 50 h 74"/>
                    <a:gd name="T12" fmla="*/ 2 w 8"/>
                    <a:gd name="T13" fmla="*/ 58 h 74"/>
                    <a:gd name="T14" fmla="*/ 2 w 8"/>
                    <a:gd name="T15" fmla="*/ 62 h 74"/>
                    <a:gd name="T16" fmla="*/ 4 w 8"/>
                    <a:gd name="T17" fmla="*/ 66 h 74"/>
                    <a:gd name="T18" fmla="*/ 4 w 8"/>
                    <a:gd name="T19" fmla="*/ 66 h 74"/>
                    <a:gd name="T20" fmla="*/ 4 w 8"/>
                    <a:gd name="T21" fmla="*/ 70 h 74"/>
                    <a:gd name="T22" fmla="*/ 4 w 8"/>
                    <a:gd name="T23" fmla="*/ 70 h 74"/>
                    <a:gd name="T24" fmla="*/ 6 w 8"/>
                    <a:gd name="T25" fmla="*/ 70 h 74"/>
                    <a:gd name="T26" fmla="*/ 6 w 8"/>
                    <a:gd name="T27" fmla="*/ 70 h 74"/>
                    <a:gd name="T28" fmla="*/ 8 w 8"/>
                    <a:gd name="T29" fmla="*/ 74 h 74"/>
                    <a:gd name="T30" fmla="*/ 8 w 8"/>
                    <a:gd name="T31" fmla="*/ 74 h 74"/>
                    <a:gd name="T32" fmla="*/ 4 w 8"/>
                    <a:gd name="T33" fmla="*/ 60 h 74"/>
                    <a:gd name="T34" fmla="*/ 2 w 8"/>
                    <a:gd name="T35" fmla="*/ 40 h 74"/>
                    <a:gd name="T36" fmla="*/ 2 w 8"/>
                    <a:gd name="T37" fmla="*/ 40 h 74"/>
                    <a:gd name="T38" fmla="*/ 0 w 8"/>
                    <a:gd name="T39" fmla="*/ 38 h 74"/>
                    <a:gd name="T40" fmla="*/ 0 w 8"/>
                    <a:gd name="T41" fmla="*/ 38 h 74"/>
                    <a:gd name="T42" fmla="*/ 0 w 8"/>
                    <a:gd name="T43" fmla="*/ 38 h 74"/>
                    <a:gd name="T44" fmla="*/ 2 w 8"/>
                    <a:gd name="T45" fmla="*/ 12 h 74"/>
                    <a:gd name="T46" fmla="*/ 2 w 8"/>
                    <a:gd name="T47" fmla="*/ 14 h 74"/>
                    <a:gd name="T48" fmla="*/ 0 w 8"/>
                    <a:gd name="T49" fmla="*/ 18 h 74"/>
                    <a:gd name="T50" fmla="*/ 0 w 8"/>
                    <a:gd name="T51" fmla="*/ 22 h 74"/>
                    <a:gd name="T52" fmla="*/ 0 w 8"/>
                    <a:gd name="T53" fmla="*/ 22 h 74"/>
                    <a:gd name="T54" fmla="*/ 0 w 8"/>
                    <a:gd name="T55" fmla="*/ 26 h 74"/>
                    <a:gd name="T56" fmla="*/ 0 w 8"/>
                    <a:gd name="T57" fmla="*/ 26 h 74"/>
                    <a:gd name="T58" fmla="*/ 0 w 8"/>
                    <a:gd name="T59" fmla="*/ 34 h 74"/>
                    <a:gd name="T60" fmla="*/ 0 w 8"/>
                    <a:gd name="T61" fmla="*/ 34 h 74"/>
                    <a:gd name="T62" fmla="*/ 0 w 8"/>
                    <a:gd name="T63" fmla="*/ 36 h 74"/>
                    <a:gd name="T64" fmla="*/ 0 w 8"/>
                    <a:gd name="T65" fmla="*/ 36 h 74"/>
                    <a:gd name="T66" fmla="*/ 0 w 8"/>
                    <a:gd name="T67" fmla="*/ 38 h 74"/>
                    <a:gd name="T68" fmla="*/ 0 w 8"/>
                    <a:gd name="T69" fmla="*/ 38 h 74"/>
                    <a:gd name="T70" fmla="*/ 2 w 8"/>
                    <a:gd name="T71" fmla="*/ 38 h 74"/>
                    <a:gd name="T72" fmla="*/ 2 w 8"/>
                    <a:gd name="T73" fmla="*/ 38 h 74"/>
                    <a:gd name="T74" fmla="*/ 2 w 8"/>
                    <a:gd name="T75" fmla="*/ 34 h 74"/>
                    <a:gd name="T76" fmla="*/ 2 w 8"/>
                    <a:gd name="T77" fmla="*/ 34 h 74"/>
                    <a:gd name="T78" fmla="*/ 2 w 8"/>
                    <a:gd name="T79" fmla="*/ 24 h 74"/>
                    <a:gd name="T80" fmla="*/ 4 w 8"/>
                    <a:gd name="T81" fmla="*/ 14 h 74"/>
                    <a:gd name="T82" fmla="*/ 4 w 8"/>
                    <a:gd name="T83" fmla="*/ 14 h 74"/>
                    <a:gd name="T84" fmla="*/ 4 w 8"/>
                    <a:gd name="T85" fmla="*/ 14 h 74"/>
                    <a:gd name="T86" fmla="*/ 4 w 8"/>
                    <a:gd name="T87" fmla="*/ 12 h 74"/>
                    <a:gd name="T88" fmla="*/ 4 w 8"/>
                    <a:gd name="T89" fmla="*/ 12 h 74"/>
                    <a:gd name="T90" fmla="*/ 2 w 8"/>
                    <a:gd name="T91" fmla="*/ 12 h 74"/>
                    <a:gd name="T92" fmla="*/ 6 w 8"/>
                    <a:gd name="T93" fmla="*/ 0 h 74"/>
                    <a:gd name="T94" fmla="*/ 6 w 8"/>
                    <a:gd name="T95" fmla="*/ 0 h 74"/>
                    <a:gd name="T96" fmla="*/ 4 w 8"/>
                    <a:gd name="T97" fmla="*/ 6 h 74"/>
                    <a:gd name="T98" fmla="*/ 4 w 8"/>
                    <a:gd name="T99" fmla="*/ 6 h 74"/>
                    <a:gd name="T100" fmla="*/ 4 w 8"/>
                    <a:gd name="T101" fmla="*/ 6 h 74"/>
                    <a:gd name="T102" fmla="*/ 4 w 8"/>
                    <a:gd name="T103" fmla="*/ 6 h 74"/>
                    <a:gd name="T104" fmla="*/ 2 w 8"/>
                    <a:gd name="T105" fmla="*/ 10 h 74"/>
                    <a:gd name="T106" fmla="*/ 2 w 8"/>
                    <a:gd name="T107" fmla="*/ 10 h 74"/>
                    <a:gd name="T108" fmla="*/ 2 w 8"/>
                    <a:gd name="T109" fmla="*/ 10 h 74"/>
                    <a:gd name="T110" fmla="*/ 4 w 8"/>
                    <a:gd name="T111" fmla="*/ 10 h 74"/>
                    <a:gd name="T112" fmla="*/ 4 w 8"/>
                    <a:gd name="T113" fmla="*/ 10 h 74"/>
                    <a:gd name="T114" fmla="*/ 6 w 8"/>
                    <a:gd name="T11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74">
                      <a:moveTo>
                        <a:pt x="0" y="38"/>
                      </a:moveTo>
                      <a:lnTo>
                        <a:pt x="0" y="38"/>
                      </a:lnTo>
                      <a:lnTo>
                        <a:pt x="0" y="42"/>
                      </a:lnTo>
                      <a:lnTo>
                        <a:pt x="0" y="42"/>
                      </a:lnTo>
                      <a:lnTo>
                        <a:pt x="0" y="50"/>
                      </a:lnTo>
                      <a:lnTo>
                        <a:pt x="0" y="50"/>
                      </a:lnTo>
                      <a:lnTo>
                        <a:pt x="2" y="58"/>
                      </a:lnTo>
                      <a:lnTo>
                        <a:pt x="2" y="62"/>
                      </a:lnTo>
                      <a:lnTo>
                        <a:pt x="4" y="66"/>
                      </a:lnTo>
                      <a:lnTo>
                        <a:pt x="4" y="66"/>
                      </a:lnTo>
                      <a:lnTo>
                        <a:pt x="4" y="70"/>
                      </a:lnTo>
                      <a:lnTo>
                        <a:pt x="4" y="70"/>
                      </a:lnTo>
                      <a:lnTo>
                        <a:pt x="6" y="70"/>
                      </a:lnTo>
                      <a:lnTo>
                        <a:pt x="6" y="70"/>
                      </a:lnTo>
                      <a:lnTo>
                        <a:pt x="8" y="74"/>
                      </a:lnTo>
                      <a:lnTo>
                        <a:pt x="8" y="74"/>
                      </a:lnTo>
                      <a:lnTo>
                        <a:pt x="4" y="60"/>
                      </a:lnTo>
                      <a:lnTo>
                        <a:pt x="2" y="40"/>
                      </a:lnTo>
                      <a:lnTo>
                        <a:pt x="2" y="40"/>
                      </a:lnTo>
                      <a:lnTo>
                        <a:pt x="0" y="38"/>
                      </a:lnTo>
                      <a:lnTo>
                        <a:pt x="0" y="38"/>
                      </a:lnTo>
                      <a:lnTo>
                        <a:pt x="0" y="38"/>
                      </a:lnTo>
                      <a:close/>
                      <a:moveTo>
                        <a:pt x="2" y="12"/>
                      </a:moveTo>
                      <a:lnTo>
                        <a:pt x="2" y="14"/>
                      </a:lnTo>
                      <a:lnTo>
                        <a:pt x="0" y="18"/>
                      </a:lnTo>
                      <a:lnTo>
                        <a:pt x="0" y="22"/>
                      </a:lnTo>
                      <a:lnTo>
                        <a:pt x="0" y="22"/>
                      </a:lnTo>
                      <a:lnTo>
                        <a:pt x="0" y="26"/>
                      </a:lnTo>
                      <a:lnTo>
                        <a:pt x="0" y="26"/>
                      </a:lnTo>
                      <a:lnTo>
                        <a:pt x="0" y="34"/>
                      </a:lnTo>
                      <a:lnTo>
                        <a:pt x="0" y="34"/>
                      </a:lnTo>
                      <a:lnTo>
                        <a:pt x="0" y="36"/>
                      </a:lnTo>
                      <a:lnTo>
                        <a:pt x="0" y="36"/>
                      </a:lnTo>
                      <a:lnTo>
                        <a:pt x="0" y="38"/>
                      </a:lnTo>
                      <a:lnTo>
                        <a:pt x="0" y="38"/>
                      </a:lnTo>
                      <a:lnTo>
                        <a:pt x="2" y="38"/>
                      </a:lnTo>
                      <a:lnTo>
                        <a:pt x="2" y="38"/>
                      </a:lnTo>
                      <a:lnTo>
                        <a:pt x="2" y="34"/>
                      </a:lnTo>
                      <a:lnTo>
                        <a:pt x="2" y="34"/>
                      </a:lnTo>
                      <a:lnTo>
                        <a:pt x="2" y="24"/>
                      </a:lnTo>
                      <a:lnTo>
                        <a:pt x="4" y="14"/>
                      </a:lnTo>
                      <a:lnTo>
                        <a:pt x="4" y="14"/>
                      </a:lnTo>
                      <a:lnTo>
                        <a:pt x="4" y="14"/>
                      </a:lnTo>
                      <a:lnTo>
                        <a:pt x="4" y="12"/>
                      </a:lnTo>
                      <a:lnTo>
                        <a:pt x="4" y="12"/>
                      </a:lnTo>
                      <a:lnTo>
                        <a:pt x="2" y="12"/>
                      </a:lnTo>
                      <a:close/>
                      <a:moveTo>
                        <a:pt x="6" y="0"/>
                      </a:moveTo>
                      <a:lnTo>
                        <a:pt x="6" y="0"/>
                      </a:lnTo>
                      <a:lnTo>
                        <a:pt x="4" y="6"/>
                      </a:lnTo>
                      <a:lnTo>
                        <a:pt x="4" y="6"/>
                      </a:lnTo>
                      <a:lnTo>
                        <a:pt x="4" y="6"/>
                      </a:lnTo>
                      <a:lnTo>
                        <a:pt x="4" y="6"/>
                      </a:lnTo>
                      <a:lnTo>
                        <a:pt x="2" y="10"/>
                      </a:lnTo>
                      <a:lnTo>
                        <a:pt x="2" y="10"/>
                      </a:lnTo>
                      <a:lnTo>
                        <a:pt x="2" y="10"/>
                      </a:lnTo>
                      <a:lnTo>
                        <a:pt x="4" y="10"/>
                      </a:lnTo>
                      <a:lnTo>
                        <a:pt x="4" y="10"/>
                      </a:lnTo>
                      <a:lnTo>
                        <a:pt x="6"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4" name="Freeform 237"/>
                <p:cNvSpPr>
                  <a:spLocks/>
                </p:cNvSpPr>
                <p:nvPr/>
              </p:nvSpPr>
              <p:spPr bwMode="auto">
                <a:xfrm>
                  <a:off x="3415" y="1143"/>
                  <a:ext cx="8" cy="36"/>
                </a:xfrm>
                <a:custGeom>
                  <a:avLst/>
                  <a:gdLst>
                    <a:gd name="T0" fmla="*/ 0 w 8"/>
                    <a:gd name="T1" fmla="*/ 0 h 36"/>
                    <a:gd name="T2" fmla="*/ 0 w 8"/>
                    <a:gd name="T3" fmla="*/ 0 h 36"/>
                    <a:gd name="T4" fmla="*/ 0 w 8"/>
                    <a:gd name="T5" fmla="*/ 4 h 36"/>
                    <a:gd name="T6" fmla="*/ 0 w 8"/>
                    <a:gd name="T7" fmla="*/ 4 h 36"/>
                    <a:gd name="T8" fmla="*/ 0 w 8"/>
                    <a:gd name="T9" fmla="*/ 12 h 36"/>
                    <a:gd name="T10" fmla="*/ 0 w 8"/>
                    <a:gd name="T11" fmla="*/ 12 h 36"/>
                    <a:gd name="T12" fmla="*/ 2 w 8"/>
                    <a:gd name="T13" fmla="*/ 20 h 36"/>
                    <a:gd name="T14" fmla="*/ 2 w 8"/>
                    <a:gd name="T15" fmla="*/ 24 h 36"/>
                    <a:gd name="T16" fmla="*/ 4 w 8"/>
                    <a:gd name="T17" fmla="*/ 28 h 36"/>
                    <a:gd name="T18" fmla="*/ 4 w 8"/>
                    <a:gd name="T19" fmla="*/ 28 h 36"/>
                    <a:gd name="T20" fmla="*/ 4 w 8"/>
                    <a:gd name="T21" fmla="*/ 32 h 36"/>
                    <a:gd name="T22" fmla="*/ 4 w 8"/>
                    <a:gd name="T23" fmla="*/ 32 h 36"/>
                    <a:gd name="T24" fmla="*/ 6 w 8"/>
                    <a:gd name="T25" fmla="*/ 32 h 36"/>
                    <a:gd name="T26" fmla="*/ 6 w 8"/>
                    <a:gd name="T27" fmla="*/ 32 h 36"/>
                    <a:gd name="T28" fmla="*/ 8 w 8"/>
                    <a:gd name="T29" fmla="*/ 36 h 36"/>
                    <a:gd name="T30" fmla="*/ 8 w 8"/>
                    <a:gd name="T31" fmla="*/ 36 h 36"/>
                    <a:gd name="T32" fmla="*/ 4 w 8"/>
                    <a:gd name="T33" fmla="*/ 22 h 36"/>
                    <a:gd name="T34" fmla="*/ 2 w 8"/>
                    <a:gd name="T35" fmla="*/ 2 h 36"/>
                    <a:gd name="T36" fmla="*/ 2 w 8"/>
                    <a:gd name="T37" fmla="*/ 2 h 36"/>
                    <a:gd name="T38" fmla="*/ 0 w 8"/>
                    <a:gd name="T39" fmla="*/ 0 h 36"/>
                    <a:gd name="T40" fmla="*/ 0 w 8"/>
                    <a:gd name="T41" fmla="*/ 0 h 36"/>
                    <a:gd name="T42" fmla="*/ 0 w 8"/>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36">
                      <a:moveTo>
                        <a:pt x="0" y="0"/>
                      </a:moveTo>
                      <a:lnTo>
                        <a:pt x="0" y="0"/>
                      </a:lnTo>
                      <a:lnTo>
                        <a:pt x="0" y="4"/>
                      </a:lnTo>
                      <a:lnTo>
                        <a:pt x="0" y="4"/>
                      </a:lnTo>
                      <a:lnTo>
                        <a:pt x="0" y="12"/>
                      </a:lnTo>
                      <a:lnTo>
                        <a:pt x="0" y="12"/>
                      </a:lnTo>
                      <a:lnTo>
                        <a:pt x="2" y="20"/>
                      </a:lnTo>
                      <a:lnTo>
                        <a:pt x="2" y="24"/>
                      </a:lnTo>
                      <a:lnTo>
                        <a:pt x="4" y="28"/>
                      </a:lnTo>
                      <a:lnTo>
                        <a:pt x="4" y="28"/>
                      </a:lnTo>
                      <a:lnTo>
                        <a:pt x="4" y="32"/>
                      </a:lnTo>
                      <a:lnTo>
                        <a:pt x="4" y="32"/>
                      </a:lnTo>
                      <a:lnTo>
                        <a:pt x="6" y="32"/>
                      </a:lnTo>
                      <a:lnTo>
                        <a:pt x="6" y="32"/>
                      </a:lnTo>
                      <a:lnTo>
                        <a:pt x="8" y="36"/>
                      </a:lnTo>
                      <a:lnTo>
                        <a:pt x="8" y="36"/>
                      </a:lnTo>
                      <a:lnTo>
                        <a:pt x="4" y="22"/>
                      </a:lnTo>
                      <a:lnTo>
                        <a:pt x="2" y="2"/>
                      </a:lnTo>
                      <a:lnTo>
                        <a:pt x="2" y="2"/>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5" name="Freeform 238"/>
                <p:cNvSpPr>
                  <a:spLocks/>
                </p:cNvSpPr>
                <p:nvPr/>
              </p:nvSpPr>
              <p:spPr bwMode="auto">
                <a:xfrm>
                  <a:off x="3415" y="1117"/>
                  <a:ext cx="4" cy="26"/>
                </a:xfrm>
                <a:custGeom>
                  <a:avLst/>
                  <a:gdLst>
                    <a:gd name="T0" fmla="*/ 2 w 4"/>
                    <a:gd name="T1" fmla="*/ 0 h 26"/>
                    <a:gd name="T2" fmla="*/ 2 w 4"/>
                    <a:gd name="T3" fmla="*/ 2 h 26"/>
                    <a:gd name="T4" fmla="*/ 0 w 4"/>
                    <a:gd name="T5" fmla="*/ 6 h 26"/>
                    <a:gd name="T6" fmla="*/ 0 w 4"/>
                    <a:gd name="T7" fmla="*/ 10 h 26"/>
                    <a:gd name="T8" fmla="*/ 0 w 4"/>
                    <a:gd name="T9" fmla="*/ 10 h 26"/>
                    <a:gd name="T10" fmla="*/ 0 w 4"/>
                    <a:gd name="T11" fmla="*/ 14 h 26"/>
                    <a:gd name="T12" fmla="*/ 0 w 4"/>
                    <a:gd name="T13" fmla="*/ 14 h 26"/>
                    <a:gd name="T14" fmla="*/ 0 w 4"/>
                    <a:gd name="T15" fmla="*/ 22 h 26"/>
                    <a:gd name="T16" fmla="*/ 0 w 4"/>
                    <a:gd name="T17" fmla="*/ 22 h 26"/>
                    <a:gd name="T18" fmla="*/ 0 w 4"/>
                    <a:gd name="T19" fmla="*/ 24 h 26"/>
                    <a:gd name="T20" fmla="*/ 0 w 4"/>
                    <a:gd name="T21" fmla="*/ 24 h 26"/>
                    <a:gd name="T22" fmla="*/ 0 w 4"/>
                    <a:gd name="T23" fmla="*/ 26 h 26"/>
                    <a:gd name="T24" fmla="*/ 0 w 4"/>
                    <a:gd name="T25" fmla="*/ 26 h 26"/>
                    <a:gd name="T26" fmla="*/ 2 w 4"/>
                    <a:gd name="T27" fmla="*/ 26 h 26"/>
                    <a:gd name="T28" fmla="*/ 2 w 4"/>
                    <a:gd name="T29" fmla="*/ 26 h 26"/>
                    <a:gd name="T30" fmla="*/ 2 w 4"/>
                    <a:gd name="T31" fmla="*/ 22 h 26"/>
                    <a:gd name="T32" fmla="*/ 2 w 4"/>
                    <a:gd name="T33" fmla="*/ 22 h 26"/>
                    <a:gd name="T34" fmla="*/ 2 w 4"/>
                    <a:gd name="T35" fmla="*/ 12 h 26"/>
                    <a:gd name="T36" fmla="*/ 4 w 4"/>
                    <a:gd name="T37" fmla="*/ 2 h 26"/>
                    <a:gd name="T38" fmla="*/ 4 w 4"/>
                    <a:gd name="T39" fmla="*/ 2 h 26"/>
                    <a:gd name="T40" fmla="*/ 4 w 4"/>
                    <a:gd name="T41" fmla="*/ 2 h 26"/>
                    <a:gd name="T42" fmla="*/ 4 w 4"/>
                    <a:gd name="T43" fmla="*/ 0 h 26"/>
                    <a:gd name="T44" fmla="*/ 4 w 4"/>
                    <a:gd name="T45" fmla="*/ 0 h 26"/>
                    <a:gd name="T46" fmla="*/ 2 w 4"/>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26">
                      <a:moveTo>
                        <a:pt x="2" y="0"/>
                      </a:moveTo>
                      <a:lnTo>
                        <a:pt x="2" y="2"/>
                      </a:lnTo>
                      <a:lnTo>
                        <a:pt x="0" y="6"/>
                      </a:lnTo>
                      <a:lnTo>
                        <a:pt x="0" y="10"/>
                      </a:lnTo>
                      <a:lnTo>
                        <a:pt x="0" y="10"/>
                      </a:lnTo>
                      <a:lnTo>
                        <a:pt x="0" y="14"/>
                      </a:lnTo>
                      <a:lnTo>
                        <a:pt x="0" y="14"/>
                      </a:lnTo>
                      <a:lnTo>
                        <a:pt x="0" y="22"/>
                      </a:lnTo>
                      <a:lnTo>
                        <a:pt x="0" y="22"/>
                      </a:lnTo>
                      <a:lnTo>
                        <a:pt x="0" y="24"/>
                      </a:lnTo>
                      <a:lnTo>
                        <a:pt x="0" y="24"/>
                      </a:lnTo>
                      <a:lnTo>
                        <a:pt x="0" y="26"/>
                      </a:lnTo>
                      <a:lnTo>
                        <a:pt x="0" y="26"/>
                      </a:lnTo>
                      <a:lnTo>
                        <a:pt x="2" y="26"/>
                      </a:lnTo>
                      <a:lnTo>
                        <a:pt x="2" y="26"/>
                      </a:lnTo>
                      <a:lnTo>
                        <a:pt x="2" y="22"/>
                      </a:lnTo>
                      <a:lnTo>
                        <a:pt x="2" y="22"/>
                      </a:lnTo>
                      <a:lnTo>
                        <a:pt x="2" y="12"/>
                      </a:lnTo>
                      <a:lnTo>
                        <a:pt x="4" y="2"/>
                      </a:lnTo>
                      <a:lnTo>
                        <a:pt x="4" y="2"/>
                      </a:lnTo>
                      <a:lnTo>
                        <a:pt x="4" y="2"/>
                      </a:lnTo>
                      <a:lnTo>
                        <a:pt x="4" y="0"/>
                      </a:lnTo>
                      <a:lnTo>
                        <a:pt x="4"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6" name="Freeform 239"/>
                <p:cNvSpPr>
                  <a:spLocks/>
                </p:cNvSpPr>
                <p:nvPr/>
              </p:nvSpPr>
              <p:spPr bwMode="auto">
                <a:xfrm>
                  <a:off x="3417" y="1105"/>
                  <a:ext cx="4" cy="10"/>
                </a:xfrm>
                <a:custGeom>
                  <a:avLst/>
                  <a:gdLst>
                    <a:gd name="T0" fmla="*/ 4 w 4"/>
                    <a:gd name="T1" fmla="*/ 0 h 10"/>
                    <a:gd name="T2" fmla="*/ 4 w 4"/>
                    <a:gd name="T3" fmla="*/ 0 h 10"/>
                    <a:gd name="T4" fmla="*/ 2 w 4"/>
                    <a:gd name="T5" fmla="*/ 6 h 10"/>
                    <a:gd name="T6" fmla="*/ 2 w 4"/>
                    <a:gd name="T7" fmla="*/ 6 h 10"/>
                    <a:gd name="T8" fmla="*/ 2 w 4"/>
                    <a:gd name="T9" fmla="*/ 6 h 10"/>
                    <a:gd name="T10" fmla="*/ 2 w 4"/>
                    <a:gd name="T11" fmla="*/ 6 h 10"/>
                    <a:gd name="T12" fmla="*/ 0 w 4"/>
                    <a:gd name="T13" fmla="*/ 10 h 10"/>
                    <a:gd name="T14" fmla="*/ 0 w 4"/>
                    <a:gd name="T15" fmla="*/ 10 h 10"/>
                    <a:gd name="T16" fmla="*/ 0 w 4"/>
                    <a:gd name="T17" fmla="*/ 10 h 10"/>
                    <a:gd name="T18" fmla="*/ 2 w 4"/>
                    <a:gd name="T19" fmla="*/ 10 h 10"/>
                    <a:gd name="T20" fmla="*/ 2 w 4"/>
                    <a:gd name="T21" fmla="*/ 10 h 10"/>
                    <a:gd name="T22" fmla="*/ 4 w 4"/>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0">
                      <a:moveTo>
                        <a:pt x="4" y="0"/>
                      </a:moveTo>
                      <a:lnTo>
                        <a:pt x="4" y="0"/>
                      </a:lnTo>
                      <a:lnTo>
                        <a:pt x="2" y="6"/>
                      </a:lnTo>
                      <a:lnTo>
                        <a:pt x="2" y="6"/>
                      </a:lnTo>
                      <a:lnTo>
                        <a:pt x="2" y="6"/>
                      </a:lnTo>
                      <a:lnTo>
                        <a:pt x="2" y="6"/>
                      </a:lnTo>
                      <a:lnTo>
                        <a:pt x="0" y="10"/>
                      </a:lnTo>
                      <a:lnTo>
                        <a:pt x="0" y="10"/>
                      </a:lnTo>
                      <a:lnTo>
                        <a:pt x="0" y="10"/>
                      </a:lnTo>
                      <a:lnTo>
                        <a:pt x="2" y="10"/>
                      </a:lnTo>
                      <a:lnTo>
                        <a:pt x="2" y="1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7" name="Freeform 240"/>
                <p:cNvSpPr>
                  <a:spLocks/>
                </p:cNvSpPr>
                <p:nvPr/>
              </p:nvSpPr>
              <p:spPr bwMode="auto">
                <a:xfrm>
                  <a:off x="3377" y="1139"/>
                  <a:ext cx="2" cy="12"/>
                </a:xfrm>
                <a:custGeom>
                  <a:avLst/>
                  <a:gdLst>
                    <a:gd name="T0" fmla="*/ 0 w 2"/>
                    <a:gd name="T1" fmla="*/ 0 h 12"/>
                    <a:gd name="T2" fmla="*/ 0 w 2"/>
                    <a:gd name="T3" fmla="*/ 0 h 12"/>
                    <a:gd name="T4" fmla="*/ 0 w 2"/>
                    <a:gd name="T5" fmla="*/ 0 h 12"/>
                    <a:gd name="T6" fmla="*/ 0 w 2"/>
                    <a:gd name="T7" fmla="*/ 0 h 12"/>
                    <a:gd name="T8" fmla="*/ 2 w 2"/>
                    <a:gd name="T9" fmla="*/ 12 h 12"/>
                    <a:gd name="T10" fmla="*/ 2 w 2"/>
                    <a:gd name="T11" fmla="*/ 12 h 12"/>
                    <a:gd name="T12" fmla="*/ 2 w 2"/>
                    <a:gd name="T13" fmla="*/ 12 h 12"/>
                    <a:gd name="T14" fmla="*/ 2 w 2"/>
                    <a:gd name="T15" fmla="*/ 6 h 12"/>
                    <a:gd name="T16" fmla="*/ 2 w 2"/>
                    <a:gd name="T17" fmla="*/ 2 h 12"/>
                    <a:gd name="T18" fmla="*/ 2 w 2"/>
                    <a:gd name="T19" fmla="*/ 2 h 12"/>
                    <a:gd name="T20" fmla="*/ 0 w 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2">
                      <a:moveTo>
                        <a:pt x="0" y="0"/>
                      </a:moveTo>
                      <a:lnTo>
                        <a:pt x="0" y="0"/>
                      </a:lnTo>
                      <a:lnTo>
                        <a:pt x="0" y="0"/>
                      </a:lnTo>
                      <a:lnTo>
                        <a:pt x="0" y="0"/>
                      </a:lnTo>
                      <a:lnTo>
                        <a:pt x="2" y="12"/>
                      </a:lnTo>
                      <a:lnTo>
                        <a:pt x="2" y="12"/>
                      </a:lnTo>
                      <a:lnTo>
                        <a:pt x="2" y="12"/>
                      </a:lnTo>
                      <a:lnTo>
                        <a:pt x="2" y="6"/>
                      </a:lnTo>
                      <a:lnTo>
                        <a:pt x="2" y="2"/>
                      </a:lnTo>
                      <a:lnTo>
                        <a:pt x="2" y="2"/>
                      </a:lnTo>
                      <a:lnTo>
                        <a:pt x="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8" name="Freeform 241"/>
                <p:cNvSpPr>
                  <a:spLocks/>
                </p:cNvSpPr>
                <p:nvPr/>
              </p:nvSpPr>
              <p:spPr bwMode="auto">
                <a:xfrm>
                  <a:off x="3377" y="1139"/>
                  <a:ext cx="2" cy="12"/>
                </a:xfrm>
                <a:custGeom>
                  <a:avLst/>
                  <a:gdLst>
                    <a:gd name="T0" fmla="*/ 0 w 2"/>
                    <a:gd name="T1" fmla="*/ 0 h 12"/>
                    <a:gd name="T2" fmla="*/ 0 w 2"/>
                    <a:gd name="T3" fmla="*/ 0 h 12"/>
                    <a:gd name="T4" fmla="*/ 0 w 2"/>
                    <a:gd name="T5" fmla="*/ 0 h 12"/>
                    <a:gd name="T6" fmla="*/ 0 w 2"/>
                    <a:gd name="T7" fmla="*/ 0 h 12"/>
                    <a:gd name="T8" fmla="*/ 2 w 2"/>
                    <a:gd name="T9" fmla="*/ 12 h 12"/>
                    <a:gd name="T10" fmla="*/ 2 w 2"/>
                    <a:gd name="T11" fmla="*/ 12 h 12"/>
                    <a:gd name="T12" fmla="*/ 2 w 2"/>
                    <a:gd name="T13" fmla="*/ 12 h 12"/>
                    <a:gd name="T14" fmla="*/ 2 w 2"/>
                    <a:gd name="T15" fmla="*/ 6 h 12"/>
                    <a:gd name="T16" fmla="*/ 2 w 2"/>
                    <a:gd name="T17" fmla="*/ 2 h 12"/>
                    <a:gd name="T18" fmla="*/ 2 w 2"/>
                    <a:gd name="T19" fmla="*/ 2 h 12"/>
                    <a:gd name="T20" fmla="*/ 0 w 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2">
                      <a:moveTo>
                        <a:pt x="0" y="0"/>
                      </a:moveTo>
                      <a:lnTo>
                        <a:pt x="0" y="0"/>
                      </a:lnTo>
                      <a:lnTo>
                        <a:pt x="0" y="0"/>
                      </a:lnTo>
                      <a:lnTo>
                        <a:pt x="0" y="0"/>
                      </a:lnTo>
                      <a:lnTo>
                        <a:pt x="2" y="12"/>
                      </a:lnTo>
                      <a:lnTo>
                        <a:pt x="2" y="12"/>
                      </a:lnTo>
                      <a:lnTo>
                        <a:pt x="2" y="12"/>
                      </a:lnTo>
                      <a:lnTo>
                        <a:pt x="2" y="6"/>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29" name="Freeform 242"/>
                <p:cNvSpPr>
                  <a:spLocks noEditPoints="1"/>
                </p:cNvSpPr>
                <p:nvPr/>
              </p:nvSpPr>
              <p:spPr bwMode="auto">
                <a:xfrm>
                  <a:off x="3399" y="1111"/>
                  <a:ext cx="20" cy="6"/>
                </a:xfrm>
                <a:custGeom>
                  <a:avLst/>
                  <a:gdLst>
                    <a:gd name="T0" fmla="*/ 16 w 20"/>
                    <a:gd name="T1" fmla="*/ 4 h 6"/>
                    <a:gd name="T2" fmla="*/ 16 w 20"/>
                    <a:gd name="T3" fmla="*/ 4 h 6"/>
                    <a:gd name="T4" fmla="*/ 16 w 20"/>
                    <a:gd name="T5" fmla="*/ 4 h 6"/>
                    <a:gd name="T6" fmla="*/ 16 w 20"/>
                    <a:gd name="T7" fmla="*/ 4 h 6"/>
                    <a:gd name="T8" fmla="*/ 18 w 20"/>
                    <a:gd name="T9" fmla="*/ 6 h 6"/>
                    <a:gd name="T10" fmla="*/ 18 w 20"/>
                    <a:gd name="T11" fmla="*/ 6 h 6"/>
                    <a:gd name="T12" fmla="*/ 20 w 20"/>
                    <a:gd name="T13" fmla="*/ 6 h 6"/>
                    <a:gd name="T14" fmla="*/ 20 w 20"/>
                    <a:gd name="T15" fmla="*/ 6 h 6"/>
                    <a:gd name="T16" fmla="*/ 20 w 20"/>
                    <a:gd name="T17" fmla="*/ 4 h 6"/>
                    <a:gd name="T18" fmla="*/ 20 w 20"/>
                    <a:gd name="T19" fmla="*/ 4 h 6"/>
                    <a:gd name="T20" fmla="*/ 18 w 20"/>
                    <a:gd name="T21" fmla="*/ 4 h 6"/>
                    <a:gd name="T22" fmla="*/ 18 w 20"/>
                    <a:gd name="T23" fmla="*/ 4 h 6"/>
                    <a:gd name="T24" fmla="*/ 16 w 20"/>
                    <a:gd name="T25" fmla="*/ 4 h 6"/>
                    <a:gd name="T26" fmla="*/ 0 w 20"/>
                    <a:gd name="T27" fmla="*/ 0 h 6"/>
                    <a:gd name="T28" fmla="*/ 0 w 20"/>
                    <a:gd name="T29" fmla="*/ 0 h 6"/>
                    <a:gd name="T30" fmla="*/ 0 w 20"/>
                    <a:gd name="T31" fmla="*/ 0 h 6"/>
                    <a:gd name="T32" fmla="*/ 0 w 20"/>
                    <a:gd name="T33" fmla="*/ 0 h 6"/>
                    <a:gd name="T34" fmla="*/ 6 w 20"/>
                    <a:gd name="T35" fmla="*/ 2 h 6"/>
                    <a:gd name="T36" fmla="*/ 6 w 20"/>
                    <a:gd name="T37" fmla="*/ 2 h 6"/>
                    <a:gd name="T38" fmla="*/ 8 w 20"/>
                    <a:gd name="T39" fmla="*/ 2 h 6"/>
                    <a:gd name="T40" fmla="*/ 8 w 20"/>
                    <a:gd name="T41" fmla="*/ 2 h 6"/>
                    <a:gd name="T42" fmla="*/ 8 w 20"/>
                    <a:gd name="T43" fmla="*/ 2 h 6"/>
                    <a:gd name="T44" fmla="*/ 8 w 20"/>
                    <a:gd name="T45" fmla="*/ 2 h 6"/>
                    <a:gd name="T46" fmla="*/ 6 w 20"/>
                    <a:gd name="T47" fmla="*/ 0 h 6"/>
                    <a:gd name="T48" fmla="*/ 6 w 20"/>
                    <a:gd name="T49" fmla="*/ 0 h 6"/>
                    <a:gd name="T50" fmla="*/ 6 w 20"/>
                    <a:gd name="T51" fmla="*/ 0 h 6"/>
                    <a:gd name="T52" fmla="*/ 6 w 20"/>
                    <a:gd name="T53" fmla="*/ 0 h 6"/>
                    <a:gd name="T54" fmla="*/ 0 w 20"/>
                    <a:gd name="T5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6">
                      <a:moveTo>
                        <a:pt x="16" y="4"/>
                      </a:moveTo>
                      <a:lnTo>
                        <a:pt x="16" y="4"/>
                      </a:lnTo>
                      <a:lnTo>
                        <a:pt x="16" y="4"/>
                      </a:lnTo>
                      <a:lnTo>
                        <a:pt x="16" y="4"/>
                      </a:lnTo>
                      <a:lnTo>
                        <a:pt x="18" y="6"/>
                      </a:lnTo>
                      <a:lnTo>
                        <a:pt x="18" y="6"/>
                      </a:lnTo>
                      <a:lnTo>
                        <a:pt x="20" y="6"/>
                      </a:lnTo>
                      <a:lnTo>
                        <a:pt x="20" y="6"/>
                      </a:lnTo>
                      <a:lnTo>
                        <a:pt x="20" y="4"/>
                      </a:lnTo>
                      <a:lnTo>
                        <a:pt x="20" y="4"/>
                      </a:lnTo>
                      <a:lnTo>
                        <a:pt x="18" y="4"/>
                      </a:lnTo>
                      <a:lnTo>
                        <a:pt x="18" y="4"/>
                      </a:lnTo>
                      <a:lnTo>
                        <a:pt x="16" y="4"/>
                      </a:lnTo>
                      <a:close/>
                      <a:moveTo>
                        <a:pt x="0" y="0"/>
                      </a:moveTo>
                      <a:lnTo>
                        <a:pt x="0" y="0"/>
                      </a:lnTo>
                      <a:lnTo>
                        <a:pt x="0" y="0"/>
                      </a:lnTo>
                      <a:lnTo>
                        <a:pt x="0" y="0"/>
                      </a:lnTo>
                      <a:lnTo>
                        <a:pt x="6" y="2"/>
                      </a:lnTo>
                      <a:lnTo>
                        <a:pt x="6" y="2"/>
                      </a:lnTo>
                      <a:lnTo>
                        <a:pt x="8" y="2"/>
                      </a:lnTo>
                      <a:lnTo>
                        <a:pt x="8" y="2"/>
                      </a:lnTo>
                      <a:lnTo>
                        <a:pt x="8" y="2"/>
                      </a:lnTo>
                      <a:lnTo>
                        <a:pt x="8" y="2"/>
                      </a:lnTo>
                      <a:lnTo>
                        <a:pt x="6" y="0"/>
                      </a:lnTo>
                      <a:lnTo>
                        <a:pt x="6" y="0"/>
                      </a:lnTo>
                      <a:lnTo>
                        <a:pt x="6" y="0"/>
                      </a:lnTo>
                      <a:lnTo>
                        <a:pt x="6" y="0"/>
                      </a:lnTo>
                      <a:lnTo>
                        <a:pt x="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0" name="Freeform 243"/>
                <p:cNvSpPr>
                  <a:spLocks/>
                </p:cNvSpPr>
                <p:nvPr/>
              </p:nvSpPr>
              <p:spPr bwMode="auto">
                <a:xfrm>
                  <a:off x="3415" y="1115"/>
                  <a:ext cx="4" cy="2"/>
                </a:xfrm>
                <a:custGeom>
                  <a:avLst/>
                  <a:gdLst>
                    <a:gd name="T0" fmla="*/ 0 w 4"/>
                    <a:gd name="T1" fmla="*/ 0 h 2"/>
                    <a:gd name="T2" fmla="*/ 0 w 4"/>
                    <a:gd name="T3" fmla="*/ 0 h 2"/>
                    <a:gd name="T4" fmla="*/ 0 w 4"/>
                    <a:gd name="T5" fmla="*/ 0 h 2"/>
                    <a:gd name="T6" fmla="*/ 0 w 4"/>
                    <a:gd name="T7" fmla="*/ 0 h 2"/>
                    <a:gd name="T8" fmla="*/ 2 w 4"/>
                    <a:gd name="T9" fmla="*/ 2 h 2"/>
                    <a:gd name="T10" fmla="*/ 2 w 4"/>
                    <a:gd name="T11" fmla="*/ 2 h 2"/>
                    <a:gd name="T12" fmla="*/ 4 w 4"/>
                    <a:gd name="T13" fmla="*/ 2 h 2"/>
                    <a:gd name="T14" fmla="*/ 4 w 4"/>
                    <a:gd name="T15" fmla="*/ 2 h 2"/>
                    <a:gd name="T16" fmla="*/ 4 w 4"/>
                    <a:gd name="T17" fmla="*/ 0 h 2"/>
                    <a:gd name="T18" fmla="*/ 4 w 4"/>
                    <a:gd name="T19" fmla="*/ 0 h 2"/>
                    <a:gd name="T20" fmla="*/ 2 w 4"/>
                    <a:gd name="T21" fmla="*/ 0 h 2"/>
                    <a:gd name="T22" fmla="*/ 2 w 4"/>
                    <a:gd name="T23" fmla="*/ 0 h 2"/>
                    <a:gd name="T24" fmla="*/ 0 w 4"/>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0" y="0"/>
                      </a:moveTo>
                      <a:lnTo>
                        <a:pt x="0" y="0"/>
                      </a:lnTo>
                      <a:lnTo>
                        <a:pt x="0" y="0"/>
                      </a:lnTo>
                      <a:lnTo>
                        <a:pt x="0" y="0"/>
                      </a:lnTo>
                      <a:lnTo>
                        <a:pt x="2" y="2"/>
                      </a:lnTo>
                      <a:lnTo>
                        <a:pt x="2" y="2"/>
                      </a:lnTo>
                      <a:lnTo>
                        <a:pt x="4" y="2"/>
                      </a:lnTo>
                      <a:lnTo>
                        <a:pt x="4" y="2"/>
                      </a:lnTo>
                      <a:lnTo>
                        <a:pt x="4" y="0"/>
                      </a:lnTo>
                      <a:lnTo>
                        <a:pt x="4" y="0"/>
                      </a:lnTo>
                      <a:lnTo>
                        <a:pt x="2"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1" name="Freeform 244"/>
                <p:cNvSpPr>
                  <a:spLocks/>
                </p:cNvSpPr>
                <p:nvPr/>
              </p:nvSpPr>
              <p:spPr bwMode="auto">
                <a:xfrm>
                  <a:off x="3399" y="1111"/>
                  <a:ext cx="8" cy="2"/>
                </a:xfrm>
                <a:custGeom>
                  <a:avLst/>
                  <a:gdLst>
                    <a:gd name="T0" fmla="*/ 0 w 8"/>
                    <a:gd name="T1" fmla="*/ 0 h 2"/>
                    <a:gd name="T2" fmla="*/ 0 w 8"/>
                    <a:gd name="T3" fmla="*/ 0 h 2"/>
                    <a:gd name="T4" fmla="*/ 0 w 8"/>
                    <a:gd name="T5" fmla="*/ 0 h 2"/>
                    <a:gd name="T6" fmla="*/ 0 w 8"/>
                    <a:gd name="T7" fmla="*/ 0 h 2"/>
                    <a:gd name="T8" fmla="*/ 6 w 8"/>
                    <a:gd name="T9" fmla="*/ 2 h 2"/>
                    <a:gd name="T10" fmla="*/ 6 w 8"/>
                    <a:gd name="T11" fmla="*/ 2 h 2"/>
                    <a:gd name="T12" fmla="*/ 8 w 8"/>
                    <a:gd name="T13" fmla="*/ 2 h 2"/>
                    <a:gd name="T14" fmla="*/ 8 w 8"/>
                    <a:gd name="T15" fmla="*/ 2 h 2"/>
                    <a:gd name="T16" fmla="*/ 8 w 8"/>
                    <a:gd name="T17" fmla="*/ 2 h 2"/>
                    <a:gd name="T18" fmla="*/ 8 w 8"/>
                    <a:gd name="T19" fmla="*/ 2 h 2"/>
                    <a:gd name="T20" fmla="*/ 6 w 8"/>
                    <a:gd name="T21" fmla="*/ 0 h 2"/>
                    <a:gd name="T22" fmla="*/ 6 w 8"/>
                    <a:gd name="T23" fmla="*/ 0 h 2"/>
                    <a:gd name="T24" fmla="*/ 6 w 8"/>
                    <a:gd name="T25" fmla="*/ 0 h 2"/>
                    <a:gd name="T26" fmla="*/ 6 w 8"/>
                    <a:gd name="T27" fmla="*/ 0 h 2"/>
                    <a:gd name="T28" fmla="*/ 0 w 8"/>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
                      <a:moveTo>
                        <a:pt x="0" y="0"/>
                      </a:moveTo>
                      <a:lnTo>
                        <a:pt x="0" y="0"/>
                      </a:lnTo>
                      <a:lnTo>
                        <a:pt x="0" y="0"/>
                      </a:lnTo>
                      <a:lnTo>
                        <a:pt x="0" y="0"/>
                      </a:lnTo>
                      <a:lnTo>
                        <a:pt x="6" y="2"/>
                      </a:lnTo>
                      <a:lnTo>
                        <a:pt x="6" y="2"/>
                      </a:lnTo>
                      <a:lnTo>
                        <a:pt x="8" y="2"/>
                      </a:lnTo>
                      <a:lnTo>
                        <a:pt x="8" y="2"/>
                      </a:lnTo>
                      <a:lnTo>
                        <a:pt x="8" y="2"/>
                      </a:lnTo>
                      <a:lnTo>
                        <a:pt x="8" y="2"/>
                      </a:lnTo>
                      <a:lnTo>
                        <a:pt x="6" y="0"/>
                      </a:lnTo>
                      <a:lnTo>
                        <a:pt x="6" y="0"/>
                      </a:lnTo>
                      <a:lnTo>
                        <a:pt x="6" y="0"/>
                      </a:lnTo>
                      <a:lnTo>
                        <a:pt x="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2" name="Freeform 245"/>
                <p:cNvSpPr>
                  <a:spLocks/>
                </p:cNvSpPr>
                <p:nvPr/>
              </p:nvSpPr>
              <p:spPr bwMode="auto">
                <a:xfrm>
                  <a:off x="3391" y="1121"/>
                  <a:ext cx="26" cy="24"/>
                </a:xfrm>
                <a:custGeom>
                  <a:avLst/>
                  <a:gdLst>
                    <a:gd name="T0" fmla="*/ 0 w 26"/>
                    <a:gd name="T1" fmla="*/ 0 h 24"/>
                    <a:gd name="T2" fmla="*/ 0 w 26"/>
                    <a:gd name="T3" fmla="*/ 0 h 24"/>
                    <a:gd name="T4" fmla="*/ 0 w 26"/>
                    <a:gd name="T5" fmla="*/ 0 h 24"/>
                    <a:gd name="T6" fmla="*/ 0 w 26"/>
                    <a:gd name="T7" fmla="*/ 0 h 24"/>
                    <a:gd name="T8" fmla="*/ 4 w 26"/>
                    <a:gd name="T9" fmla="*/ 4 h 24"/>
                    <a:gd name="T10" fmla="*/ 4 w 26"/>
                    <a:gd name="T11" fmla="*/ 4 h 24"/>
                    <a:gd name="T12" fmla="*/ 12 w 26"/>
                    <a:gd name="T13" fmla="*/ 12 h 24"/>
                    <a:gd name="T14" fmla="*/ 12 w 26"/>
                    <a:gd name="T15" fmla="*/ 12 h 24"/>
                    <a:gd name="T16" fmla="*/ 24 w 26"/>
                    <a:gd name="T17" fmla="*/ 22 h 24"/>
                    <a:gd name="T18" fmla="*/ 24 w 26"/>
                    <a:gd name="T19" fmla="*/ 22 h 24"/>
                    <a:gd name="T20" fmla="*/ 24 w 26"/>
                    <a:gd name="T21" fmla="*/ 22 h 24"/>
                    <a:gd name="T22" fmla="*/ 24 w 26"/>
                    <a:gd name="T23" fmla="*/ 22 h 24"/>
                    <a:gd name="T24" fmla="*/ 26 w 26"/>
                    <a:gd name="T25" fmla="*/ 24 h 24"/>
                    <a:gd name="T26" fmla="*/ 26 w 26"/>
                    <a:gd name="T27" fmla="*/ 24 h 24"/>
                    <a:gd name="T28" fmla="*/ 26 w 26"/>
                    <a:gd name="T29" fmla="*/ 22 h 24"/>
                    <a:gd name="T30" fmla="*/ 26 w 26"/>
                    <a:gd name="T31" fmla="*/ 22 h 24"/>
                    <a:gd name="T32" fmla="*/ 24 w 26"/>
                    <a:gd name="T33" fmla="*/ 22 h 24"/>
                    <a:gd name="T34" fmla="*/ 24 w 26"/>
                    <a:gd name="T35" fmla="*/ 22 h 24"/>
                    <a:gd name="T36" fmla="*/ 24 w 26"/>
                    <a:gd name="T37" fmla="*/ 20 h 24"/>
                    <a:gd name="T38" fmla="*/ 24 w 26"/>
                    <a:gd name="T39" fmla="*/ 20 h 24"/>
                    <a:gd name="T40" fmla="*/ 12 w 26"/>
                    <a:gd name="T41" fmla="*/ 10 h 24"/>
                    <a:gd name="T42" fmla="*/ 12 w 26"/>
                    <a:gd name="T43" fmla="*/ 10 h 24"/>
                    <a:gd name="T44" fmla="*/ 0 w 26"/>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24">
                      <a:moveTo>
                        <a:pt x="0" y="0"/>
                      </a:moveTo>
                      <a:lnTo>
                        <a:pt x="0" y="0"/>
                      </a:lnTo>
                      <a:lnTo>
                        <a:pt x="0" y="0"/>
                      </a:lnTo>
                      <a:lnTo>
                        <a:pt x="0" y="0"/>
                      </a:lnTo>
                      <a:lnTo>
                        <a:pt x="4" y="4"/>
                      </a:lnTo>
                      <a:lnTo>
                        <a:pt x="4" y="4"/>
                      </a:lnTo>
                      <a:lnTo>
                        <a:pt x="12" y="12"/>
                      </a:lnTo>
                      <a:lnTo>
                        <a:pt x="12" y="12"/>
                      </a:lnTo>
                      <a:lnTo>
                        <a:pt x="24" y="22"/>
                      </a:lnTo>
                      <a:lnTo>
                        <a:pt x="24" y="22"/>
                      </a:lnTo>
                      <a:lnTo>
                        <a:pt x="24" y="22"/>
                      </a:lnTo>
                      <a:lnTo>
                        <a:pt x="24" y="22"/>
                      </a:lnTo>
                      <a:lnTo>
                        <a:pt x="26" y="24"/>
                      </a:lnTo>
                      <a:lnTo>
                        <a:pt x="26" y="24"/>
                      </a:lnTo>
                      <a:lnTo>
                        <a:pt x="26" y="22"/>
                      </a:lnTo>
                      <a:lnTo>
                        <a:pt x="26" y="22"/>
                      </a:lnTo>
                      <a:lnTo>
                        <a:pt x="24" y="22"/>
                      </a:lnTo>
                      <a:lnTo>
                        <a:pt x="24" y="22"/>
                      </a:lnTo>
                      <a:lnTo>
                        <a:pt x="24" y="20"/>
                      </a:lnTo>
                      <a:lnTo>
                        <a:pt x="24" y="20"/>
                      </a:lnTo>
                      <a:lnTo>
                        <a:pt x="12" y="10"/>
                      </a:lnTo>
                      <a:lnTo>
                        <a:pt x="12" y="10"/>
                      </a:lnTo>
                      <a:lnTo>
                        <a:pt x="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4" name="Freeform 246"/>
                <p:cNvSpPr>
                  <a:spLocks/>
                </p:cNvSpPr>
                <p:nvPr/>
              </p:nvSpPr>
              <p:spPr bwMode="auto">
                <a:xfrm>
                  <a:off x="3391" y="1121"/>
                  <a:ext cx="26" cy="24"/>
                </a:xfrm>
                <a:custGeom>
                  <a:avLst/>
                  <a:gdLst>
                    <a:gd name="T0" fmla="*/ 0 w 26"/>
                    <a:gd name="T1" fmla="*/ 0 h 24"/>
                    <a:gd name="T2" fmla="*/ 0 w 26"/>
                    <a:gd name="T3" fmla="*/ 0 h 24"/>
                    <a:gd name="T4" fmla="*/ 0 w 26"/>
                    <a:gd name="T5" fmla="*/ 0 h 24"/>
                    <a:gd name="T6" fmla="*/ 0 w 26"/>
                    <a:gd name="T7" fmla="*/ 0 h 24"/>
                    <a:gd name="T8" fmla="*/ 4 w 26"/>
                    <a:gd name="T9" fmla="*/ 4 h 24"/>
                    <a:gd name="T10" fmla="*/ 4 w 26"/>
                    <a:gd name="T11" fmla="*/ 4 h 24"/>
                    <a:gd name="T12" fmla="*/ 12 w 26"/>
                    <a:gd name="T13" fmla="*/ 12 h 24"/>
                    <a:gd name="T14" fmla="*/ 12 w 26"/>
                    <a:gd name="T15" fmla="*/ 12 h 24"/>
                    <a:gd name="T16" fmla="*/ 24 w 26"/>
                    <a:gd name="T17" fmla="*/ 22 h 24"/>
                    <a:gd name="T18" fmla="*/ 24 w 26"/>
                    <a:gd name="T19" fmla="*/ 22 h 24"/>
                    <a:gd name="T20" fmla="*/ 24 w 26"/>
                    <a:gd name="T21" fmla="*/ 22 h 24"/>
                    <a:gd name="T22" fmla="*/ 24 w 26"/>
                    <a:gd name="T23" fmla="*/ 22 h 24"/>
                    <a:gd name="T24" fmla="*/ 26 w 26"/>
                    <a:gd name="T25" fmla="*/ 24 h 24"/>
                    <a:gd name="T26" fmla="*/ 26 w 26"/>
                    <a:gd name="T27" fmla="*/ 24 h 24"/>
                    <a:gd name="T28" fmla="*/ 26 w 26"/>
                    <a:gd name="T29" fmla="*/ 22 h 24"/>
                    <a:gd name="T30" fmla="*/ 26 w 26"/>
                    <a:gd name="T31" fmla="*/ 22 h 24"/>
                    <a:gd name="T32" fmla="*/ 24 w 26"/>
                    <a:gd name="T33" fmla="*/ 22 h 24"/>
                    <a:gd name="T34" fmla="*/ 24 w 26"/>
                    <a:gd name="T35" fmla="*/ 22 h 24"/>
                    <a:gd name="T36" fmla="*/ 24 w 26"/>
                    <a:gd name="T37" fmla="*/ 20 h 24"/>
                    <a:gd name="T38" fmla="*/ 24 w 26"/>
                    <a:gd name="T39" fmla="*/ 20 h 24"/>
                    <a:gd name="T40" fmla="*/ 12 w 26"/>
                    <a:gd name="T41" fmla="*/ 10 h 24"/>
                    <a:gd name="T42" fmla="*/ 12 w 26"/>
                    <a:gd name="T43" fmla="*/ 10 h 24"/>
                    <a:gd name="T44" fmla="*/ 0 w 26"/>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24">
                      <a:moveTo>
                        <a:pt x="0" y="0"/>
                      </a:moveTo>
                      <a:lnTo>
                        <a:pt x="0" y="0"/>
                      </a:lnTo>
                      <a:lnTo>
                        <a:pt x="0" y="0"/>
                      </a:lnTo>
                      <a:lnTo>
                        <a:pt x="0" y="0"/>
                      </a:lnTo>
                      <a:lnTo>
                        <a:pt x="4" y="4"/>
                      </a:lnTo>
                      <a:lnTo>
                        <a:pt x="4" y="4"/>
                      </a:lnTo>
                      <a:lnTo>
                        <a:pt x="12" y="12"/>
                      </a:lnTo>
                      <a:lnTo>
                        <a:pt x="12" y="12"/>
                      </a:lnTo>
                      <a:lnTo>
                        <a:pt x="24" y="22"/>
                      </a:lnTo>
                      <a:lnTo>
                        <a:pt x="24" y="22"/>
                      </a:lnTo>
                      <a:lnTo>
                        <a:pt x="24" y="22"/>
                      </a:lnTo>
                      <a:lnTo>
                        <a:pt x="24" y="22"/>
                      </a:lnTo>
                      <a:lnTo>
                        <a:pt x="26" y="24"/>
                      </a:lnTo>
                      <a:lnTo>
                        <a:pt x="26" y="24"/>
                      </a:lnTo>
                      <a:lnTo>
                        <a:pt x="26" y="22"/>
                      </a:lnTo>
                      <a:lnTo>
                        <a:pt x="26" y="22"/>
                      </a:lnTo>
                      <a:lnTo>
                        <a:pt x="24" y="22"/>
                      </a:lnTo>
                      <a:lnTo>
                        <a:pt x="24" y="22"/>
                      </a:lnTo>
                      <a:lnTo>
                        <a:pt x="24" y="20"/>
                      </a:lnTo>
                      <a:lnTo>
                        <a:pt x="24" y="20"/>
                      </a:lnTo>
                      <a:lnTo>
                        <a:pt x="12" y="10"/>
                      </a:lnTo>
                      <a:lnTo>
                        <a:pt x="12"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5" name="Freeform 247"/>
                <p:cNvSpPr>
                  <a:spLocks/>
                </p:cNvSpPr>
                <p:nvPr/>
              </p:nvSpPr>
              <p:spPr bwMode="auto">
                <a:xfrm>
                  <a:off x="3219" y="1171"/>
                  <a:ext cx="118" cy="54"/>
                </a:xfrm>
                <a:custGeom>
                  <a:avLst/>
                  <a:gdLst>
                    <a:gd name="T0" fmla="*/ 116 w 118"/>
                    <a:gd name="T1" fmla="*/ 0 h 54"/>
                    <a:gd name="T2" fmla="*/ 116 w 118"/>
                    <a:gd name="T3" fmla="*/ 0 h 54"/>
                    <a:gd name="T4" fmla="*/ 92 w 118"/>
                    <a:gd name="T5" fmla="*/ 12 h 54"/>
                    <a:gd name="T6" fmla="*/ 66 w 118"/>
                    <a:gd name="T7" fmla="*/ 24 h 54"/>
                    <a:gd name="T8" fmla="*/ 34 w 118"/>
                    <a:gd name="T9" fmla="*/ 32 h 54"/>
                    <a:gd name="T10" fmla="*/ 0 w 118"/>
                    <a:gd name="T11" fmla="*/ 40 h 54"/>
                    <a:gd name="T12" fmla="*/ 0 w 118"/>
                    <a:gd name="T13" fmla="*/ 40 h 54"/>
                    <a:gd name="T14" fmla="*/ 4 w 118"/>
                    <a:gd name="T15" fmla="*/ 54 h 54"/>
                    <a:gd name="T16" fmla="*/ 4 w 118"/>
                    <a:gd name="T17" fmla="*/ 54 h 54"/>
                    <a:gd name="T18" fmla="*/ 34 w 118"/>
                    <a:gd name="T19" fmla="*/ 44 h 54"/>
                    <a:gd name="T20" fmla="*/ 62 w 118"/>
                    <a:gd name="T21" fmla="*/ 32 h 54"/>
                    <a:gd name="T22" fmla="*/ 90 w 118"/>
                    <a:gd name="T23" fmla="*/ 20 h 54"/>
                    <a:gd name="T24" fmla="*/ 118 w 118"/>
                    <a:gd name="T25" fmla="*/ 6 h 54"/>
                    <a:gd name="T26" fmla="*/ 118 w 118"/>
                    <a:gd name="T27" fmla="*/ 6 h 54"/>
                    <a:gd name="T28" fmla="*/ 116 w 118"/>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54">
                      <a:moveTo>
                        <a:pt x="116" y="0"/>
                      </a:moveTo>
                      <a:lnTo>
                        <a:pt x="116" y="0"/>
                      </a:lnTo>
                      <a:lnTo>
                        <a:pt x="92" y="12"/>
                      </a:lnTo>
                      <a:lnTo>
                        <a:pt x="66" y="24"/>
                      </a:lnTo>
                      <a:lnTo>
                        <a:pt x="34" y="32"/>
                      </a:lnTo>
                      <a:lnTo>
                        <a:pt x="0" y="40"/>
                      </a:lnTo>
                      <a:lnTo>
                        <a:pt x="0" y="40"/>
                      </a:lnTo>
                      <a:lnTo>
                        <a:pt x="4" y="54"/>
                      </a:lnTo>
                      <a:lnTo>
                        <a:pt x="4" y="54"/>
                      </a:lnTo>
                      <a:lnTo>
                        <a:pt x="34" y="44"/>
                      </a:lnTo>
                      <a:lnTo>
                        <a:pt x="62" y="32"/>
                      </a:lnTo>
                      <a:lnTo>
                        <a:pt x="90" y="20"/>
                      </a:lnTo>
                      <a:lnTo>
                        <a:pt x="118" y="6"/>
                      </a:lnTo>
                      <a:lnTo>
                        <a:pt x="118" y="6"/>
                      </a:lnTo>
                      <a:lnTo>
                        <a:pt x="116" y="0"/>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6" name="Freeform 248"/>
                <p:cNvSpPr>
                  <a:spLocks/>
                </p:cNvSpPr>
                <p:nvPr/>
              </p:nvSpPr>
              <p:spPr bwMode="auto">
                <a:xfrm>
                  <a:off x="3219" y="1171"/>
                  <a:ext cx="118" cy="54"/>
                </a:xfrm>
                <a:custGeom>
                  <a:avLst/>
                  <a:gdLst>
                    <a:gd name="T0" fmla="*/ 116 w 118"/>
                    <a:gd name="T1" fmla="*/ 0 h 54"/>
                    <a:gd name="T2" fmla="*/ 116 w 118"/>
                    <a:gd name="T3" fmla="*/ 0 h 54"/>
                    <a:gd name="T4" fmla="*/ 92 w 118"/>
                    <a:gd name="T5" fmla="*/ 12 h 54"/>
                    <a:gd name="T6" fmla="*/ 66 w 118"/>
                    <a:gd name="T7" fmla="*/ 24 h 54"/>
                    <a:gd name="T8" fmla="*/ 34 w 118"/>
                    <a:gd name="T9" fmla="*/ 32 h 54"/>
                    <a:gd name="T10" fmla="*/ 0 w 118"/>
                    <a:gd name="T11" fmla="*/ 40 h 54"/>
                    <a:gd name="T12" fmla="*/ 0 w 118"/>
                    <a:gd name="T13" fmla="*/ 40 h 54"/>
                    <a:gd name="T14" fmla="*/ 4 w 118"/>
                    <a:gd name="T15" fmla="*/ 54 h 54"/>
                    <a:gd name="T16" fmla="*/ 4 w 118"/>
                    <a:gd name="T17" fmla="*/ 54 h 54"/>
                    <a:gd name="T18" fmla="*/ 34 w 118"/>
                    <a:gd name="T19" fmla="*/ 44 h 54"/>
                    <a:gd name="T20" fmla="*/ 62 w 118"/>
                    <a:gd name="T21" fmla="*/ 32 h 54"/>
                    <a:gd name="T22" fmla="*/ 90 w 118"/>
                    <a:gd name="T23" fmla="*/ 20 h 54"/>
                    <a:gd name="T24" fmla="*/ 118 w 118"/>
                    <a:gd name="T25" fmla="*/ 6 h 54"/>
                    <a:gd name="T26" fmla="*/ 118 w 118"/>
                    <a:gd name="T27" fmla="*/ 6 h 54"/>
                    <a:gd name="T28" fmla="*/ 116 w 118"/>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54">
                      <a:moveTo>
                        <a:pt x="116" y="0"/>
                      </a:moveTo>
                      <a:lnTo>
                        <a:pt x="116" y="0"/>
                      </a:lnTo>
                      <a:lnTo>
                        <a:pt x="92" y="12"/>
                      </a:lnTo>
                      <a:lnTo>
                        <a:pt x="66" y="24"/>
                      </a:lnTo>
                      <a:lnTo>
                        <a:pt x="34" y="32"/>
                      </a:lnTo>
                      <a:lnTo>
                        <a:pt x="0" y="40"/>
                      </a:lnTo>
                      <a:lnTo>
                        <a:pt x="0" y="40"/>
                      </a:lnTo>
                      <a:lnTo>
                        <a:pt x="4" y="54"/>
                      </a:lnTo>
                      <a:lnTo>
                        <a:pt x="4" y="54"/>
                      </a:lnTo>
                      <a:lnTo>
                        <a:pt x="34" y="44"/>
                      </a:lnTo>
                      <a:lnTo>
                        <a:pt x="62" y="32"/>
                      </a:lnTo>
                      <a:lnTo>
                        <a:pt x="90" y="20"/>
                      </a:lnTo>
                      <a:lnTo>
                        <a:pt x="118" y="6"/>
                      </a:lnTo>
                      <a:lnTo>
                        <a:pt x="118" y="6"/>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7" name="Freeform 249"/>
                <p:cNvSpPr>
                  <a:spLocks/>
                </p:cNvSpPr>
                <p:nvPr/>
              </p:nvSpPr>
              <p:spPr bwMode="auto">
                <a:xfrm>
                  <a:off x="3217" y="1211"/>
                  <a:ext cx="6" cy="14"/>
                </a:xfrm>
                <a:custGeom>
                  <a:avLst/>
                  <a:gdLst>
                    <a:gd name="T0" fmla="*/ 2 w 6"/>
                    <a:gd name="T1" fmla="*/ 0 h 14"/>
                    <a:gd name="T2" fmla="*/ 2 w 6"/>
                    <a:gd name="T3" fmla="*/ 0 h 14"/>
                    <a:gd name="T4" fmla="*/ 0 w 6"/>
                    <a:gd name="T5" fmla="*/ 0 h 14"/>
                    <a:gd name="T6" fmla="*/ 0 w 6"/>
                    <a:gd name="T7" fmla="*/ 0 h 14"/>
                    <a:gd name="T8" fmla="*/ 2 w 6"/>
                    <a:gd name="T9" fmla="*/ 6 h 14"/>
                    <a:gd name="T10" fmla="*/ 2 w 6"/>
                    <a:gd name="T11" fmla="*/ 6 h 14"/>
                    <a:gd name="T12" fmla="*/ 4 w 6"/>
                    <a:gd name="T13" fmla="*/ 14 h 14"/>
                    <a:gd name="T14" fmla="*/ 4 w 6"/>
                    <a:gd name="T15" fmla="*/ 14 h 14"/>
                    <a:gd name="T16" fmla="*/ 4 w 6"/>
                    <a:gd name="T17" fmla="*/ 14 h 14"/>
                    <a:gd name="T18" fmla="*/ 6 w 6"/>
                    <a:gd name="T19" fmla="*/ 14 h 14"/>
                    <a:gd name="T20" fmla="*/ 6 w 6"/>
                    <a:gd name="T21" fmla="*/ 14 h 14"/>
                    <a:gd name="T22" fmla="*/ 2 w 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4">
                      <a:moveTo>
                        <a:pt x="2" y="0"/>
                      </a:moveTo>
                      <a:lnTo>
                        <a:pt x="2" y="0"/>
                      </a:lnTo>
                      <a:lnTo>
                        <a:pt x="0" y="0"/>
                      </a:lnTo>
                      <a:lnTo>
                        <a:pt x="0" y="0"/>
                      </a:lnTo>
                      <a:lnTo>
                        <a:pt x="2" y="6"/>
                      </a:lnTo>
                      <a:lnTo>
                        <a:pt x="2" y="6"/>
                      </a:lnTo>
                      <a:lnTo>
                        <a:pt x="4" y="14"/>
                      </a:lnTo>
                      <a:lnTo>
                        <a:pt x="4" y="14"/>
                      </a:lnTo>
                      <a:lnTo>
                        <a:pt x="4" y="14"/>
                      </a:lnTo>
                      <a:lnTo>
                        <a:pt x="6" y="14"/>
                      </a:lnTo>
                      <a:lnTo>
                        <a:pt x="6" y="14"/>
                      </a:lnTo>
                      <a:lnTo>
                        <a:pt x="2" y="0"/>
                      </a:lnTo>
                      <a:close/>
                    </a:path>
                  </a:pathLst>
                </a:custGeom>
                <a:solidFill>
                  <a:srgbClr val="818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8" name="Freeform 250"/>
                <p:cNvSpPr>
                  <a:spLocks/>
                </p:cNvSpPr>
                <p:nvPr/>
              </p:nvSpPr>
              <p:spPr bwMode="auto">
                <a:xfrm>
                  <a:off x="3217" y="1211"/>
                  <a:ext cx="6" cy="14"/>
                </a:xfrm>
                <a:custGeom>
                  <a:avLst/>
                  <a:gdLst>
                    <a:gd name="T0" fmla="*/ 2 w 6"/>
                    <a:gd name="T1" fmla="*/ 0 h 14"/>
                    <a:gd name="T2" fmla="*/ 2 w 6"/>
                    <a:gd name="T3" fmla="*/ 0 h 14"/>
                    <a:gd name="T4" fmla="*/ 0 w 6"/>
                    <a:gd name="T5" fmla="*/ 0 h 14"/>
                    <a:gd name="T6" fmla="*/ 0 w 6"/>
                    <a:gd name="T7" fmla="*/ 0 h 14"/>
                    <a:gd name="T8" fmla="*/ 2 w 6"/>
                    <a:gd name="T9" fmla="*/ 6 h 14"/>
                    <a:gd name="T10" fmla="*/ 2 w 6"/>
                    <a:gd name="T11" fmla="*/ 6 h 14"/>
                    <a:gd name="T12" fmla="*/ 4 w 6"/>
                    <a:gd name="T13" fmla="*/ 14 h 14"/>
                    <a:gd name="T14" fmla="*/ 4 w 6"/>
                    <a:gd name="T15" fmla="*/ 14 h 14"/>
                    <a:gd name="T16" fmla="*/ 4 w 6"/>
                    <a:gd name="T17" fmla="*/ 14 h 14"/>
                    <a:gd name="T18" fmla="*/ 6 w 6"/>
                    <a:gd name="T19" fmla="*/ 14 h 14"/>
                    <a:gd name="T20" fmla="*/ 6 w 6"/>
                    <a:gd name="T21" fmla="*/ 14 h 14"/>
                    <a:gd name="T22" fmla="*/ 2 w 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4">
                      <a:moveTo>
                        <a:pt x="2" y="0"/>
                      </a:moveTo>
                      <a:lnTo>
                        <a:pt x="2" y="0"/>
                      </a:lnTo>
                      <a:lnTo>
                        <a:pt x="0" y="0"/>
                      </a:lnTo>
                      <a:lnTo>
                        <a:pt x="0" y="0"/>
                      </a:lnTo>
                      <a:lnTo>
                        <a:pt x="2" y="6"/>
                      </a:lnTo>
                      <a:lnTo>
                        <a:pt x="2" y="6"/>
                      </a:lnTo>
                      <a:lnTo>
                        <a:pt x="4" y="14"/>
                      </a:lnTo>
                      <a:lnTo>
                        <a:pt x="4" y="14"/>
                      </a:lnTo>
                      <a:lnTo>
                        <a:pt x="4" y="14"/>
                      </a:lnTo>
                      <a:lnTo>
                        <a:pt x="6" y="14"/>
                      </a:lnTo>
                      <a:lnTo>
                        <a:pt x="6" y="14"/>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39" name="Freeform 251"/>
                <p:cNvSpPr>
                  <a:spLocks/>
                </p:cNvSpPr>
                <p:nvPr/>
              </p:nvSpPr>
              <p:spPr bwMode="auto">
                <a:xfrm>
                  <a:off x="3217" y="1211"/>
                  <a:ext cx="4" cy="14"/>
                </a:xfrm>
                <a:custGeom>
                  <a:avLst/>
                  <a:gdLst>
                    <a:gd name="T0" fmla="*/ 0 w 4"/>
                    <a:gd name="T1" fmla="*/ 0 h 14"/>
                    <a:gd name="T2" fmla="*/ 0 w 4"/>
                    <a:gd name="T3" fmla="*/ 0 h 14"/>
                    <a:gd name="T4" fmla="*/ 0 w 4"/>
                    <a:gd name="T5" fmla="*/ 0 h 14"/>
                    <a:gd name="T6" fmla="*/ 0 w 4"/>
                    <a:gd name="T7" fmla="*/ 0 h 14"/>
                    <a:gd name="T8" fmla="*/ 4 w 4"/>
                    <a:gd name="T9" fmla="*/ 14 h 14"/>
                    <a:gd name="T10" fmla="*/ 4 w 4"/>
                    <a:gd name="T11" fmla="*/ 14 h 14"/>
                    <a:gd name="T12" fmla="*/ 4 w 4"/>
                    <a:gd name="T13" fmla="*/ 14 h 14"/>
                    <a:gd name="T14" fmla="*/ 4 w 4"/>
                    <a:gd name="T15" fmla="*/ 14 h 14"/>
                    <a:gd name="T16" fmla="*/ 4 w 4"/>
                    <a:gd name="T17" fmla="*/ 14 h 14"/>
                    <a:gd name="T18" fmla="*/ 2 w 4"/>
                    <a:gd name="T19" fmla="*/ 6 h 14"/>
                    <a:gd name="T20" fmla="*/ 2 w 4"/>
                    <a:gd name="T21" fmla="*/ 6 h 14"/>
                    <a:gd name="T22" fmla="*/ 0 w 4"/>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4">
                      <a:moveTo>
                        <a:pt x="0" y="0"/>
                      </a:moveTo>
                      <a:lnTo>
                        <a:pt x="0" y="0"/>
                      </a:lnTo>
                      <a:lnTo>
                        <a:pt x="0" y="0"/>
                      </a:lnTo>
                      <a:lnTo>
                        <a:pt x="0" y="0"/>
                      </a:lnTo>
                      <a:lnTo>
                        <a:pt x="4" y="14"/>
                      </a:lnTo>
                      <a:lnTo>
                        <a:pt x="4" y="14"/>
                      </a:lnTo>
                      <a:lnTo>
                        <a:pt x="4" y="14"/>
                      </a:lnTo>
                      <a:lnTo>
                        <a:pt x="4" y="14"/>
                      </a:lnTo>
                      <a:lnTo>
                        <a:pt x="4" y="14"/>
                      </a:lnTo>
                      <a:lnTo>
                        <a:pt x="2" y="6"/>
                      </a:lnTo>
                      <a:lnTo>
                        <a:pt x="2" y="6"/>
                      </a:lnTo>
                      <a:lnTo>
                        <a:pt x="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40" name="Freeform 252"/>
                <p:cNvSpPr>
                  <a:spLocks/>
                </p:cNvSpPr>
                <p:nvPr/>
              </p:nvSpPr>
              <p:spPr bwMode="auto">
                <a:xfrm>
                  <a:off x="3217" y="1211"/>
                  <a:ext cx="4" cy="14"/>
                </a:xfrm>
                <a:custGeom>
                  <a:avLst/>
                  <a:gdLst>
                    <a:gd name="T0" fmla="*/ 0 w 4"/>
                    <a:gd name="T1" fmla="*/ 0 h 14"/>
                    <a:gd name="T2" fmla="*/ 0 w 4"/>
                    <a:gd name="T3" fmla="*/ 0 h 14"/>
                    <a:gd name="T4" fmla="*/ 0 w 4"/>
                    <a:gd name="T5" fmla="*/ 0 h 14"/>
                    <a:gd name="T6" fmla="*/ 0 w 4"/>
                    <a:gd name="T7" fmla="*/ 0 h 14"/>
                    <a:gd name="T8" fmla="*/ 4 w 4"/>
                    <a:gd name="T9" fmla="*/ 14 h 14"/>
                    <a:gd name="T10" fmla="*/ 4 w 4"/>
                    <a:gd name="T11" fmla="*/ 14 h 14"/>
                    <a:gd name="T12" fmla="*/ 4 w 4"/>
                    <a:gd name="T13" fmla="*/ 14 h 14"/>
                    <a:gd name="T14" fmla="*/ 4 w 4"/>
                    <a:gd name="T15" fmla="*/ 14 h 14"/>
                    <a:gd name="T16" fmla="*/ 4 w 4"/>
                    <a:gd name="T17" fmla="*/ 14 h 14"/>
                    <a:gd name="T18" fmla="*/ 2 w 4"/>
                    <a:gd name="T19" fmla="*/ 6 h 14"/>
                    <a:gd name="T20" fmla="*/ 2 w 4"/>
                    <a:gd name="T21" fmla="*/ 6 h 14"/>
                    <a:gd name="T22" fmla="*/ 0 w 4"/>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4">
                      <a:moveTo>
                        <a:pt x="0" y="0"/>
                      </a:moveTo>
                      <a:lnTo>
                        <a:pt x="0" y="0"/>
                      </a:lnTo>
                      <a:lnTo>
                        <a:pt x="0" y="0"/>
                      </a:lnTo>
                      <a:lnTo>
                        <a:pt x="0" y="0"/>
                      </a:lnTo>
                      <a:lnTo>
                        <a:pt x="4" y="14"/>
                      </a:lnTo>
                      <a:lnTo>
                        <a:pt x="4" y="14"/>
                      </a:lnTo>
                      <a:lnTo>
                        <a:pt x="4" y="14"/>
                      </a:lnTo>
                      <a:lnTo>
                        <a:pt x="4" y="14"/>
                      </a:lnTo>
                      <a:lnTo>
                        <a:pt x="4" y="14"/>
                      </a:lnTo>
                      <a:lnTo>
                        <a:pt x="2" y="6"/>
                      </a:lnTo>
                      <a:lnTo>
                        <a:pt x="2"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41" name="Freeform 253"/>
                <p:cNvSpPr>
                  <a:spLocks/>
                </p:cNvSpPr>
                <p:nvPr/>
              </p:nvSpPr>
              <p:spPr bwMode="auto">
                <a:xfrm>
                  <a:off x="3229" y="1233"/>
                  <a:ext cx="40" cy="12"/>
                </a:xfrm>
                <a:custGeom>
                  <a:avLst/>
                  <a:gdLst>
                    <a:gd name="T0" fmla="*/ 40 w 40"/>
                    <a:gd name="T1" fmla="*/ 0 h 12"/>
                    <a:gd name="T2" fmla="*/ 40 w 40"/>
                    <a:gd name="T3" fmla="*/ 0 h 12"/>
                    <a:gd name="T4" fmla="*/ 38 w 40"/>
                    <a:gd name="T5" fmla="*/ 0 h 12"/>
                    <a:gd name="T6" fmla="*/ 38 w 40"/>
                    <a:gd name="T7" fmla="*/ 0 h 12"/>
                    <a:gd name="T8" fmla="*/ 30 w 40"/>
                    <a:gd name="T9" fmla="*/ 4 h 12"/>
                    <a:gd name="T10" fmla="*/ 30 w 40"/>
                    <a:gd name="T11" fmla="*/ 4 h 12"/>
                    <a:gd name="T12" fmla="*/ 22 w 40"/>
                    <a:gd name="T13" fmla="*/ 6 h 12"/>
                    <a:gd name="T14" fmla="*/ 22 w 40"/>
                    <a:gd name="T15" fmla="*/ 6 h 12"/>
                    <a:gd name="T16" fmla="*/ 14 w 40"/>
                    <a:gd name="T17" fmla="*/ 8 h 12"/>
                    <a:gd name="T18" fmla="*/ 14 w 40"/>
                    <a:gd name="T19" fmla="*/ 8 h 12"/>
                    <a:gd name="T20" fmla="*/ 0 w 40"/>
                    <a:gd name="T21" fmla="*/ 12 h 12"/>
                    <a:gd name="T22" fmla="*/ 0 w 40"/>
                    <a:gd name="T23" fmla="*/ 12 h 12"/>
                    <a:gd name="T24" fmla="*/ 0 w 40"/>
                    <a:gd name="T25" fmla="*/ 12 h 12"/>
                    <a:gd name="T26" fmla="*/ 0 w 40"/>
                    <a:gd name="T27" fmla="*/ 12 h 12"/>
                    <a:gd name="T28" fmla="*/ 0 w 40"/>
                    <a:gd name="T29" fmla="*/ 12 h 12"/>
                    <a:gd name="T30" fmla="*/ 20 w 40"/>
                    <a:gd name="T31" fmla="*/ 6 h 12"/>
                    <a:gd name="T32" fmla="*/ 40 w 40"/>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12">
                      <a:moveTo>
                        <a:pt x="40" y="0"/>
                      </a:moveTo>
                      <a:lnTo>
                        <a:pt x="40" y="0"/>
                      </a:lnTo>
                      <a:lnTo>
                        <a:pt x="38" y="0"/>
                      </a:lnTo>
                      <a:lnTo>
                        <a:pt x="38" y="0"/>
                      </a:lnTo>
                      <a:lnTo>
                        <a:pt x="30" y="4"/>
                      </a:lnTo>
                      <a:lnTo>
                        <a:pt x="30" y="4"/>
                      </a:lnTo>
                      <a:lnTo>
                        <a:pt x="22" y="6"/>
                      </a:lnTo>
                      <a:lnTo>
                        <a:pt x="22" y="6"/>
                      </a:lnTo>
                      <a:lnTo>
                        <a:pt x="14" y="8"/>
                      </a:lnTo>
                      <a:lnTo>
                        <a:pt x="14" y="8"/>
                      </a:lnTo>
                      <a:lnTo>
                        <a:pt x="0" y="12"/>
                      </a:lnTo>
                      <a:lnTo>
                        <a:pt x="0" y="12"/>
                      </a:lnTo>
                      <a:lnTo>
                        <a:pt x="0" y="12"/>
                      </a:lnTo>
                      <a:lnTo>
                        <a:pt x="0" y="12"/>
                      </a:lnTo>
                      <a:lnTo>
                        <a:pt x="0" y="12"/>
                      </a:lnTo>
                      <a:lnTo>
                        <a:pt x="20" y="6"/>
                      </a:lnTo>
                      <a:lnTo>
                        <a:pt x="40" y="0"/>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42" name="Freeform 254"/>
                <p:cNvSpPr>
                  <a:spLocks/>
                </p:cNvSpPr>
                <p:nvPr/>
              </p:nvSpPr>
              <p:spPr bwMode="auto">
                <a:xfrm>
                  <a:off x="3229" y="1233"/>
                  <a:ext cx="40" cy="12"/>
                </a:xfrm>
                <a:custGeom>
                  <a:avLst/>
                  <a:gdLst>
                    <a:gd name="T0" fmla="*/ 40 w 40"/>
                    <a:gd name="T1" fmla="*/ 0 h 12"/>
                    <a:gd name="T2" fmla="*/ 40 w 40"/>
                    <a:gd name="T3" fmla="*/ 0 h 12"/>
                    <a:gd name="T4" fmla="*/ 38 w 40"/>
                    <a:gd name="T5" fmla="*/ 0 h 12"/>
                    <a:gd name="T6" fmla="*/ 38 w 40"/>
                    <a:gd name="T7" fmla="*/ 0 h 12"/>
                    <a:gd name="T8" fmla="*/ 30 w 40"/>
                    <a:gd name="T9" fmla="*/ 4 h 12"/>
                    <a:gd name="T10" fmla="*/ 30 w 40"/>
                    <a:gd name="T11" fmla="*/ 4 h 12"/>
                    <a:gd name="T12" fmla="*/ 22 w 40"/>
                    <a:gd name="T13" fmla="*/ 6 h 12"/>
                    <a:gd name="T14" fmla="*/ 22 w 40"/>
                    <a:gd name="T15" fmla="*/ 6 h 12"/>
                    <a:gd name="T16" fmla="*/ 14 w 40"/>
                    <a:gd name="T17" fmla="*/ 8 h 12"/>
                    <a:gd name="T18" fmla="*/ 14 w 40"/>
                    <a:gd name="T19" fmla="*/ 8 h 12"/>
                    <a:gd name="T20" fmla="*/ 0 w 40"/>
                    <a:gd name="T21" fmla="*/ 12 h 12"/>
                    <a:gd name="T22" fmla="*/ 0 w 40"/>
                    <a:gd name="T23" fmla="*/ 12 h 12"/>
                    <a:gd name="T24" fmla="*/ 0 w 40"/>
                    <a:gd name="T25" fmla="*/ 12 h 12"/>
                    <a:gd name="T26" fmla="*/ 0 w 40"/>
                    <a:gd name="T27" fmla="*/ 12 h 12"/>
                    <a:gd name="T28" fmla="*/ 0 w 40"/>
                    <a:gd name="T29" fmla="*/ 12 h 12"/>
                    <a:gd name="T30" fmla="*/ 20 w 40"/>
                    <a:gd name="T31" fmla="*/ 6 h 12"/>
                    <a:gd name="T32" fmla="*/ 40 w 40"/>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12">
                      <a:moveTo>
                        <a:pt x="40" y="0"/>
                      </a:moveTo>
                      <a:lnTo>
                        <a:pt x="40" y="0"/>
                      </a:lnTo>
                      <a:lnTo>
                        <a:pt x="38" y="0"/>
                      </a:lnTo>
                      <a:lnTo>
                        <a:pt x="38" y="0"/>
                      </a:lnTo>
                      <a:lnTo>
                        <a:pt x="30" y="4"/>
                      </a:lnTo>
                      <a:lnTo>
                        <a:pt x="30" y="4"/>
                      </a:lnTo>
                      <a:lnTo>
                        <a:pt x="22" y="6"/>
                      </a:lnTo>
                      <a:lnTo>
                        <a:pt x="22" y="6"/>
                      </a:lnTo>
                      <a:lnTo>
                        <a:pt x="14" y="8"/>
                      </a:lnTo>
                      <a:lnTo>
                        <a:pt x="14" y="8"/>
                      </a:lnTo>
                      <a:lnTo>
                        <a:pt x="0" y="12"/>
                      </a:lnTo>
                      <a:lnTo>
                        <a:pt x="0" y="12"/>
                      </a:lnTo>
                      <a:lnTo>
                        <a:pt x="0" y="12"/>
                      </a:lnTo>
                      <a:lnTo>
                        <a:pt x="0" y="12"/>
                      </a:lnTo>
                      <a:lnTo>
                        <a:pt x="0" y="12"/>
                      </a:lnTo>
                      <a:lnTo>
                        <a:pt x="20" y="6"/>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43" name="Freeform 255"/>
                <p:cNvSpPr>
                  <a:spLocks/>
                </p:cNvSpPr>
                <p:nvPr/>
              </p:nvSpPr>
              <p:spPr bwMode="auto">
                <a:xfrm>
                  <a:off x="3227" y="1191"/>
                  <a:ext cx="114" cy="54"/>
                </a:xfrm>
                <a:custGeom>
                  <a:avLst/>
                  <a:gdLst>
                    <a:gd name="T0" fmla="*/ 112 w 114"/>
                    <a:gd name="T1" fmla="*/ 0 h 54"/>
                    <a:gd name="T2" fmla="*/ 112 w 114"/>
                    <a:gd name="T3" fmla="*/ 0 h 54"/>
                    <a:gd name="T4" fmla="*/ 90 w 114"/>
                    <a:gd name="T5" fmla="*/ 16 h 54"/>
                    <a:gd name="T6" fmla="*/ 64 w 114"/>
                    <a:gd name="T7" fmla="*/ 30 h 54"/>
                    <a:gd name="T8" fmla="*/ 34 w 114"/>
                    <a:gd name="T9" fmla="*/ 44 h 54"/>
                    <a:gd name="T10" fmla="*/ 0 w 114"/>
                    <a:gd name="T11" fmla="*/ 54 h 54"/>
                    <a:gd name="T12" fmla="*/ 2 w 114"/>
                    <a:gd name="T13" fmla="*/ 54 h 54"/>
                    <a:gd name="T14" fmla="*/ 2 w 114"/>
                    <a:gd name="T15" fmla="*/ 54 h 54"/>
                    <a:gd name="T16" fmla="*/ 16 w 114"/>
                    <a:gd name="T17" fmla="*/ 50 h 54"/>
                    <a:gd name="T18" fmla="*/ 16 w 114"/>
                    <a:gd name="T19" fmla="*/ 50 h 54"/>
                    <a:gd name="T20" fmla="*/ 24 w 114"/>
                    <a:gd name="T21" fmla="*/ 48 h 54"/>
                    <a:gd name="T22" fmla="*/ 24 w 114"/>
                    <a:gd name="T23" fmla="*/ 48 h 54"/>
                    <a:gd name="T24" fmla="*/ 32 w 114"/>
                    <a:gd name="T25" fmla="*/ 46 h 54"/>
                    <a:gd name="T26" fmla="*/ 32 w 114"/>
                    <a:gd name="T27" fmla="*/ 46 h 54"/>
                    <a:gd name="T28" fmla="*/ 40 w 114"/>
                    <a:gd name="T29" fmla="*/ 42 h 54"/>
                    <a:gd name="T30" fmla="*/ 40 w 114"/>
                    <a:gd name="T31" fmla="*/ 42 h 54"/>
                    <a:gd name="T32" fmla="*/ 42 w 114"/>
                    <a:gd name="T33" fmla="*/ 42 h 54"/>
                    <a:gd name="T34" fmla="*/ 42 w 114"/>
                    <a:gd name="T35" fmla="*/ 42 h 54"/>
                    <a:gd name="T36" fmla="*/ 62 w 114"/>
                    <a:gd name="T37" fmla="*/ 32 h 54"/>
                    <a:gd name="T38" fmla="*/ 82 w 114"/>
                    <a:gd name="T39" fmla="*/ 22 h 54"/>
                    <a:gd name="T40" fmla="*/ 98 w 114"/>
                    <a:gd name="T41" fmla="*/ 10 h 54"/>
                    <a:gd name="T42" fmla="*/ 114 w 114"/>
                    <a:gd name="T43" fmla="*/ 0 h 54"/>
                    <a:gd name="T44" fmla="*/ 114 w 114"/>
                    <a:gd name="T45" fmla="*/ 0 h 54"/>
                    <a:gd name="T46" fmla="*/ 112 w 114"/>
                    <a:gd name="T47" fmla="*/ 0 h 54"/>
                    <a:gd name="T48" fmla="*/ 112 w 114"/>
                    <a:gd name="T49" fmla="*/ 0 h 54"/>
                    <a:gd name="T50" fmla="*/ 112 w 114"/>
                    <a:gd name="T5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54">
                      <a:moveTo>
                        <a:pt x="112" y="0"/>
                      </a:moveTo>
                      <a:lnTo>
                        <a:pt x="112" y="0"/>
                      </a:lnTo>
                      <a:lnTo>
                        <a:pt x="90" y="16"/>
                      </a:lnTo>
                      <a:lnTo>
                        <a:pt x="64" y="30"/>
                      </a:lnTo>
                      <a:lnTo>
                        <a:pt x="34" y="44"/>
                      </a:lnTo>
                      <a:lnTo>
                        <a:pt x="0" y="54"/>
                      </a:lnTo>
                      <a:lnTo>
                        <a:pt x="2" y="54"/>
                      </a:lnTo>
                      <a:lnTo>
                        <a:pt x="2" y="54"/>
                      </a:lnTo>
                      <a:lnTo>
                        <a:pt x="16" y="50"/>
                      </a:lnTo>
                      <a:lnTo>
                        <a:pt x="16" y="50"/>
                      </a:lnTo>
                      <a:lnTo>
                        <a:pt x="24" y="48"/>
                      </a:lnTo>
                      <a:lnTo>
                        <a:pt x="24" y="48"/>
                      </a:lnTo>
                      <a:lnTo>
                        <a:pt x="32" y="46"/>
                      </a:lnTo>
                      <a:lnTo>
                        <a:pt x="32" y="46"/>
                      </a:lnTo>
                      <a:lnTo>
                        <a:pt x="40" y="42"/>
                      </a:lnTo>
                      <a:lnTo>
                        <a:pt x="40" y="42"/>
                      </a:lnTo>
                      <a:lnTo>
                        <a:pt x="42" y="42"/>
                      </a:lnTo>
                      <a:lnTo>
                        <a:pt x="42" y="42"/>
                      </a:lnTo>
                      <a:lnTo>
                        <a:pt x="62" y="32"/>
                      </a:lnTo>
                      <a:lnTo>
                        <a:pt x="82" y="22"/>
                      </a:lnTo>
                      <a:lnTo>
                        <a:pt x="98" y="10"/>
                      </a:lnTo>
                      <a:lnTo>
                        <a:pt x="114" y="0"/>
                      </a:lnTo>
                      <a:lnTo>
                        <a:pt x="114" y="0"/>
                      </a:lnTo>
                      <a:lnTo>
                        <a:pt x="112" y="0"/>
                      </a:lnTo>
                      <a:lnTo>
                        <a:pt x="112" y="0"/>
                      </a:lnTo>
                      <a:lnTo>
                        <a:pt x="112" y="0"/>
                      </a:lnTo>
                      <a:close/>
                    </a:path>
                  </a:pathLst>
                </a:custGeom>
                <a:solidFill>
                  <a:srgbClr val="818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44" name="Freeform 256"/>
                <p:cNvSpPr>
                  <a:spLocks/>
                </p:cNvSpPr>
                <p:nvPr/>
              </p:nvSpPr>
              <p:spPr bwMode="auto">
                <a:xfrm>
                  <a:off x="3227" y="1191"/>
                  <a:ext cx="114" cy="54"/>
                </a:xfrm>
                <a:custGeom>
                  <a:avLst/>
                  <a:gdLst>
                    <a:gd name="T0" fmla="*/ 112 w 114"/>
                    <a:gd name="T1" fmla="*/ 0 h 54"/>
                    <a:gd name="T2" fmla="*/ 112 w 114"/>
                    <a:gd name="T3" fmla="*/ 0 h 54"/>
                    <a:gd name="T4" fmla="*/ 90 w 114"/>
                    <a:gd name="T5" fmla="*/ 16 h 54"/>
                    <a:gd name="T6" fmla="*/ 64 w 114"/>
                    <a:gd name="T7" fmla="*/ 30 h 54"/>
                    <a:gd name="T8" fmla="*/ 34 w 114"/>
                    <a:gd name="T9" fmla="*/ 44 h 54"/>
                    <a:gd name="T10" fmla="*/ 0 w 114"/>
                    <a:gd name="T11" fmla="*/ 54 h 54"/>
                    <a:gd name="T12" fmla="*/ 2 w 114"/>
                    <a:gd name="T13" fmla="*/ 54 h 54"/>
                    <a:gd name="T14" fmla="*/ 2 w 114"/>
                    <a:gd name="T15" fmla="*/ 54 h 54"/>
                    <a:gd name="T16" fmla="*/ 16 w 114"/>
                    <a:gd name="T17" fmla="*/ 50 h 54"/>
                    <a:gd name="T18" fmla="*/ 16 w 114"/>
                    <a:gd name="T19" fmla="*/ 50 h 54"/>
                    <a:gd name="T20" fmla="*/ 24 w 114"/>
                    <a:gd name="T21" fmla="*/ 48 h 54"/>
                    <a:gd name="T22" fmla="*/ 24 w 114"/>
                    <a:gd name="T23" fmla="*/ 48 h 54"/>
                    <a:gd name="T24" fmla="*/ 32 w 114"/>
                    <a:gd name="T25" fmla="*/ 46 h 54"/>
                    <a:gd name="T26" fmla="*/ 32 w 114"/>
                    <a:gd name="T27" fmla="*/ 46 h 54"/>
                    <a:gd name="T28" fmla="*/ 40 w 114"/>
                    <a:gd name="T29" fmla="*/ 42 h 54"/>
                    <a:gd name="T30" fmla="*/ 40 w 114"/>
                    <a:gd name="T31" fmla="*/ 42 h 54"/>
                    <a:gd name="T32" fmla="*/ 42 w 114"/>
                    <a:gd name="T33" fmla="*/ 42 h 54"/>
                    <a:gd name="T34" fmla="*/ 42 w 114"/>
                    <a:gd name="T35" fmla="*/ 42 h 54"/>
                    <a:gd name="T36" fmla="*/ 62 w 114"/>
                    <a:gd name="T37" fmla="*/ 32 h 54"/>
                    <a:gd name="T38" fmla="*/ 82 w 114"/>
                    <a:gd name="T39" fmla="*/ 22 h 54"/>
                    <a:gd name="T40" fmla="*/ 98 w 114"/>
                    <a:gd name="T41" fmla="*/ 10 h 54"/>
                    <a:gd name="T42" fmla="*/ 114 w 114"/>
                    <a:gd name="T43" fmla="*/ 0 h 54"/>
                    <a:gd name="T44" fmla="*/ 114 w 114"/>
                    <a:gd name="T45" fmla="*/ 0 h 54"/>
                    <a:gd name="T46" fmla="*/ 112 w 114"/>
                    <a:gd name="T47" fmla="*/ 0 h 54"/>
                    <a:gd name="T48" fmla="*/ 112 w 114"/>
                    <a:gd name="T49" fmla="*/ 0 h 54"/>
                    <a:gd name="T50" fmla="*/ 112 w 114"/>
                    <a:gd name="T5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54">
                      <a:moveTo>
                        <a:pt x="112" y="0"/>
                      </a:moveTo>
                      <a:lnTo>
                        <a:pt x="112" y="0"/>
                      </a:lnTo>
                      <a:lnTo>
                        <a:pt x="90" y="16"/>
                      </a:lnTo>
                      <a:lnTo>
                        <a:pt x="64" y="30"/>
                      </a:lnTo>
                      <a:lnTo>
                        <a:pt x="34" y="44"/>
                      </a:lnTo>
                      <a:lnTo>
                        <a:pt x="0" y="54"/>
                      </a:lnTo>
                      <a:lnTo>
                        <a:pt x="2" y="54"/>
                      </a:lnTo>
                      <a:lnTo>
                        <a:pt x="2" y="54"/>
                      </a:lnTo>
                      <a:lnTo>
                        <a:pt x="16" y="50"/>
                      </a:lnTo>
                      <a:lnTo>
                        <a:pt x="16" y="50"/>
                      </a:lnTo>
                      <a:lnTo>
                        <a:pt x="24" y="48"/>
                      </a:lnTo>
                      <a:lnTo>
                        <a:pt x="24" y="48"/>
                      </a:lnTo>
                      <a:lnTo>
                        <a:pt x="32" y="46"/>
                      </a:lnTo>
                      <a:lnTo>
                        <a:pt x="32" y="46"/>
                      </a:lnTo>
                      <a:lnTo>
                        <a:pt x="40" y="42"/>
                      </a:lnTo>
                      <a:lnTo>
                        <a:pt x="40" y="42"/>
                      </a:lnTo>
                      <a:lnTo>
                        <a:pt x="42" y="42"/>
                      </a:lnTo>
                      <a:lnTo>
                        <a:pt x="42" y="42"/>
                      </a:lnTo>
                      <a:lnTo>
                        <a:pt x="62" y="32"/>
                      </a:lnTo>
                      <a:lnTo>
                        <a:pt x="82" y="22"/>
                      </a:lnTo>
                      <a:lnTo>
                        <a:pt x="98" y="10"/>
                      </a:lnTo>
                      <a:lnTo>
                        <a:pt x="114" y="0"/>
                      </a:lnTo>
                      <a:lnTo>
                        <a:pt x="114" y="0"/>
                      </a:lnTo>
                      <a:lnTo>
                        <a:pt x="112" y="0"/>
                      </a:lnTo>
                      <a:lnTo>
                        <a:pt x="112" y="0"/>
                      </a:lnTo>
                      <a:lnTo>
                        <a:pt x="1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53" name="Freeform 257"/>
                <p:cNvSpPr>
                  <a:spLocks noEditPoints="1"/>
                </p:cNvSpPr>
                <p:nvPr/>
              </p:nvSpPr>
              <p:spPr bwMode="auto">
                <a:xfrm>
                  <a:off x="3227" y="1245"/>
                  <a:ext cx="2" cy="0"/>
                </a:xfrm>
                <a:custGeom>
                  <a:avLst/>
                  <a:gdLst>
                    <a:gd name="T0" fmla="*/ 0 w 2"/>
                    <a:gd name="T1" fmla="*/ 0 w 2"/>
                    <a:gd name="T2" fmla="*/ 0 w 2"/>
                    <a:gd name="T3" fmla="*/ 0 w 2"/>
                    <a:gd name="T4" fmla="*/ 0 w 2"/>
                    <a:gd name="T5" fmla="*/ 0 w 2"/>
                    <a:gd name="T6" fmla="*/ 2 w 2"/>
                    <a:gd name="T7" fmla="*/ 2 w 2"/>
                    <a:gd name="T8" fmla="*/ 2 w 2"/>
                    <a:gd name="T9" fmla="*/ 2 w 2"/>
                    <a:gd name="T10" fmla="*/ 2 w 2"/>
                    <a:gd name="T11" fmla="*/ 2 w 2"/>
                    <a:gd name="T12" fmla="*/ 2 w 2"/>
                    <a:gd name="T13" fmla="*/ 2 w 2"/>
                    <a:gd name="T14"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2">
                      <a:moveTo>
                        <a:pt x="0" y="0"/>
                      </a:moveTo>
                      <a:lnTo>
                        <a:pt x="0" y="0"/>
                      </a:lnTo>
                      <a:close/>
                      <a:moveTo>
                        <a:pt x="0" y="0"/>
                      </a:moveTo>
                      <a:lnTo>
                        <a:pt x="0" y="0"/>
                      </a:lnTo>
                      <a:lnTo>
                        <a:pt x="0" y="0"/>
                      </a:lnTo>
                      <a:lnTo>
                        <a:pt x="0" y="0"/>
                      </a:lnTo>
                      <a:lnTo>
                        <a:pt x="2" y="0"/>
                      </a:lnTo>
                      <a:lnTo>
                        <a:pt x="2" y="0"/>
                      </a:lnTo>
                      <a:lnTo>
                        <a:pt x="2" y="0"/>
                      </a:lnTo>
                      <a:lnTo>
                        <a:pt x="2" y="0"/>
                      </a:lnTo>
                      <a:lnTo>
                        <a:pt x="2" y="0"/>
                      </a:lnTo>
                      <a:lnTo>
                        <a:pt x="2" y="0"/>
                      </a:lnTo>
                      <a:lnTo>
                        <a:pt x="2" y="0"/>
                      </a:lnTo>
                      <a:lnTo>
                        <a:pt x="2" y="0"/>
                      </a:lnTo>
                      <a:lnTo>
                        <a:pt x="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54" name="Line 258"/>
                <p:cNvSpPr>
                  <a:spLocks noChangeShapeType="1"/>
                </p:cNvSpPr>
                <p:nvPr/>
              </p:nvSpPr>
              <p:spPr bwMode="auto">
                <a:xfrm>
                  <a:off x="3227" y="1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55" name="Freeform 259"/>
                <p:cNvSpPr>
                  <a:spLocks/>
                </p:cNvSpPr>
                <p:nvPr/>
              </p:nvSpPr>
              <p:spPr bwMode="auto">
                <a:xfrm>
                  <a:off x="3227" y="1245"/>
                  <a:ext cx="2" cy="0"/>
                </a:xfrm>
                <a:custGeom>
                  <a:avLst/>
                  <a:gdLst>
                    <a:gd name="T0" fmla="*/ 0 w 2"/>
                    <a:gd name="T1" fmla="*/ 0 w 2"/>
                    <a:gd name="T2" fmla="*/ 0 w 2"/>
                    <a:gd name="T3" fmla="*/ 0 w 2"/>
                    <a:gd name="T4" fmla="*/ 2 w 2"/>
                    <a:gd name="T5" fmla="*/ 2 w 2"/>
                    <a:gd name="T6" fmla="*/ 2 w 2"/>
                    <a:gd name="T7" fmla="*/ 2 w 2"/>
                    <a:gd name="T8" fmla="*/ 2 w 2"/>
                    <a:gd name="T9" fmla="*/ 2 w 2"/>
                    <a:gd name="T10" fmla="*/ 2 w 2"/>
                    <a:gd name="T11" fmla="*/ 2 w 2"/>
                    <a:gd name="T1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2">
                      <a:moveTo>
                        <a:pt x="0" y="0"/>
                      </a:moveTo>
                      <a:lnTo>
                        <a:pt x="0" y="0"/>
                      </a:lnTo>
                      <a:lnTo>
                        <a:pt x="0" y="0"/>
                      </a:lnTo>
                      <a:lnTo>
                        <a:pt x="0" y="0"/>
                      </a:lnTo>
                      <a:lnTo>
                        <a:pt x="2" y="0"/>
                      </a:lnTo>
                      <a:lnTo>
                        <a:pt x="2" y="0"/>
                      </a:lnTo>
                      <a:lnTo>
                        <a:pt x="2" y="0"/>
                      </a:lnTo>
                      <a:lnTo>
                        <a:pt x="2" y="0"/>
                      </a:lnTo>
                      <a:lnTo>
                        <a:pt x="2" y="0"/>
                      </a:lnTo>
                      <a:lnTo>
                        <a:pt x="2" y="0"/>
                      </a:lnTo>
                      <a:lnTo>
                        <a:pt x="2"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56" name="Freeform 260"/>
                <p:cNvSpPr>
                  <a:spLocks noEditPoints="1"/>
                </p:cNvSpPr>
                <p:nvPr/>
              </p:nvSpPr>
              <p:spPr bwMode="auto">
                <a:xfrm>
                  <a:off x="3335" y="1169"/>
                  <a:ext cx="6" cy="22"/>
                </a:xfrm>
                <a:custGeom>
                  <a:avLst/>
                  <a:gdLst>
                    <a:gd name="T0" fmla="*/ 6 w 6"/>
                    <a:gd name="T1" fmla="*/ 20 h 22"/>
                    <a:gd name="T2" fmla="*/ 6 w 6"/>
                    <a:gd name="T3" fmla="*/ 20 h 22"/>
                    <a:gd name="T4" fmla="*/ 4 w 6"/>
                    <a:gd name="T5" fmla="*/ 22 h 22"/>
                    <a:gd name="T6" fmla="*/ 4 w 6"/>
                    <a:gd name="T7" fmla="*/ 22 h 22"/>
                    <a:gd name="T8" fmla="*/ 4 w 6"/>
                    <a:gd name="T9" fmla="*/ 22 h 22"/>
                    <a:gd name="T10" fmla="*/ 6 w 6"/>
                    <a:gd name="T11" fmla="*/ 22 h 22"/>
                    <a:gd name="T12" fmla="*/ 6 w 6"/>
                    <a:gd name="T13" fmla="*/ 22 h 22"/>
                    <a:gd name="T14" fmla="*/ 6 w 6"/>
                    <a:gd name="T15" fmla="*/ 22 h 22"/>
                    <a:gd name="T16" fmla="*/ 6 w 6"/>
                    <a:gd name="T17" fmla="*/ 22 h 22"/>
                    <a:gd name="T18" fmla="*/ 6 w 6"/>
                    <a:gd name="T19" fmla="*/ 22 h 22"/>
                    <a:gd name="T20" fmla="*/ 6 w 6"/>
                    <a:gd name="T21" fmla="*/ 20 h 22"/>
                    <a:gd name="T22" fmla="*/ 2 w 6"/>
                    <a:gd name="T23" fmla="*/ 0 h 22"/>
                    <a:gd name="T24" fmla="*/ 2 w 6"/>
                    <a:gd name="T25" fmla="*/ 0 h 22"/>
                    <a:gd name="T26" fmla="*/ 0 w 6"/>
                    <a:gd name="T27" fmla="*/ 2 h 22"/>
                    <a:gd name="T28" fmla="*/ 0 w 6"/>
                    <a:gd name="T29" fmla="*/ 2 h 22"/>
                    <a:gd name="T30" fmla="*/ 2 w 6"/>
                    <a:gd name="T31" fmla="*/ 8 h 22"/>
                    <a:gd name="T32" fmla="*/ 2 w 6"/>
                    <a:gd name="T33" fmla="*/ 8 h 22"/>
                    <a:gd name="T34" fmla="*/ 2 w 6"/>
                    <a:gd name="T35" fmla="*/ 8 h 22"/>
                    <a:gd name="T36" fmla="*/ 2 w 6"/>
                    <a:gd name="T37" fmla="*/ 8 h 22"/>
                    <a:gd name="T38" fmla="*/ 2 w 6"/>
                    <a:gd name="T3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22">
                      <a:moveTo>
                        <a:pt x="6" y="20"/>
                      </a:moveTo>
                      <a:lnTo>
                        <a:pt x="6" y="20"/>
                      </a:lnTo>
                      <a:lnTo>
                        <a:pt x="4" y="22"/>
                      </a:lnTo>
                      <a:lnTo>
                        <a:pt x="4" y="22"/>
                      </a:lnTo>
                      <a:lnTo>
                        <a:pt x="4" y="22"/>
                      </a:lnTo>
                      <a:lnTo>
                        <a:pt x="6" y="22"/>
                      </a:lnTo>
                      <a:lnTo>
                        <a:pt x="6" y="22"/>
                      </a:lnTo>
                      <a:lnTo>
                        <a:pt x="6" y="22"/>
                      </a:lnTo>
                      <a:lnTo>
                        <a:pt x="6" y="22"/>
                      </a:lnTo>
                      <a:lnTo>
                        <a:pt x="6" y="22"/>
                      </a:lnTo>
                      <a:lnTo>
                        <a:pt x="6" y="20"/>
                      </a:lnTo>
                      <a:close/>
                      <a:moveTo>
                        <a:pt x="2" y="0"/>
                      </a:moveTo>
                      <a:lnTo>
                        <a:pt x="2" y="0"/>
                      </a:lnTo>
                      <a:lnTo>
                        <a:pt x="0" y="2"/>
                      </a:lnTo>
                      <a:lnTo>
                        <a:pt x="0" y="2"/>
                      </a:lnTo>
                      <a:lnTo>
                        <a:pt x="2" y="8"/>
                      </a:lnTo>
                      <a:lnTo>
                        <a:pt x="2" y="8"/>
                      </a:lnTo>
                      <a:lnTo>
                        <a:pt x="2" y="8"/>
                      </a:lnTo>
                      <a:lnTo>
                        <a:pt x="2" y="8"/>
                      </a:lnTo>
                      <a:lnTo>
                        <a:pt x="2"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57" name="Freeform 261"/>
                <p:cNvSpPr>
                  <a:spLocks/>
                </p:cNvSpPr>
                <p:nvPr/>
              </p:nvSpPr>
              <p:spPr bwMode="auto">
                <a:xfrm>
                  <a:off x="3339" y="1189"/>
                  <a:ext cx="2" cy="2"/>
                </a:xfrm>
                <a:custGeom>
                  <a:avLst/>
                  <a:gdLst>
                    <a:gd name="T0" fmla="*/ 2 w 2"/>
                    <a:gd name="T1" fmla="*/ 0 h 2"/>
                    <a:gd name="T2" fmla="*/ 2 w 2"/>
                    <a:gd name="T3" fmla="*/ 0 h 2"/>
                    <a:gd name="T4" fmla="*/ 0 w 2"/>
                    <a:gd name="T5" fmla="*/ 2 h 2"/>
                    <a:gd name="T6" fmla="*/ 0 w 2"/>
                    <a:gd name="T7" fmla="*/ 2 h 2"/>
                    <a:gd name="T8" fmla="*/ 0 w 2"/>
                    <a:gd name="T9" fmla="*/ 2 h 2"/>
                    <a:gd name="T10" fmla="*/ 2 w 2"/>
                    <a:gd name="T11" fmla="*/ 2 h 2"/>
                    <a:gd name="T12" fmla="*/ 2 w 2"/>
                    <a:gd name="T13" fmla="*/ 2 h 2"/>
                    <a:gd name="T14" fmla="*/ 2 w 2"/>
                    <a:gd name="T15" fmla="*/ 2 h 2"/>
                    <a:gd name="T16" fmla="*/ 2 w 2"/>
                    <a:gd name="T17" fmla="*/ 2 h 2"/>
                    <a:gd name="T18" fmla="*/ 2 w 2"/>
                    <a:gd name="T19" fmla="*/ 2 h 2"/>
                    <a:gd name="T20" fmla="*/ 2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2" y="0"/>
                      </a:moveTo>
                      <a:lnTo>
                        <a:pt x="2" y="0"/>
                      </a:lnTo>
                      <a:lnTo>
                        <a:pt x="0" y="2"/>
                      </a:lnTo>
                      <a:lnTo>
                        <a:pt x="0" y="2"/>
                      </a:lnTo>
                      <a:lnTo>
                        <a:pt x="0" y="2"/>
                      </a:lnTo>
                      <a:lnTo>
                        <a:pt x="2" y="2"/>
                      </a:lnTo>
                      <a:lnTo>
                        <a:pt x="2" y="2"/>
                      </a:lnTo>
                      <a:lnTo>
                        <a:pt x="2" y="2"/>
                      </a:lnTo>
                      <a:lnTo>
                        <a:pt x="2"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58" name="Freeform 262"/>
                <p:cNvSpPr>
                  <a:spLocks/>
                </p:cNvSpPr>
                <p:nvPr/>
              </p:nvSpPr>
              <p:spPr bwMode="auto">
                <a:xfrm>
                  <a:off x="3335" y="1169"/>
                  <a:ext cx="2" cy="8"/>
                </a:xfrm>
                <a:custGeom>
                  <a:avLst/>
                  <a:gdLst>
                    <a:gd name="T0" fmla="*/ 2 w 2"/>
                    <a:gd name="T1" fmla="*/ 0 h 8"/>
                    <a:gd name="T2" fmla="*/ 2 w 2"/>
                    <a:gd name="T3" fmla="*/ 0 h 8"/>
                    <a:gd name="T4" fmla="*/ 0 w 2"/>
                    <a:gd name="T5" fmla="*/ 2 h 8"/>
                    <a:gd name="T6" fmla="*/ 0 w 2"/>
                    <a:gd name="T7" fmla="*/ 2 h 8"/>
                    <a:gd name="T8" fmla="*/ 2 w 2"/>
                    <a:gd name="T9" fmla="*/ 8 h 8"/>
                    <a:gd name="T10" fmla="*/ 2 w 2"/>
                    <a:gd name="T11" fmla="*/ 8 h 8"/>
                    <a:gd name="T12" fmla="*/ 2 w 2"/>
                    <a:gd name="T13" fmla="*/ 8 h 8"/>
                    <a:gd name="T14" fmla="*/ 2 w 2"/>
                    <a:gd name="T15" fmla="*/ 8 h 8"/>
                    <a:gd name="T16" fmla="*/ 2 w 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2" y="0"/>
                      </a:moveTo>
                      <a:lnTo>
                        <a:pt x="2" y="0"/>
                      </a:lnTo>
                      <a:lnTo>
                        <a:pt x="0" y="2"/>
                      </a:lnTo>
                      <a:lnTo>
                        <a:pt x="0" y="2"/>
                      </a:lnTo>
                      <a:lnTo>
                        <a:pt x="2" y="8"/>
                      </a:lnTo>
                      <a:lnTo>
                        <a:pt x="2" y="8"/>
                      </a:lnTo>
                      <a:lnTo>
                        <a:pt x="2" y="8"/>
                      </a:lnTo>
                      <a:lnTo>
                        <a:pt x="2" y="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59" name="Rectangle 263"/>
                <p:cNvSpPr>
                  <a:spLocks noChangeArrowheads="1"/>
                </p:cNvSpPr>
                <p:nvPr/>
              </p:nvSpPr>
              <p:spPr bwMode="auto">
                <a:xfrm>
                  <a:off x="3093" y="1093"/>
                  <a:ext cx="1" cy="2"/>
                </a:xfrm>
                <a:prstGeom prst="rect">
                  <a:avLst/>
                </a:prstGeom>
                <a:solidFill>
                  <a:srgbClr val="8824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0" name="Rectangle 264"/>
                <p:cNvSpPr>
                  <a:spLocks noChangeArrowheads="1"/>
                </p:cNvSpPr>
                <p:nvPr/>
              </p:nvSpPr>
              <p:spPr bwMode="auto">
                <a:xfrm>
                  <a:off x="3093" y="1093"/>
                  <a:ext cx="1"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1" name="Freeform 265"/>
                <p:cNvSpPr>
                  <a:spLocks/>
                </p:cNvSpPr>
                <p:nvPr/>
              </p:nvSpPr>
              <p:spPr bwMode="auto">
                <a:xfrm>
                  <a:off x="3009" y="1127"/>
                  <a:ext cx="136" cy="106"/>
                </a:xfrm>
                <a:custGeom>
                  <a:avLst/>
                  <a:gdLst>
                    <a:gd name="T0" fmla="*/ 82 w 136"/>
                    <a:gd name="T1" fmla="*/ 0 h 106"/>
                    <a:gd name="T2" fmla="*/ 82 w 136"/>
                    <a:gd name="T3" fmla="*/ 0 h 106"/>
                    <a:gd name="T4" fmla="*/ 74 w 136"/>
                    <a:gd name="T5" fmla="*/ 12 h 106"/>
                    <a:gd name="T6" fmla="*/ 74 w 136"/>
                    <a:gd name="T7" fmla="*/ 12 h 106"/>
                    <a:gd name="T8" fmla="*/ 58 w 136"/>
                    <a:gd name="T9" fmla="*/ 28 h 106"/>
                    <a:gd name="T10" fmla="*/ 58 w 136"/>
                    <a:gd name="T11" fmla="*/ 28 h 106"/>
                    <a:gd name="T12" fmla="*/ 42 w 136"/>
                    <a:gd name="T13" fmla="*/ 42 h 106"/>
                    <a:gd name="T14" fmla="*/ 42 w 136"/>
                    <a:gd name="T15" fmla="*/ 42 h 106"/>
                    <a:gd name="T16" fmla="*/ 26 w 136"/>
                    <a:gd name="T17" fmla="*/ 58 h 106"/>
                    <a:gd name="T18" fmla="*/ 26 w 136"/>
                    <a:gd name="T19" fmla="*/ 58 h 106"/>
                    <a:gd name="T20" fmla="*/ 20 w 136"/>
                    <a:gd name="T21" fmla="*/ 66 h 106"/>
                    <a:gd name="T22" fmla="*/ 20 w 136"/>
                    <a:gd name="T23" fmla="*/ 66 h 106"/>
                    <a:gd name="T24" fmla="*/ 14 w 136"/>
                    <a:gd name="T25" fmla="*/ 74 h 106"/>
                    <a:gd name="T26" fmla="*/ 14 w 136"/>
                    <a:gd name="T27" fmla="*/ 74 h 106"/>
                    <a:gd name="T28" fmla="*/ 14 w 136"/>
                    <a:gd name="T29" fmla="*/ 76 h 106"/>
                    <a:gd name="T30" fmla="*/ 14 w 136"/>
                    <a:gd name="T31" fmla="*/ 78 h 106"/>
                    <a:gd name="T32" fmla="*/ 14 w 136"/>
                    <a:gd name="T33" fmla="*/ 78 h 106"/>
                    <a:gd name="T34" fmla="*/ 14 w 136"/>
                    <a:gd name="T35" fmla="*/ 80 h 106"/>
                    <a:gd name="T36" fmla="*/ 14 w 136"/>
                    <a:gd name="T37" fmla="*/ 80 h 106"/>
                    <a:gd name="T38" fmla="*/ 14 w 136"/>
                    <a:gd name="T39" fmla="*/ 80 h 106"/>
                    <a:gd name="T40" fmla="*/ 14 w 136"/>
                    <a:gd name="T41" fmla="*/ 82 h 106"/>
                    <a:gd name="T42" fmla="*/ 12 w 136"/>
                    <a:gd name="T43" fmla="*/ 84 h 106"/>
                    <a:gd name="T44" fmla="*/ 12 w 136"/>
                    <a:gd name="T45" fmla="*/ 84 h 106"/>
                    <a:gd name="T46" fmla="*/ 12 w 136"/>
                    <a:gd name="T47" fmla="*/ 86 h 106"/>
                    <a:gd name="T48" fmla="*/ 12 w 136"/>
                    <a:gd name="T49" fmla="*/ 86 h 106"/>
                    <a:gd name="T50" fmla="*/ 2 w 136"/>
                    <a:gd name="T51" fmla="*/ 92 h 106"/>
                    <a:gd name="T52" fmla="*/ 2 w 136"/>
                    <a:gd name="T53" fmla="*/ 92 h 106"/>
                    <a:gd name="T54" fmla="*/ 0 w 136"/>
                    <a:gd name="T55" fmla="*/ 96 h 106"/>
                    <a:gd name="T56" fmla="*/ 0 w 136"/>
                    <a:gd name="T57" fmla="*/ 96 h 106"/>
                    <a:gd name="T58" fmla="*/ 26 w 136"/>
                    <a:gd name="T59" fmla="*/ 94 h 106"/>
                    <a:gd name="T60" fmla="*/ 26 w 136"/>
                    <a:gd name="T61" fmla="*/ 94 h 106"/>
                    <a:gd name="T62" fmla="*/ 58 w 136"/>
                    <a:gd name="T63" fmla="*/ 92 h 106"/>
                    <a:gd name="T64" fmla="*/ 58 w 136"/>
                    <a:gd name="T65" fmla="*/ 92 h 106"/>
                    <a:gd name="T66" fmla="*/ 72 w 136"/>
                    <a:gd name="T67" fmla="*/ 92 h 106"/>
                    <a:gd name="T68" fmla="*/ 86 w 136"/>
                    <a:gd name="T69" fmla="*/ 94 h 106"/>
                    <a:gd name="T70" fmla="*/ 108 w 136"/>
                    <a:gd name="T71" fmla="*/ 100 h 106"/>
                    <a:gd name="T72" fmla="*/ 108 w 136"/>
                    <a:gd name="T73" fmla="*/ 100 h 106"/>
                    <a:gd name="T74" fmla="*/ 120 w 136"/>
                    <a:gd name="T75" fmla="*/ 104 h 106"/>
                    <a:gd name="T76" fmla="*/ 134 w 136"/>
                    <a:gd name="T77" fmla="*/ 106 h 106"/>
                    <a:gd name="T78" fmla="*/ 136 w 136"/>
                    <a:gd name="T79" fmla="*/ 102 h 106"/>
                    <a:gd name="T80" fmla="*/ 136 w 136"/>
                    <a:gd name="T81" fmla="*/ 102 h 106"/>
                    <a:gd name="T82" fmla="*/ 136 w 136"/>
                    <a:gd name="T83" fmla="*/ 96 h 106"/>
                    <a:gd name="T84" fmla="*/ 136 w 136"/>
                    <a:gd name="T85" fmla="*/ 96 h 106"/>
                    <a:gd name="T86" fmla="*/ 136 w 136"/>
                    <a:gd name="T87" fmla="*/ 90 h 106"/>
                    <a:gd name="T88" fmla="*/ 136 w 136"/>
                    <a:gd name="T89" fmla="*/ 86 h 106"/>
                    <a:gd name="T90" fmla="*/ 136 w 136"/>
                    <a:gd name="T91" fmla="*/ 86 h 106"/>
                    <a:gd name="T92" fmla="*/ 114 w 136"/>
                    <a:gd name="T93" fmla="*/ 82 h 106"/>
                    <a:gd name="T94" fmla="*/ 96 w 136"/>
                    <a:gd name="T95" fmla="*/ 76 h 106"/>
                    <a:gd name="T96" fmla="*/ 80 w 136"/>
                    <a:gd name="T97" fmla="*/ 70 h 106"/>
                    <a:gd name="T98" fmla="*/ 70 w 136"/>
                    <a:gd name="T99" fmla="*/ 60 h 106"/>
                    <a:gd name="T100" fmla="*/ 64 w 136"/>
                    <a:gd name="T101" fmla="*/ 50 h 106"/>
                    <a:gd name="T102" fmla="*/ 62 w 136"/>
                    <a:gd name="T103" fmla="*/ 40 h 106"/>
                    <a:gd name="T104" fmla="*/ 64 w 136"/>
                    <a:gd name="T105" fmla="*/ 30 h 106"/>
                    <a:gd name="T106" fmla="*/ 70 w 136"/>
                    <a:gd name="T107" fmla="*/ 20 h 106"/>
                    <a:gd name="T108" fmla="*/ 70 w 136"/>
                    <a:gd name="T109" fmla="*/ 20 h 106"/>
                    <a:gd name="T110" fmla="*/ 78 w 136"/>
                    <a:gd name="T111" fmla="*/ 8 h 106"/>
                    <a:gd name="T112" fmla="*/ 82 w 136"/>
                    <a:gd name="T11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 h="106">
                      <a:moveTo>
                        <a:pt x="82" y="0"/>
                      </a:moveTo>
                      <a:lnTo>
                        <a:pt x="82" y="0"/>
                      </a:lnTo>
                      <a:lnTo>
                        <a:pt x="74" y="12"/>
                      </a:lnTo>
                      <a:lnTo>
                        <a:pt x="74" y="12"/>
                      </a:lnTo>
                      <a:lnTo>
                        <a:pt x="58" y="28"/>
                      </a:lnTo>
                      <a:lnTo>
                        <a:pt x="58" y="28"/>
                      </a:lnTo>
                      <a:lnTo>
                        <a:pt x="42" y="42"/>
                      </a:lnTo>
                      <a:lnTo>
                        <a:pt x="42" y="42"/>
                      </a:lnTo>
                      <a:lnTo>
                        <a:pt x="26" y="58"/>
                      </a:lnTo>
                      <a:lnTo>
                        <a:pt x="26" y="58"/>
                      </a:lnTo>
                      <a:lnTo>
                        <a:pt x="20" y="66"/>
                      </a:lnTo>
                      <a:lnTo>
                        <a:pt x="20" y="66"/>
                      </a:lnTo>
                      <a:lnTo>
                        <a:pt x="14" y="74"/>
                      </a:lnTo>
                      <a:lnTo>
                        <a:pt x="14" y="74"/>
                      </a:lnTo>
                      <a:lnTo>
                        <a:pt x="14" y="76"/>
                      </a:lnTo>
                      <a:lnTo>
                        <a:pt x="14" y="78"/>
                      </a:lnTo>
                      <a:lnTo>
                        <a:pt x="14" y="78"/>
                      </a:lnTo>
                      <a:lnTo>
                        <a:pt x="14" y="80"/>
                      </a:lnTo>
                      <a:lnTo>
                        <a:pt x="14" y="80"/>
                      </a:lnTo>
                      <a:lnTo>
                        <a:pt x="14" y="80"/>
                      </a:lnTo>
                      <a:lnTo>
                        <a:pt x="14" y="82"/>
                      </a:lnTo>
                      <a:lnTo>
                        <a:pt x="12" y="84"/>
                      </a:lnTo>
                      <a:lnTo>
                        <a:pt x="12" y="84"/>
                      </a:lnTo>
                      <a:lnTo>
                        <a:pt x="12" y="86"/>
                      </a:lnTo>
                      <a:lnTo>
                        <a:pt x="12" y="86"/>
                      </a:lnTo>
                      <a:lnTo>
                        <a:pt x="2" y="92"/>
                      </a:lnTo>
                      <a:lnTo>
                        <a:pt x="2" y="92"/>
                      </a:lnTo>
                      <a:lnTo>
                        <a:pt x="0" y="96"/>
                      </a:lnTo>
                      <a:lnTo>
                        <a:pt x="0" y="96"/>
                      </a:lnTo>
                      <a:lnTo>
                        <a:pt x="26" y="94"/>
                      </a:lnTo>
                      <a:lnTo>
                        <a:pt x="26" y="94"/>
                      </a:lnTo>
                      <a:lnTo>
                        <a:pt x="58" y="92"/>
                      </a:lnTo>
                      <a:lnTo>
                        <a:pt x="58" y="92"/>
                      </a:lnTo>
                      <a:lnTo>
                        <a:pt x="72" y="92"/>
                      </a:lnTo>
                      <a:lnTo>
                        <a:pt x="86" y="94"/>
                      </a:lnTo>
                      <a:lnTo>
                        <a:pt x="108" y="100"/>
                      </a:lnTo>
                      <a:lnTo>
                        <a:pt x="108" y="100"/>
                      </a:lnTo>
                      <a:lnTo>
                        <a:pt x="120" y="104"/>
                      </a:lnTo>
                      <a:lnTo>
                        <a:pt x="134" y="106"/>
                      </a:lnTo>
                      <a:lnTo>
                        <a:pt x="136" y="102"/>
                      </a:lnTo>
                      <a:lnTo>
                        <a:pt x="136" y="102"/>
                      </a:lnTo>
                      <a:lnTo>
                        <a:pt x="136" y="96"/>
                      </a:lnTo>
                      <a:lnTo>
                        <a:pt x="136" y="96"/>
                      </a:lnTo>
                      <a:lnTo>
                        <a:pt x="136" y="90"/>
                      </a:lnTo>
                      <a:lnTo>
                        <a:pt x="136" y="86"/>
                      </a:lnTo>
                      <a:lnTo>
                        <a:pt x="136" y="86"/>
                      </a:lnTo>
                      <a:lnTo>
                        <a:pt x="114" y="82"/>
                      </a:lnTo>
                      <a:lnTo>
                        <a:pt x="96" y="76"/>
                      </a:lnTo>
                      <a:lnTo>
                        <a:pt x="80" y="70"/>
                      </a:lnTo>
                      <a:lnTo>
                        <a:pt x="70" y="60"/>
                      </a:lnTo>
                      <a:lnTo>
                        <a:pt x="64" y="50"/>
                      </a:lnTo>
                      <a:lnTo>
                        <a:pt x="62" y="40"/>
                      </a:lnTo>
                      <a:lnTo>
                        <a:pt x="64" y="30"/>
                      </a:lnTo>
                      <a:lnTo>
                        <a:pt x="70" y="20"/>
                      </a:lnTo>
                      <a:lnTo>
                        <a:pt x="70" y="20"/>
                      </a:lnTo>
                      <a:lnTo>
                        <a:pt x="78" y="8"/>
                      </a:lnTo>
                      <a:lnTo>
                        <a:pt x="82" y="0"/>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2" name="Freeform 266"/>
                <p:cNvSpPr>
                  <a:spLocks/>
                </p:cNvSpPr>
                <p:nvPr/>
              </p:nvSpPr>
              <p:spPr bwMode="auto">
                <a:xfrm>
                  <a:off x="3009" y="1127"/>
                  <a:ext cx="136" cy="106"/>
                </a:xfrm>
                <a:custGeom>
                  <a:avLst/>
                  <a:gdLst>
                    <a:gd name="T0" fmla="*/ 82 w 136"/>
                    <a:gd name="T1" fmla="*/ 0 h 106"/>
                    <a:gd name="T2" fmla="*/ 82 w 136"/>
                    <a:gd name="T3" fmla="*/ 0 h 106"/>
                    <a:gd name="T4" fmla="*/ 74 w 136"/>
                    <a:gd name="T5" fmla="*/ 12 h 106"/>
                    <a:gd name="T6" fmla="*/ 74 w 136"/>
                    <a:gd name="T7" fmla="*/ 12 h 106"/>
                    <a:gd name="T8" fmla="*/ 58 w 136"/>
                    <a:gd name="T9" fmla="*/ 28 h 106"/>
                    <a:gd name="T10" fmla="*/ 58 w 136"/>
                    <a:gd name="T11" fmla="*/ 28 h 106"/>
                    <a:gd name="T12" fmla="*/ 42 w 136"/>
                    <a:gd name="T13" fmla="*/ 42 h 106"/>
                    <a:gd name="T14" fmla="*/ 42 w 136"/>
                    <a:gd name="T15" fmla="*/ 42 h 106"/>
                    <a:gd name="T16" fmla="*/ 26 w 136"/>
                    <a:gd name="T17" fmla="*/ 58 h 106"/>
                    <a:gd name="T18" fmla="*/ 26 w 136"/>
                    <a:gd name="T19" fmla="*/ 58 h 106"/>
                    <a:gd name="T20" fmla="*/ 20 w 136"/>
                    <a:gd name="T21" fmla="*/ 66 h 106"/>
                    <a:gd name="T22" fmla="*/ 20 w 136"/>
                    <a:gd name="T23" fmla="*/ 66 h 106"/>
                    <a:gd name="T24" fmla="*/ 14 w 136"/>
                    <a:gd name="T25" fmla="*/ 74 h 106"/>
                    <a:gd name="T26" fmla="*/ 14 w 136"/>
                    <a:gd name="T27" fmla="*/ 74 h 106"/>
                    <a:gd name="T28" fmla="*/ 14 w 136"/>
                    <a:gd name="T29" fmla="*/ 76 h 106"/>
                    <a:gd name="T30" fmla="*/ 14 w 136"/>
                    <a:gd name="T31" fmla="*/ 78 h 106"/>
                    <a:gd name="T32" fmla="*/ 14 w 136"/>
                    <a:gd name="T33" fmla="*/ 78 h 106"/>
                    <a:gd name="T34" fmla="*/ 14 w 136"/>
                    <a:gd name="T35" fmla="*/ 80 h 106"/>
                    <a:gd name="T36" fmla="*/ 14 w 136"/>
                    <a:gd name="T37" fmla="*/ 80 h 106"/>
                    <a:gd name="T38" fmla="*/ 14 w 136"/>
                    <a:gd name="T39" fmla="*/ 80 h 106"/>
                    <a:gd name="T40" fmla="*/ 14 w 136"/>
                    <a:gd name="T41" fmla="*/ 82 h 106"/>
                    <a:gd name="T42" fmla="*/ 12 w 136"/>
                    <a:gd name="T43" fmla="*/ 84 h 106"/>
                    <a:gd name="T44" fmla="*/ 12 w 136"/>
                    <a:gd name="T45" fmla="*/ 84 h 106"/>
                    <a:gd name="T46" fmla="*/ 12 w 136"/>
                    <a:gd name="T47" fmla="*/ 86 h 106"/>
                    <a:gd name="T48" fmla="*/ 12 w 136"/>
                    <a:gd name="T49" fmla="*/ 86 h 106"/>
                    <a:gd name="T50" fmla="*/ 2 w 136"/>
                    <a:gd name="T51" fmla="*/ 92 h 106"/>
                    <a:gd name="T52" fmla="*/ 2 w 136"/>
                    <a:gd name="T53" fmla="*/ 92 h 106"/>
                    <a:gd name="T54" fmla="*/ 0 w 136"/>
                    <a:gd name="T55" fmla="*/ 96 h 106"/>
                    <a:gd name="T56" fmla="*/ 0 w 136"/>
                    <a:gd name="T57" fmla="*/ 96 h 106"/>
                    <a:gd name="T58" fmla="*/ 26 w 136"/>
                    <a:gd name="T59" fmla="*/ 94 h 106"/>
                    <a:gd name="T60" fmla="*/ 26 w 136"/>
                    <a:gd name="T61" fmla="*/ 94 h 106"/>
                    <a:gd name="T62" fmla="*/ 58 w 136"/>
                    <a:gd name="T63" fmla="*/ 92 h 106"/>
                    <a:gd name="T64" fmla="*/ 58 w 136"/>
                    <a:gd name="T65" fmla="*/ 92 h 106"/>
                    <a:gd name="T66" fmla="*/ 72 w 136"/>
                    <a:gd name="T67" fmla="*/ 92 h 106"/>
                    <a:gd name="T68" fmla="*/ 86 w 136"/>
                    <a:gd name="T69" fmla="*/ 94 h 106"/>
                    <a:gd name="T70" fmla="*/ 108 w 136"/>
                    <a:gd name="T71" fmla="*/ 100 h 106"/>
                    <a:gd name="T72" fmla="*/ 108 w 136"/>
                    <a:gd name="T73" fmla="*/ 100 h 106"/>
                    <a:gd name="T74" fmla="*/ 120 w 136"/>
                    <a:gd name="T75" fmla="*/ 104 h 106"/>
                    <a:gd name="T76" fmla="*/ 134 w 136"/>
                    <a:gd name="T77" fmla="*/ 106 h 106"/>
                    <a:gd name="T78" fmla="*/ 136 w 136"/>
                    <a:gd name="T79" fmla="*/ 102 h 106"/>
                    <a:gd name="T80" fmla="*/ 136 w 136"/>
                    <a:gd name="T81" fmla="*/ 102 h 106"/>
                    <a:gd name="T82" fmla="*/ 136 w 136"/>
                    <a:gd name="T83" fmla="*/ 96 h 106"/>
                    <a:gd name="T84" fmla="*/ 136 w 136"/>
                    <a:gd name="T85" fmla="*/ 96 h 106"/>
                    <a:gd name="T86" fmla="*/ 136 w 136"/>
                    <a:gd name="T87" fmla="*/ 90 h 106"/>
                    <a:gd name="T88" fmla="*/ 136 w 136"/>
                    <a:gd name="T89" fmla="*/ 86 h 106"/>
                    <a:gd name="T90" fmla="*/ 136 w 136"/>
                    <a:gd name="T91" fmla="*/ 86 h 106"/>
                    <a:gd name="T92" fmla="*/ 114 w 136"/>
                    <a:gd name="T93" fmla="*/ 82 h 106"/>
                    <a:gd name="T94" fmla="*/ 96 w 136"/>
                    <a:gd name="T95" fmla="*/ 76 h 106"/>
                    <a:gd name="T96" fmla="*/ 80 w 136"/>
                    <a:gd name="T97" fmla="*/ 70 h 106"/>
                    <a:gd name="T98" fmla="*/ 70 w 136"/>
                    <a:gd name="T99" fmla="*/ 60 h 106"/>
                    <a:gd name="T100" fmla="*/ 64 w 136"/>
                    <a:gd name="T101" fmla="*/ 50 h 106"/>
                    <a:gd name="T102" fmla="*/ 62 w 136"/>
                    <a:gd name="T103" fmla="*/ 40 h 106"/>
                    <a:gd name="T104" fmla="*/ 64 w 136"/>
                    <a:gd name="T105" fmla="*/ 30 h 106"/>
                    <a:gd name="T106" fmla="*/ 70 w 136"/>
                    <a:gd name="T107" fmla="*/ 20 h 106"/>
                    <a:gd name="T108" fmla="*/ 70 w 136"/>
                    <a:gd name="T109" fmla="*/ 20 h 106"/>
                    <a:gd name="T110" fmla="*/ 78 w 136"/>
                    <a:gd name="T111" fmla="*/ 8 h 106"/>
                    <a:gd name="T112" fmla="*/ 82 w 136"/>
                    <a:gd name="T11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 h="106">
                      <a:moveTo>
                        <a:pt x="82" y="0"/>
                      </a:moveTo>
                      <a:lnTo>
                        <a:pt x="82" y="0"/>
                      </a:lnTo>
                      <a:lnTo>
                        <a:pt x="74" y="12"/>
                      </a:lnTo>
                      <a:lnTo>
                        <a:pt x="74" y="12"/>
                      </a:lnTo>
                      <a:lnTo>
                        <a:pt x="58" y="28"/>
                      </a:lnTo>
                      <a:lnTo>
                        <a:pt x="58" y="28"/>
                      </a:lnTo>
                      <a:lnTo>
                        <a:pt x="42" y="42"/>
                      </a:lnTo>
                      <a:lnTo>
                        <a:pt x="42" y="42"/>
                      </a:lnTo>
                      <a:lnTo>
                        <a:pt x="26" y="58"/>
                      </a:lnTo>
                      <a:lnTo>
                        <a:pt x="26" y="58"/>
                      </a:lnTo>
                      <a:lnTo>
                        <a:pt x="20" y="66"/>
                      </a:lnTo>
                      <a:lnTo>
                        <a:pt x="20" y="66"/>
                      </a:lnTo>
                      <a:lnTo>
                        <a:pt x="14" y="74"/>
                      </a:lnTo>
                      <a:lnTo>
                        <a:pt x="14" y="74"/>
                      </a:lnTo>
                      <a:lnTo>
                        <a:pt x="14" y="76"/>
                      </a:lnTo>
                      <a:lnTo>
                        <a:pt x="14" y="78"/>
                      </a:lnTo>
                      <a:lnTo>
                        <a:pt x="14" y="78"/>
                      </a:lnTo>
                      <a:lnTo>
                        <a:pt x="14" y="80"/>
                      </a:lnTo>
                      <a:lnTo>
                        <a:pt x="14" y="80"/>
                      </a:lnTo>
                      <a:lnTo>
                        <a:pt x="14" y="80"/>
                      </a:lnTo>
                      <a:lnTo>
                        <a:pt x="14" y="82"/>
                      </a:lnTo>
                      <a:lnTo>
                        <a:pt x="12" y="84"/>
                      </a:lnTo>
                      <a:lnTo>
                        <a:pt x="12" y="84"/>
                      </a:lnTo>
                      <a:lnTo>
                        <a:pt x="12" y="86"/>
                      </a:lnTo>
                      <a:lnTo>
                        <a:pt x="12" y="86"/>
                      </a:lnTo>
                      <a:lnTo>
                        <a:pt x="2" y="92"/>
                      </a:lnTo>
                      <a:lnTo>
                        <a:pt x="2" y="92"/>
                      </a:lnTo>
                      <a:lnTo>
                        <a:pt x="0" y="96"/>
                      </a:lnTo>
                      <a:lnTo>
                        <a:pt x="0" y="96"/>
                      </a:lnTo>
                      <a:lnTo>
                        <a:pt x="26" y="94"/>
                      </a:lnTo>
                      <a:lnTo>
                        <a:pt x="26" y="94"/>
                      </a:lnTo>
                      <a:lnTo>
                        <a:pt x="58" y="92"/>
                      </a:lnTo>
                      <a:lnTo>
                        <a:pt x="58" y="92"/>
                      </a:lnTo>
                      <a:lnTo>
                        <a:pt x="72" y="92"/>
                      </a:lnTo>
                      <a:lnTo>
                        <a:pt x="86" y="94"/>
                      </a:lnTo>
                      <a:lnTo>
                        <a:pt x="108" y="100"/>
                      </a:lnTo>
                      <a:lnTo>
                        <a:pt x="108" y="100"/>
                      </a:lnTo>
                      <a:lnTo>
                        <a:pt x="120" y="104"/>
                      </a:lnTo>
                      <a:lnTo>
                        <a:pt x="134" y="106"/>
                      </a:lnTo>
                      <a:lnTo>
                        <a:pt x="136" y="102"/>
                      </a:lnTo>
                      <a:lnTo>
                        <a:pt x="136" y="102"/>
                      </a:lnTo>
                      <a:lnTo>
                        <a:pt x="136" y="96"/>
                      </a:lnTo>
                      <a:lnTo>
                        <a:pt x="136" y="96"/>
                      </a:lnTo>
                      <a:lnTo>
                        <a:pt x="136" y="90"/>
                      </a:lnTo>
                      <a:lnTo>
                        <a:pt x="136" y="86"/>
                      </a:lnTo>
                      <a:lnTo>
                        <a:pt x="136" y="86"/>
                      </a:lnTo>
                      <a:lnTo>
                        <a:pt x="114" y="82"/>
                      </a:lnTo>
                      <a:lnTo>
                        <a:pt x="96" y="76"/>
                      </a:lnTo>
                      <a:lnTo>
                        <a:pt x="80" y="70"/>
                      </a:lnTo>
                      <a:lnTo>
                        <a:pt x="70" y="60"/>
                      </a:lnTo>
                      <a:lnTo>
                        <a:pt x="64" y="50"/>
                      </a:lnTo>
                      <a:lnTo>
                        <a:pt x="62" y="40"/>
                      </a:lnTo>
                      <a:lnTo>
                        <a:pt x="64" y="30"/>
                      </a:lnTo>
                      <a:lnTo>
                        <a:pt x="70" y="20"/>
                      </a:lnTo>
                      <a:lnTo>
                        <a:pt x="70" y="20"/>
                      </a:lnTo>
                      <a:lnTo>
                        <a:pt x="78" y="8"/>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3" name="Freeform 267"/>
                <p:cNvSpPr>
                  <a:spLocks/>
                </p:cNvSpPr>
                <p:nvPr/>
              </p:nvSpPr>
              <p:spPr bwMode="auto">
                <a:xfrm>
                  <a:off x="3007" y="1121"/>
                  <a:ext cx="86" cy="102"/>
                </a:xfrm>
                <a:custGeom>
                  <a:avLst/>
                  <a:gdLst>
                    <a:gd name="T0" fmla="*/ 86 w 86"/>
                    <a:gd name="T1" fmla="*/ 0 h 102"/>
                    <a:gd name="T2" fmla="*/ 86 w 86"/>
                    <a:gd name="T3" fmla="*/ 0 h 102"/>
                    <a:gd name="T4" fmla="*/ 78 w 86"/>
                    <a:gd name="T5" fmla="*/ 14 h 102"/>
                    <a:gd name="T6" fmla="*/ 78 w 86"/>
                    <a:gd name="T7" fmla="*/ 14 h 102"/>
                    <a:gd name="T8" fmla="*/ 64 w 86"/>
                    <a:gd name="T9" fmla="*/ 28 h 102"/>
                    <a:gd name="T10" fmla="*/ 64 w 86"/>
                    <a:gd name="T11" fmla="*/ 28 h 102"/>
                    <a:gd name="T12" fmla="*/ 50 w 86"/>
                    <a:gd name="T13" fmla="*/ 42 h 102"/>
                    <a:gd name="T14" fmla="*/ 50 w 86"/>
                    <a:gd name="T15" fmla="*/ 42 h 102"/>
                    <a:gd name="T16" fmla="*/ 36 w 86"/>
                    <a:gd name="T17" fmla="*/ 54 h 102"/>
                    <a:gd name="T18" fmla="*/ 36 w 86"/>
                    <a:gd name="T19" fmla="*/ 54 h 102"/>
                    <a:gd name="T20" fmla="*/ 22 w 86"/>
                    <a:gd name="T21" fmla="*/ 68 h 102"/>
                    <a:gd name="T22" fmla="*/ 22 w 86"/>
                    <a:gd name="T23" fmla="*/ 68 h 102"/>
                    <a:gd name="T24" fmla="*/ 20 w 86"/>
                    <a:gd name="T25" fmla="*/ 72 h 102"/>
                    <a:gd name="T26" fmla="*/ 20 w 86"/>
                    <a:gd name="T27" fmla="*/ 72 h 102"/>
                    <a:gd name="T28" fmla="*/ 16 w 86"/>
                    <a:gd name="T29" fmla="*/ 76 h 102"/>
                    <a:gd name="T30" fmla="*/ 16 w 86"/>
                    <a:gd name="T31" fmla="*/ 76 h 102"/>
                    <a:gd name="T32" fmla="*/ 16 w 86"/>
                    <a:gd name="T33" fmla="*/ 80 h 102"/>
                    <a:gd name="T34" fmla="*/ 14 w 86"/>
                    <a:gd name="T35" fmla="*/ 84 h 102"/>
                    <a:gd name="T36" fmla="*/ 14 w 86"/>
                    <a:gd name="T37" fmla="*/ 84 h 102"/>
                    <a:gd name="T38" fmla="*/ 14 w 86"/>
                    <a:gd name="T39" fmla="*/ 84 h 102"/>
                    <a:gd name="T40" fmla="*/ 14 w 86"/>
                    <a:gd name="T41" fmla="*/ 84 h 102"/>
                    <a:gd name="T42" fmla="*/ 14 w 86"/>
                    <a:gd name="T43" fmla="*/ 84 h 102"/>
                    <a:gd name="T44" fmla="*/ 14 w 86"/>
                    <a:gd name="T45" fmla="*/ 86 h 102"/>
                    <a:gd name="T46" fmla="*/ 14 w 86"/>
                    <a:gd name="T47" fmla="*/ 88 h 102"/>
                    <a:gd name="T48" fmla="*/ 12 w 86"/>
                    <a:gd name="T49" fmla="*/ 90 h 102"/>
                    <a:gd name="T50" fmla="*/ 12 w 86"/>
                    <a:gd name="T51" fmla="*/ 90 h 102"/>
                    <a:gd name="T52" fmla="*/ 10 w 86"/>
                    <a:gd name="T53" fmla="*/ 94 h 102"/>
                    <a:gd name="T54" fmla="*/ 10 w 86"/>
                    <a:gd name="T55" fmla="*/ 94 h 102"/>
                    <a:gd name="T56" fmla="*/ 2 w 86"/>
                    <a:gd name="T57" fmla="*/ 100 h 102"/>
                    <a:gd name="T58" fmla="*/ 2 w 86"/>
                    <a:gd name="T59" fmla="*/ 100 h 102"/>
                    <a:gd name="T60" fmla="*/ 0 w 86"/>
                    <a:gd name="T61" fmla="*/ 102 h 102"/>
                    <a:gd name="T62" fmla="*/ 0 w 86"/>
                    <a:gd name="T63" fmla="*/ 102 h 102"/>
                    <a:gd name="T64" fmla="*/ 2 w 86"/>
                    <a:gd name="T65" fmla="*/ 102 h 102"/>
                    <a:gd name="T66" fmla="*/ 2 w 86"/>
                    <a:gd name="T67" fmla="*/ 102 h 102"/>
                    <a:gd name="T68" fmla="*/ 4 w 86"/>
                    <a:gd name="T69" fmla="*/ 98 h 102"/>
                    <a:gd name="T70" fmla="*/ 4 w 86"/>
                    <a:gd name="T71" fmla="*/ 98 h 102"/>
                    <a:gd name="T72" fmla="*/ 14 w 86"/>
                    <a:gd name="T73" fmla="*/ 92 h 102"/>
                    <a:gd name="T74" fmla="*/ 14 w 86"/>
                    <a:gd name="T75" fmla="*/ 92 h 102"/>
                    <a:gd name="T76" fmla="*/ 14 w 86"/>
                    <a:gd name="T77" fmla="*/ 90 h 102"/>
                    <a:gd name="T78" fmla="*/ 16 w 86"/>
                    <a:gd name="T79" fmla="*/ 88 h 102"/>
                    <a:gd name="T80" fmla="*/ 16 w 86"/>
                    <a:gd name="T81" fmla="*/ 86 h 102"/>
                    <a:gd name="T82" fmla="*/ 16 w 86"/>
                    <a:gd name="T83" fmla="*/ 86 h 102"/>
                    <a:gd name="T84" fmla="*/ 16 w 86"/>
                    <a:gd name="T85" fmla="*/ 86 h 102"/>
                    <a:gd name="T86" fmla="*/ 16 w 86"/>
                    <a:gd name="T87" fmla="*/ 84 h 102"/>
                    <a:gd name="T88" fmla="*/ 16 w 86"/>
                    <a:gd name="T89" fmla="*/ 84 h 102"/>
                    <a:gd name="T90" fmla="*/ 16 w 86"/>
                    <a:gd name="T91" fmla="*/ 82 h 102"/>
                    <a:gd name="T92" fmla="*/ 16 w 86"/>
                    <a:gd name="T93" fmla="*/ 82 h 102"/>
                    <a:gd name="T94" fmla="*/ 16 w 86"/>
                    <a:gd name="T95" fmla="*/ 80 h 102"/>
                    <a:gd name="T96" fmla="*/ 16 w 86"/>
                    <a:gd name="T97" fmla="*/ 80 h 102"/>
                    <a:gd name="T98" fmla="*/ 22 w 86"/>
                    <a:gd name="T99" fmla="*/ 72 h 102"/>
                    <a:gd name="T100" fmla="*/ 22 w 86"/>
                    <a:gd name="T101" fmla="*/ 72 h 102"/>
                    <a:gd name="T102" fmla="*/ 28 w 86"/>
                    <a:gd name="T103" fmla="*/ 64 h 102"/>
                    <a:gd name="T104" fmla="*/ 28 w 86"/>
                    <a:gd name="T105" fmla="*/ 64 h 102"/>
                    <a:gd name="T106" fmla="*/ 44 w 86"/>
                    <a:gd name="T107" fmla="*/ 48 h 102"/>
                    <a:gd name="T108" fmla="*/ 44 w 86"/>
                    <a:gd name="T109" fmla="*/ 48 h 102"/>
                    <a:gd name="T110" fmla="*/ 60 w 86"/>
                    <a:gd name="T111" fmla="*/ 34 h 102"/>
                    <a:gd name="T112" fmla="*/ 60 w 86"/>
                    <a:gd name="T113" fmla="*/ 34 h 102"/>
                    <a:gd name="T114" fmla="*/ 76 w 86"/>
                    <a:gd name="T115" fmla="*/ 18 h 102"/>
                    <a:gd name="T116" fmla="*/ 76 w 86"/>
                    <a:gd name="T117" fmla="*/ 18 h 102"/>
                    <a:gd name="T118" fmla="*/ 84 w 86"/>
                    <a:gd name="T119" fmla="*/ 6 h 102"/>
                    <a:gd name="T120" fmla="*/ 84 w 86"/>
                    <a:gd name="T121" fmla="*/ 6 h 102"/>
                    <a:gd name="T122" fmla="*/ 86 w 86"/>
                    <a:gd name="T1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 h="102">
                      <a:moveTo>
                        <a:pt x="86" y="0"/>
                      </a:moveTo>
                      <a:lnTo>
                        <a:pt x="86" y="0"/>
                      </a:lnTo>
                      <a:lnTo>
                        <a:pt x="78" y="14"/>
                      </a:lnTo>
                      <a:lnTo>
                        <a:pt x="78" y="14"/>
                      </a:lnTo>
                      <a:lnTo>
                        <a:pt x="64" y="28"/>
                      </a:lnTo>
                      <a:lnTo>
                        <a:pt x="64" y="28"/>
                      </a:lnTo>
                      <a:lnTo>
                        <a:pt x="50" y="42"/>
                      </a:lnTo>
                      <a:lnTo>
                        <a:pt x="50" y="42"/>
                      </a:lnTo>
                      <a:lnTo>
                        <a:pt x="36" y="54"/>
                      </a:lnTo>
                      <a:lnTo>
                        <a:pt x="36" y="54"/>
                      </a:lnTo>
                      <a:lnTo>
                        <a:pt x="22" y="68"/>
                      </a:lnTo>
                      <a:lnTo>
                        <a:pt x="22" y="68"/>
                      </a:lnTo>
                      <a:lnTo>
                        <a:pt x="20" y="72"/>
                      </a:lnTo>
                      <a:lnTo>
                        <a:pt x="20" y="72"/>
                      </a:lnTo>
                      <a:lnTo>
                        <a:pt x="16" y="76"/>
                      </a:lnTo>
                      <a:lnTo>
                        <a:pt x="16" y="76"/>
                      </a:lnTo>
                      <a:lnTo>
                        <a:pt x="16" y="80"/>
                      </a:lnTo>
                      <a:lnTo>
                        <a:pt x="14" y="84"/>
                      </a:lnTo>
                      <a:lnTo>
                        <a:pt x="14" y="84"/>
                      </a:lnTo>
                      <a:lnTo>
                        <a:pt x="14" y="84"/>
                      </a:lnTo>
                      <a:lnTo>
                        <a:pt x="14" y="84"/>
                      </a:lnTo>
                      <a:lnTo>
                        <a:pt x="14" y="84"/>
                      </a:lnTo>
                      <a:lnTo>
                        <a:pt x="14" y="86"/>
                      </a:lnTo>
                      <a:lnTo>
                        <a:pt x="14" y="88"/>
                      </a:lnTo>
                      <a:lnTo>
                        <a:pt x="12" y="90"/>
                      </a:lnTo>
                      <a:lnTo>
                        <a:pt x="12" y="90"/>
                      </a:lnTo>
                      <a:lnTo>
                        <a:pt x="10" y="94"/>
                      </a:lnTo>
                      <a:lnTo>
                        <a:pt x="10" y="94"/>
                      </a:lnTo>
                      <a:lnTo>
                        <a:pt x="2" y="100"/>
                      </a:lnTo>
                      <a:lnTo>
                        <a:pt x="2" y="100"/>
                      </a:lnTo>
                      <a:lnTo>
                        <a:pt x="0" y="102"/>
                      </a:lnTo>
                      <a:lnTo>
                        <a:pt x="0" y="102"/>
                      </a:lnTo>
                      <a:lnTo>
                        <a:pt x="2" y="102"/>
                      </a:lnTo>
                      <a:lnTo>
                        <a:pt x="2" y="102"/>
                      </a:lnTo>
                      <a:lnTo>
                        <a:pt x="4" y="98"/>
                      </a:lnTo>
                      <a:lnTo>
                        <a:pt x="4" y="98"/>
                      </a:lnTo>
                      <a:lnTo>
                        <a:pt x="14" y="92"/>
                      </a:lnTo>
                      <a:lnTo>
                        <a:pt x="14" y="92"/>
                      </a:lnTo>
                      <a:lnTo>
                        <a:pt x="14" y="90"/>
                      </a:lnTo>
                      <a:lnTo>
                        <a:pt x="16" y="88"/>
                      </a:lnTo>
                      <a:lnTo>
                        <a:pt x="16" y="86"/>
                      </a:lnTo>
                      <a:lnTo>
                        <a:pt x="16" y="86"/>
                      </a:lnTo>
                      <a:lnTo>
                        <a:pt x="16" y="86"/>
                      </a:lnTo>
                      <a:lnTo>
                        <a:pt x="16" y="84"/>
                      </a:lnTo>
                      <a:lnTo>
                        <a:pt x="16" y="84"/>
                      </a:lnTo>
                      <a:lnTo>
                        <a:pt x="16" y="82"/>
                      </a:lnTo>
                      <a:lnTo>
                        <a:pt x="16" y="82"/>
                      </a:lnTo>
                      <a:lnTo>
                        <a:pt x="16" y="80"/>
                      </a:lnTo>
                      <a:lnTo>
                        <a:pt x="16" y="80"/>
                      </a:lnTo>
                      <a:lnTo>
                        <a:pt x="22" y="72"/>
                      </a:lnTo>
                      <a:lnTo>
                        <a:pt x="22" y="72"/>
                      </a:lnTo>
                      <a:lnTo>
                        <a:pt x="28" y="64"/>
                      </a:lnTo>
                      <a:lnTo>
                        <a:pt x="28" y="64"/>
                      </a:lnTo>
                      <a:lnTo>
                        <a:pt x="44" y="48"/>
                      </a:lnTo>
                      <a:lnTo>
                        <a:pt x="44" y="48"/>
                      </a:lnTo>
                      <a:lnTo>
                        <a:pt x="60" y="34"/>
                      </a:lnTo>
                      <a:lnTo>
                        <a:pt x="60" y="34"/>
                      </a:lnTo>
                      <a:lnTo>
                        <a:pt x="76" y="18"/>
                      </a:lnTo>
                      <a:lnTo>
                        <a:pt x="76" y="18"/>
                      </a:lnTo>
                      <a:lnTo>
                        <a:pt x="84" y="6"/>
                      </a:lnTo>
                      <a:lnTo>
                        <a:pt x="84" y="6"/>
                      </a:lnTo>
                      <a:lnTo>
                        <a:pt x="86" y="0"/>
                      </a:lnTo>
                      <a:close/>
                    </a:path>
                  </a:pathLst>
                </a:custGeom>
                <a:solidFill>
                  <a:srgbClr val="818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4" name="Freeform 268"/>
                <p:cNvSpPr>
                  <a:spLocks/>
                </p:cNvSpPr>
                <p:nvPr/>
              </p:nvSpPr>
              <p:spPr bwMode="auto">
                <a:xfrm>
                  <a:off x="3007" y="1121"/>
                  <a:ext cx="86" cy="102"/>
                </a:xfrm>
                <a:custGeom>
                  <a:avLst/>
                  <a:gdLst>
                    <a:gd name="T0" fmla="*/ 86 w 86"/>
                    <a:gd name="T1" fmla="*/ 0 h 102"/>
                    <a:gd name="T2" fmla="*/ 86 w 86"/>
                    <a:gd name="T3" fmla="*/ 0 h 102"/>
                    <a:gd name="T4" fmla="*/ 78 w 86"/>
                    <a:gd name="T5" fmla="*/ 14 h 102"/>
                    <a:gd name="T6" fmla="*/ 78 w 86"/>
                    <a:gd name="T7" fmla="*/ 14 h 102"/>
                    <a:gd name="T8" fmla="*/ 64 w 86"/>
                    <a:gd name="T9" fmla="*/ 28 h 102"/>
                    <a:gd name="T10" fmla="*/ 64 w 86"/>
                    <a:gd name="T11" fmla="*/ 28 h 102"/>
                    <a:gd name="T12" fmla="*/ 50 w 86"/>
                    <a:gd name="T13" fmla="*/ 42 h 102"/>
                    <a:gd name="T14" fmla="*/ 50 w 86"/>
                    <a:gd name="T15" fmla="*/ 42 h 102"/>
                    <a:gd name="T16" fmla="*/ 36 w 86"/>
                    <a:gd name="T17" fmla="*/ 54 h 102"/>
                    <a:gd name="T18" fmla="*/ 36 w 86"/>
                    <a:gd name="T19" fmla="*/ 54 h 102"/>
                    <a:gd name="T20" fmla="*/ 22 w 86"/>
                    <a:gd name="T21" fmla="*/ 68 h 102"/>
                    <a:gd name="T22" fmla="*/ 22 w 86"/>
                    <a:gd name="T23" fmla="*/ 68 h 102"/>
                    <a:gd name="T24" fmla="*/ 20 w 86"/>
                    <a:gd name="T25" fmla="*/ 72 h 102"/>
                    <a:gd name="T26" fmla="*/ 20 w 86"/>
                    <a:gd name="T27" fmla="*/ 72 h 102"/>
                    <a:gd name="T28" fmla="*/ 16 w 86"/>
                    <a:gd name="T29" fmla="*/ 76 h 102"/>
                    <a:gd name="T30" fmla="*/ 16 w 86"/>
                    <a:gd name="T31" fmla="*/ 76 h 102"/>
                    <a:gd name="T32" fmla="*/ 16 w 86"/>
                    <a:gd name="T33" fmla="*/ 80 h 102"/>
                    <a:gd name="T34" fmla="*/ 14 w 86"/>
                    <a:gd name="T35" fmla="*/ 84 h 102"/>
                    <a:gd name="T36" fmla="*/ 14 w 86"/>
                    <a:gd name="T37" fmla="*/ 84 h 102"/>
                    <a:gd name="T38" fmla="*/ 14 w 86"/>
                    <a:gd name="T39" fmla="*/ 84 h 102"/>
                    <a:gd name="T40" fmla="*/ 14 w 86"/>
                    <a:gd name="T41" fmla="*/ 84 h 102"/>
                    <a:gd name="T42" fmla="*/ 14 w 86"/>
                    <a:gd name="T43" fmla="*/ 84 h 102"/>
                    <a:gd name="T44" fmla="*/ 14 w 86"/>
                    <a:gd name="T45" fmla="*/ 86 h 102"/>
                    <a:gd name="T46" fmla="*/ 14 w 86"/>
                    <a:gd name="T47" fmla="*/ 88 h 102"/>
                    <a:gd name="T48" fmla="*/ 12 w 86"/>
                    <a:gd name="T49" fmla="*/ 90 h 102"/>
                    <a:gd name="T50" fmla="*/ 12 w 86"/>
                    <a:gd name="T51" fmla="*/ 90 h 102"/>
                    <a:gd name="T52" fmla="*/ 10 w 86"/>
                    <a:gd name="T53" fmla="*/ 94 h 102"/>
                    <a:gd name="T54" fmla="*/ 10 w 86"/>
                    <a:gd name="T55" fmla="*/ 94 h 102"/>
                    <a:gd name="T56" fmla="*/ 2 w 86"/>
                    <a:gd name="T57" fmla="*/ 100 h 102"/>
                    <a:gd name="T58" fmla="*/ 2 w 86"/>
                    <a:gd name="T59" fmla="*/ 100 h 102"/>
                    <a:gd name="T60" fmla="*/ 0 w 86"/>
                    <a:gd name="T61" fmla="*/ 102 h 102"/>
                    <a:gd name="T62" fmla="*/ 0 w 86"/>
                    <a:gd name="T63" fmla="*/ 102 h 102"/>
                    <a:gd name="T64" fmla="*/ 2 w 86"/>
                    <a:gd name="T65" fmla="*/ 102 h 102"/>
                    <a:gd name="T66" fmla="*/ 2 w 86"/>
                    <a:gd name="T67" fmla="*/ 102 h 102"/>
                    <a:gd name="T68" fmla="*/ 4 w 86"/>
                    <a:gd name="T69" fmla="*/ 98 h 102"/>
                    <a:gd name="T70" fmla="*/ 4 w 86"/>
                    <a:gd name="T71" fmla="*/ 98 h 102"/>
                    <a:gd name="T72" fmla="*/ 14 w 86"/>
                    <a:gd name="T73" fmla="*/ 92 h 102"/>
                    <a:gd name="T74" fmla="*/ 14 w 86"/>
                    <a:gd name="T75" fmla="*/ 92 h 102"/>
                    <a:gd name="T76" fmla="*/ 14 w 86"/>
                    <a:gd name="T77" fmla="*/ 90 h 102"/>
                    <a:gd name="T78" fmla="*/ 16 w 86"/>
                    <a:gd name="T79" fmla="*/ 88 h 102"/>
                    <a:gd name="T80" fmla="*/ 16 w 86"/>
                    <a:gd name="T81" fmla="*/ 86 h 102"/>
                    <a:gd name="T82" fmla="*/ 16 w 86"/>
                    <a:gd name="T83" fmla="*/ 86 h 102"/>
                    <a:gd name="T84" fmla="*/ 16 w 86"/>
                    <a:gd name="T85" fmla="*/ 86 h 102"/>
                    <a:gd name="T86" fmla="*/ 16 w 86"/>
                    <a:gd name="T87" fmla="*/ 84 h 102"/>
                    <a:gd name="T88" fmla="*/ 16 w 86"/>
                    <a:gd name="T89" fmla="*/ 84 h 102"/>
                    <a:gd name="T90" fmla="*/ 16 w 86"/>
                    <a:gd name="T91" fmla="*/ 82 h 102"/>
                    <a:gd name="T92" fmla="*/ 16 w 86"/>
                    <a:gd name="T93" fmla="*/ 82 h 102"/>
                    <a:gd name="T94" fmla="*/ 16 w 86"/>
                    <a:gd name="T95" fmla="*/ 80 h 102"/>
                    <a:gd name="T96" fmla="*/ 16 w 86"/>
                    <a:gd name="T97" fmla="*/ 80 h 102"/>
                    <a:gd name="T98" fmla="*/ 22 w 86"/>
                    <a:gd name="T99" fmla="*/ 72 h 102"/>
                    <a:gd name="T100" fmla="*/ 22 w 86"/>
                    <a:gd name="T101" fmla="*/ 72 h 102"/>
                    <a:gd name="T102" fmla="*/ 28 w 86"/>
                    <a:gd name="T103" fmla="*/ 64 h 102"/>
                    <a:gd name="T104" fmla="*/ 28 w 86"/>
                    <a:gd name="T105" fmla="*/ 64 h 102"/>
                    <a:gd name="T106" fmla="*/ 44 w 86"/>
                    <a:gd name="T107" fmla="*/ 48 h 102"/>
                    <a:gd name="T108" fmla="*/ 44 w 86"/>
                    <a:gd name="T109" fmla="*/ 48 h 102"/>
                    <a:gd name="T110" fmla="*/ 60 w 86"/>
                    <a:gd name="T111" fmla="*/ 34 h 102"/>
                    <a:gd name="T112" fmla="*/ 60 w 86"/>
                    <a:gd name="T113" fmla="*/ 34 h 102"/>
                    <a:gd name="T114" fmla="*/ 76 w 86"/>
                    <a:gd name="T115" fmla="*/ 18 h 102"/>
                    <a:gd name="T116" fmla="*/ 76 w 86"/>
                    <a:gd name="T117" fmla="*/ 18 h 102"/>
                    <a:gd name="T118" fmla="*/ 84 w 86"/>
                    <a:gd name="T119" fmla="*/ 6 h 102"/>
                    <a:gd name="T120" fmla="*/ 84 w 86"/>
                    <a:gd name="T121" fmla="*/ 6 h 102"/>
                    <a:gd name="T122" fmla="*/ 86 w 86"/>
                    <a:gd name="T1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 h="102">
                      <a:moveTo>
                        <a:pt x="86" y="0"/>
                      </a:moveTo>
                      <a:lnTo>
                        <a:pt x="86" y="0"/>
                      </a:lnTo>
                      <a:lnTo>
                        <a:pt x="78" y="14"/>
                      </a:lnTo>
                      <a:lnTo>
                        <a:pt x="78" y="14"/>
                      </a:lnTo>
                      <a:lnTo>
                        <a:pt x="64" y="28"/>
                      </a:lnTo>
                      <a:lnTo>
                        <a:pt x="64" y="28"/>
                      </a:lnTo>
                      <a:lnTo>
                        <a:pt x="50" y="42"/>
                      </a:lnTo>
                      <a:lnTo>
                        <a:pt x="50" y="42"/>
                      </a:lnTo>
                      <a:lnTo>
                        <a:pt x="36" y="54"/>
                      </a:lnTo>
                      <a:lnTo>
                        <a:pt x="36" y="54"/>
                      </a:lnTo>
                      <a:lnTo>
                        <a:pt x="22" y="68"/>
                      </a:lnTo>
                      <a:lnTo>
                        <a:pt x="22" y="68"/>
                      </a:lnTo>
                      <a:lnTo>
                        <a:pt x="20" y="72"/>
                      </a:lnTo>
                      <a:lnTo>
                        <a:pt x="20" y="72"/>
                      </a:lnTo>
                      <a:lnTo>
                        <a:pt x="16" y="76"/>
                      </a:lnTo>
                      <a:lnTo>
                        <a:pt x="16" y="76"/>
                      </a:lnTo>
                      <a:lnTo>
                        <a:pt x="16" y="80"/>
                      </a:lnTo>
                      <a:lnTo>
                        <a:pt x="14" y="84"/>
                      </a:lnTo>
                      <a:lnTo>
                        <a:pt x="14" y="84"/>
                      </a:lnTo>
                      <a:lnTo>
                        <a:pt x="14" y="84"/>
                      </a:lnTo>
                      <a:lnTo>
                        <a:pt x="14" y="84"/>
                      </a:lnTo>
                      <a:lnTo>
                        <a:pt x="14" y="84"/>
                      </a:lnTo>
                      <a:lnTo>
                        <a:pt x="14" y="86"/>
                      </a:lnTo>
                      <a:lnTo>
                        <a:pt x="14" y="88"/>
                      </a:lnTo>
                      <a:lnTo>
                        <a:pt x="12" y="90"/>
                      </a:lnTo>
                      <a:lnTo>
                        <a:pt x="12" y="90"/>
                      </a:lnTo>
                      <a:lnTo>
                        <a:pt x="10" y="94"/>
                      </a:lnTo>
                      <a:lnTo>
                        <a:pt x="10" y="94"/>
                      </a:lnTo>
                      <a:lnTo>
                        <a:pt x="2" y="100"/>
                      </a:lnTo>
                      <a:lnTo>
                        <a:pt x="2" y="100"/>
                      </a:lnTo>
                      <a:lnTo>
                        <a:pt x="0" y="102"/>
                      </a:lnTo>
                      <a:lnTo>
                        <a:pt x="0" y="102"/>
                      </a:lnTo>
                      <a:lnTo>
                        <a:pt x="2" y="102"/>
                      </a:lnTo>
                      <a:lnTo>
                        <a:pt x="2" y="102"/>
                      </a:lnTo>
                      <a:lnTo>
                        <a:pt x="4" y="98"/>
                      </a:lnTo>
                      <a:lnTo>
                        <a:pt x="4" y="98"/>
                      </a:lnTo>
                      <a:lnTo>
                        <a:pt x="14" y="92"/>
                      </a:lnTo>
                      <a:lnTo>
                        <a:pt x="14" y="92"/>
                      </a:lnTo>
                      <a:lnTo>
                        <a:pt x="14" y="90"/>
                      </a:lnTo>
                      <a:lnTo>
                        <a:pt x="16" y="88"/>
                      </a:lnTo>
                      <a:lnTo>
                        <a:pt x="16" y="86"/>
                      </a:lnTo>
                      <a:lnTo>
                        <a:pt x="16" y="86"/>
                      </a:lnTo>
                      <a:lnTo>
                        <a:pt x="16" y="86"/>
                      </a:lnTo>
                      <a:lnTo>
                        <a:pt x="16" y="84"/>
                      </a:lnTo>
                      <a:lnTo>
                        <a:pt x="16" y="84"/>
                      </a:lnTo>
                      <a:lnTo>
                        <a:pt x="16" y="82"/>
                      </a:lnTo>
                      <a:lnTo>
                        <a:pt x="16" y="82"/>
                      </a:lnTo>
                      <a:lnTo>
                        <a:pt x="16" y="80"/>
                      </a:lnTo>
                      <a:lnTo>
                        <a:pt x="16" y="80"/>
                      </a:lnTo>
                      <a:lnTo>
                        <a:pt x="22" y="72"/>
                      </a:lnTo>
                      <a:lnTo>
                        <a:pt x="22" y="72"/>
                      </a:lnTo>
                      <a:lnTo>
                        <a:pt x="28" y="64"/>
                      </a:lnTo>
                      <a:lnTo>
                        <a:pt x="28" y="64"/>
                      </a:lnTo>
                      <a:lnTo>
                        <a:pt x="44" y="48"/>
                      </a:lnTo>
                      <a:lnTo>
                        <a:pt x="44" y="48"/>
                      </a:lnTo>
                      <a:lnTo>
                        <a:pt x="60" y="34"/>
                      </a:lnTo>
                      <a:lnTo>
                        <a:pt x="60" y="34"/>
                      </a:lnTo>
                      <a:lnTo>
                        <a:pt x="76" y="18"/>
                      </a:lnTo>
                      <a:lnTo>
                        <a:pt x="76" y="18"/>
                      </a:lnTo>
                      <a:lnTo>
                        <a:pt x="84" y="6"/>
                      </a:lnTo>
                      <a:lnTo>
                        <a:pt x="84" y="6"/>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5" name="Freeform 269"/>
                <p:cNvSpPr>
                  <a:spLocks/>
                </p:cNvSpPr>
                <p:nvPr/>
              </p:nvSpPr>
              <p:spPr bwMode="auto">
                <a:xfrm>
                  <a:off x="3143" y="1213"/>
                  <a:ext cx="4" cy="20"/>
                </a:xfrm>
                <a:custGeom>
                  <a:avLst/>
                  <a:gdLst>
                    <a:gd name="T0" fmla="*/ 2 w 4"/>
                    <a:gd name="T1" fmla="*/ 0 h 20"/>
                    <a:gd name="T2" fmla="*/ 2 w 4"/>
                    <a:gd name="T3" fmla="*/ 4 h 20"/>
                    <a:gd name="T4" fmla="*/ 2 w 4"/>
                    <a:gd name="T5" fmla="*/ 4 h 20"/>
                    <a:gd name="T6" fmla="*/ 2 w 4"/>
                    <a:gd name="T7" fmla="*/ 10 h 20"/>
                    <a:gd name="T8" fmla="*/ 2 w 4"/>
                    <a:gd name="T9" fmla="*/ 10 h 20"/>
                    <a:gd name="T10" fmla="*/ 2 w 4"/>
                    <a:gd name="T11" fmla="*/ 16 h 20"/>
                    <a:gd name="T12" fmla="*/ 0 w 4"/>
                    <a:gd name="T13" fmla="*/ 20 h 20"/>
                    <a:gd name="T14" fmla="*/ 0 w 4"/>
                    <a:gd name="T15" fmla="*/ 20 h 20"/>
                    <a:gd name="T16" fmla="*/ 2 w 4"/>
                    <a:gd name="T17" fmla="*/ 20 h 20"/>
                    <a:gd name="T18" fmla="*/ 2 w 4"/>
                    <a:gd name="T19" fmla="*/ 20 h 20"/>
                    <a:gd name="T20" fmla="*/ 4 w 4"/>
                    <a:gd name="T21" fmla="*/ 0 h 20"/>
                    <a:gd name="T22" fmla="*/ 4 w 4"/>
                    <a:gd name="T23" fmla="*/ 0 h 20"/>
                    <a:gd name="T24" fmla="*/ 2 w 4"/>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0">
                      <a:moveTo>
                        <a:pt x="2" y="0"/>
                      </a:moveTo>
                      <a:lnTo>
                        <a:pt x="2" y="4"/>
                      </a:lnTo>
                      <a:lnTo>
                        <a:pt x="2" y="4"/>
                      </a:lnTo>
                      <a:lnTo>
                        <a:pt x="2" y="10"/>
                      </a:lnTo>
                      <a:lnTo>
                        <a:pt x="2" y="10"/>
                      </a:lnTo>
                      <a:lnTo>
                        <a:pt x="2" y="16"/>
                      </a:lnTo>
                      <a:lnTo>
                        <a:pt x="0" y="20"/>
                      </a:lnTo>
                      <a:lnTo>
                        <a:pt x="0" y="20"/>
                      </a:lnTo>
                      <a:lnTo>
                        <a:pt x="2" y="20"/>
                      </a:lnTo>
                      <a:lnTo>
                        <a:pt x="2" y="20"/>
                      </a:lnTo>
                      <a:lnTo>
                        <a:pt x="4" y="0"/>
                      </a:lnTo>
                      <a:lnTo>
                        <a:pt x="4" y="0"/>
                      </a:lnTo>
                      <a:lnTo>
                        <a:pt x="2"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6" name="Freeform 270"/>
                <p:cNvSpPr>
                  <a:spLocks/>
                </p:cNvSpPr>
                <p:nvPr/>
              </p:nvSpPr>
              <p:spPr bwMode="auto">
                <a:xfrm>
                  <a:off x="3143" y="1213"/>
                  <a:ext cx="4" cy="20"/>
                </a:xfrm>
                <a:custGeom>
                  <a:avLst/>
                  <a:gdLst>
                    <a:gd name="T0" fmla="*/ 2 w 4"/>
                    <a:gd name="T1" fmla="*/ 0 h 20"/>
                    <a:gd name="T2" fmla="*/ 2 w 4"/>
                    <a:gd name="T3" fmla="*/ 4 h 20"/>
                    <a:gd name="T4" fmla="*/ 2 w 4"/>
                    <a:gd name="T5" fmla="*/ 4 h 20"/>
                    <a:gd name="T6" fmla="*/ 2 w 4"/>
                    <a:gd name="T7" fmla="*/ 10 h 20"/>
                    <a:gd name="T8" fmla="*/ 2 w 4"/>
                    <a:gd name="T9" fmla="*/ 10 h 20"/>
                    <a:gd name="T10" fmla="*/ 2 w 4"/>
                    <a:gd name="T11" fmla="*/ 16 h 20"/>
                    <a:gd name="T12" fmla="*/ 0 w 4"/>
                    <a:gd name="T13" fmla="*/ 20 h 20"/>
                    <a:gd name="T14" fmla="*/ 0 w 4"/>
                    <a:gd name="T15" fmla="*/ 20 h 20"/>
                    <a:gd name="T16" fmla="*/ 2 w 4"/>
                    <a:gd name="T17" fmla="*/ 20 h 20"/>
                    <a:gd name="T18" fmla="*/ 2 w 4"/>
                    <a:gd name="T19" fmla="*/ 20 h 20"/>
                    <a:gd name="T20" fmla="*/ 4 w 4"/>
                    <a:gd name="T21" fmla="*/ 0 h 20"/>
                    <a:gd name="T22" fmla="*/ 4 w 4"/>
                    <a:gd name="T23" fmla="*/ 0 h 20"/>
                    <a:gd name="T24" fmla="*/ 2 w 4"/>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0">
                      <a:moveTo>
                        <a:pt x="2" y="0"/>
                      </a:moveTo>
                      <a:lnTo>
                        <a:pt x="2" y="4"/>
                      </a:lnTo>
                      <a:lnTo>
                        <a:pt x="2" y="4"/>
                      </a:lnTo>
                      <a:lnTo>
                        <a:pt x="2" y="10"/>
                      </a:lnTo>
                      <a:lnTo>
                        <a:pt x="2" y="10"/>
                      </a:lnTo>
                      <a:lnTo>
                        <a:pt x="2" y="16"/>
                      </a:lnTo>
                      <a:lnTo>
                        <a:pt x="0" y="20"/>
                      </a:lnTo>
                      <a:lnTo>
                        <a:pt x="0" y="20"/>
                      </a:lnTo>
                      <a:lnTo>
                        <a:pt x="2" y="20"/>
                      </a:lnTo>
                      <a:lnTo>
                        <a:pt x="2" y="20"/>
                      </a:lnTo>
                      <a:lnTo>
                        <a:pt x="4" y="0"/>
                      </a:lnTo>
                      <a:lnTo>
                        <a:pt x="4"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7" name="Freeform 271"/>
                <p:cNvSpPr>
                  <a:spLocks noEditPoints="1"/>
                </p:cNvSpPr>
                <p:nvPr/>
              </p:nvSpPr>
              <p:spPr bwMode="auto">
                <a:xfrm>
                  <a:off x="3007" y="1095"/>
                  <a:ext cx="88" cy="128"/>
                </a:xfrm>
                <a:custGeom>
                  <a:avLst/>
                  <a:gdLst>
                    <a:gd name="T0" fmla="*/ 14 w 88"/>
                    <a:gd name="T1" fmla="*/ 110 h 128"/>
                    <a:gd name="T2" fmla="*/ 14 w 88"/>
                    <a:gd name="T3" fmla="*/ 110 h 128"/>
                    <a:gd name="T4" fmla="*/ 86 w 88"/>
                    <a:gd name="T5" fmla="*/ 0 h 128"/>
                    <a:gd name="T6" fmla="*/ 86 w 88"/>
                    <a:gd name="T7" fmla="*/ 6 h 128"/>
                    <a:gd name="T8" fmla="*/ 86 w 88"/>
                    <a:gd name="T9" fmla="*/ 6 h 128"/>
                    <a:gd name="T10" fmla="*/ 88 w 88"/>
                    <a:gd name="T11" fmla="*/ 8 h 128"/>
                    <a:gd name="T12" fmla="*/ 88 w 88"/>
                    <a:gd name="T13" fmla="*/ 12 h 128"/>
                    <a:gd name="T14" fmla="*/ 86 w 88"/>
                    <a:gd name="T15" fmla="*/ 24 h 128"/>
                    <a:gd name="T16" fmla="*/ 64 w 88"/>
                    <a:gd name="T17" fmla="*/ 52 h 128"/>
                    <a:gd name="T18" fmla="*/ 48 w 88"/>
                    <a:gd name="T19" fmla="*/ 70 h 128"/>
                    <a:gd name="T20" fmla="*/ 20 w 88"/>
                    <a:gd name="T21" fmla="*/ 96 h 128"/>
                    <a:gd name="T22" fmla="*/ 14 w 88"/>
                    <a:gd name="T23" fmla="*/ 110 h 128"/>
                    <a:gd name="T24" fmla="*/ 14 w 88"/>
                    <a:gd name="T25" fmla="*/ 110 h 128"/>
                    <a:gd name="T26" fmla="*/ 14 w 88"/>
                    <a:gd name="T27" fmla="*/ 110 h 128"/>
                    <a:gd name="T28" fmla="*/ 14 w 88"/>
                    <a:gd name="T29" fmla="*/ 114 h 128"/>
                    <a:gd name="T30" fmla="*/ 0 w 88"/>
                    <a:gd name="T31" fmla="*/ 128 h 128"/>
                    <a:gd name="T32" fmla="*/ 0 w 88"/>
                    <a:gd name="T33" fmla="*/ 128 h 128"/>
                    <a:gd name="T34" fmla="*/ 2 w 88"/>
                    <a:gd name="T35" fmla="*/ 126 h 128"/>
                    <a:gd name="T36" fmla="*/ 10 w 88"/>
                    <a:gd name="T37" fmla="*/ 120 h 128"/>
                    <a:gd name="T38" fmla="*/ 12 w 88"/>
                    <a:gd name="T39" fmla="*/ 116 h 128"/>
                    <a:gd name="T40" fmla="*/ 14 w 88"/>
                    <a:gd name="T41" fmla="*/ 112 h 128"/>
                    <a:gd name="T42" fmla="*/ 14 w 88"/>
                    <a:gd name="T43" fmla="*/ 110 h 128"/>
                    <a:gd name="T44" fmla="*/ 16 w 88"/>
                    <a:gd name="T45" fmla="*/ 102 h 128"/>
                    <a:gd name="T46" fmla="*/ 20 w 88"/>
                    <a:gd name="T47" fmla="*/ 98 h 128"/>
                    <a:gd name="T48" fmla="*/ 22 w 88"/>
                    <a:gd name="T49" fmla="*/ 94 h 128"/>
                    <a:gd name="T50" fmla="*/ 36 w 88"/>
                    <a:gd name="T51" fmla="*/ 80 h 128"/>
                    <a:gd name="T52" fmla="*/ 50 w 88"/>
                    <a:gd name="T53" fmla="*/ 68 h 128"/>
                    <a:gd name="T54" fmla="*/ 64 w 88"/>
                    <a:gd name="T55" fmla="*/ 54 h 128"/>
                    <a:gd name="T56" fmla="*/ 78 w 88"/>
                    <a:gd name="T57" fmla="*/ 40 h 128"/>
                    <a:gd name="T58" fmla="*/ 86 w 88"/>
                    <a:gd name="T59" fmla="*/ 26 h 128"/>
                    <a:gd name="T60" fmla="*/ 88 w 88"/>
                    <a:gd name="T61" fmla="*/ 18 h 128"/>
                    <a:gd name="T62" fmla="*/ 86 w 88"/>
                    <a:gd name="T6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28">
                      <a:moveTo>
                        <a:pt x="14" y="110"/>
                      </a:moveTo>
                      <a:lnTo>
                        <a:pt x="14" y="110"/>
                      </a:lnTo>
                      <a:lnTo>
                        <a:pt x="14" y="110"/>
                      </a:lnTo>
                      <a:lnTo>
                        <a:pt x="14" y="110"/>
                      </a:lnTo>
                      <a:lnTo>
                        <a:pt x="14" y="110"/>
                      </a:lnTo>
                      <a:close/>
                      <a:moveTo>
                        <a:pt x="86" y="0"/>
                      </a:moveTo>
                      <a:lnTo>
                        <a:pt x="86" y="0"/>
                      </a:lnTo>
                      <a:lnTo>
                        <a:pt x="86" y="6"/>
                      </a:lnTo>
                      <a:lnTo>
                        <a:pt x="86" y="6"/>
                      </a:lnTo>
                      <a:lnTo>
                        <a:pt x="86" y="6"/>
                      </a:lnTo>
                      <a:lnTo>
                        <a:pt x="86" y="6"/>
                      </a:lnTo>
                      <a:lnTo>
                        <a:pt x="88" y="8"/>
                      </a:lnTo>
                      <a:lnTo>
                        <a:pt x="88" y="8"/>
                      </a:lnTo>
                      <a:lnTo>
                        <a:pt x="88" y="12"/>
                      </a:lnTo>
                      <a:lnTo>
                        <a:pt x="88" y="12"/>
                      </a:lnTo>
                      <a:lnTo>
                        <a:pt x="86" y="24"/>
                      </a:lnTo>
                      <a:lnTo>
                        <a:pt x="78" y="38"/>
                      </a:lnTo>
                      <a:lnTo>
                        <a:pt x="64" y="52"/>
                      </a:lnTo>
                      <a:lnTo>
                        <a:pt x="48" y="70"/>
                      </a:lnTo>
                      <a:lnTo>
                        <a:pt x="48" y="70"/>
                      </a:lnTo>
                      <a:lnTo>
                        <a:pt x="30" y="86"/>
                      </a:lnTo>
                      <a:lnTo>
                        <a:pt x="20" y="96"/>
                      </a:lnTo>
                      <a:lnTo>
                        <a:pt x="16" y="104"/>
                      </a:lnTo>
                      <a:lnTo>
                        <a:pt x="14" y="110"/>
                      </a:lnTo>
                      <a:lnTo>
                        <a:pt x="14" y="110"/>
                      </a:lnTo>
                      <a:lnTo>
                        <a:pt x="14" y="110"/>
                      </a:lnTo>
                      <a:lnTo>
                        <a:pt x="14" y="110"/>
                      </a:lnTo>
                      <a:lnTo>
                        <a:pt x="14" y="110"/>
                      </a:lnTo>
                      <a:lnTo>
                        <a:pt x="14" y="110"/>
                      </a:lnTo>
                      <a:lnTo>
                        <a:pt x="14" y="114"/>
                      </a:lnTo>
                      <a:lnTo>
                        <a:pt x="10" y="118"/>
                      </a:lnTo>
                      <a:lnTo>
                        <a:pt x="0" y="128"/>
                      </a:lnTo>
                      <a:lnTo>
                        <a:pt x="0" y="128"/>
                      </a:lnTo>
                      <a:lnTo>
                        <a:pt x="0" y="128"/>
                      </a:lnTo>
                      <a:lnTo>
                        <a:pt x="0" y="128"/>
                      </a:lnTo>
                      <a:lnTo>
                        <a:pt x="2" y="126"/>
                      </a:lnTo>
                      <a:lnTo>
                        <a:pt x="2" y="126"/>
                      </a:lnTo>
                      <a:lnTo>
                        <a:pt x="10" y="120"/>
                      </a:lnTo>
                      <a:lnTo>
                        <a:pt x="10" y="120"/>
                      </a:lnTo>
                      <a:lnTo>
                        <a:pt x="12" y="116"/>
                      </a:lnTo>
                      <a:lnTo>
                        <a:pt x="14" y="114"/>
                      </a:lnTo>
                      <a:lnTo>
                        <a:pt x="14" y="112"/>
                      </a:lnTo>
                      <a:lnTo>
                        <a:pt x="14" y="110"/>
                      </a:lnTo>
                      <a:lnTo>
                        <a:pt x="14" y="110"/>
                      </a:lnTo>
                      <a:lnTo>
                        <a:pt x="16" y="106"/>
                      </a:lnTo>
                      <a:lnTo>
                        <a:pt x="16" y="102"/>
                      </a:lnTo>
                      <a:lnTo>
                        <a:pt x="16" y="102"/>
                      </a:lnTo>
                      <a:lnTo>
                        <a:pt x="20" y="98"/>
                      </a:lnTo>
                      <a:lnTo>
                        <a:pt x="20" y="98"/>
                      </a:lnTo>
                      <a:lnTo>
                        <a:pt x="22" y="94"/>
                      </a:lnTo>
                      <a:lnTo>
                        <a:pt x="22" y="94"/>
                      </a:lnTo>
                      <a:lnTo>
                        <a:pt x="36" y="80"/>
                      </a:lnTo>
                      <a:lnTo>
                        <a:pt x="36" y="80"/>
                      </a:lnTo>
                      <a:lnTo>
                        <a:pt x="50" y="68"/>
                      </a:lnTo>
                      <a:lnTo>
                        <a:pt x="50" y="68"/>
                      </a:lnTo>
                      <a:lnTo>
                        <a:pt x="64" y="54"/>
                      </a:lnTo>
                      <a:lnTo>
                        <a:pt x="64" y="54"/>
                      </a:lnTo>
                      <a:lnTo>
                        <a:pt x="78" y="40"/>
                      </a:lnTo>
                      <a:lnTo>
                        <a:pt x="78" y="40"/>
                      </a:lnTo>
                      <a:lnTo>
                        <a:pt x="86" y="26"/>
                      </a:lnTo>
                      <a:lnTo>
                        <a:pt x="86" y="26"/>
                      </a:lnTo>
                      <a:lnTo>
                        <a:pt x="88" y="18"/>
                      </a:lnTo>
                      <a:lnTo>
                        <a:pt x="88" y="10"/>
                      </a:lnTo>
                      <a:lnTo>
                        <a:pt x="86"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8" name="Rectangle 272"/>
                <p:cNvSpPr>
                  <a:spLocks noChangeArrowheads="1"/>
                </p:cNvSpPr>
                <p:nvPr/>
              </p:nvSpPr>
              <p:spPr bwMode="auto">
                <a:xfrm>
                  <a:off x="3021" y="1205"/>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69" name="Freeform 273"/>
                <p:cNvSpPr>
                  <a:spLocks/>
                </p:cNvSpPr>
                <p:nvPr/>
              </p:nvSpPr>
              <p:spPr bwMode="auto">
                <a:xfrm>
                  <a:off x="3007" y="1095"/>
                  <a:ext cx="88" cy="128"/>
                </a:xfrm>
                <a:custGeom>
                  <a:avLst/>
                  <a:gdLst>
                    <a:gd name="T0" fmla="*/ 86 w 88"/>
                    <a:gd name="T1" fmla="*/ 0 h 128"/>
                    <a:gd name="T2" fmla="*/ 86 w 88"/>
                    <a:gd name="T3" fmla="*/ 0 h 128"/>
                    <a:gd name="T4" fmla="*/ 86 w 88"/>
                    <a:gd name="T5" fmla="*/ 6 h 128"/>
                    <a:gd name="T6" fmla="*/ 86 w 88"/>
                    <a:gd name="T7" fmla="*/ 6 h 128"/>
                    <a:gd name="T8" fmla="*/ 86 w 88"/>
                    <a:gd name="T9" fmla="*/ 6 h 128"/>
                    <a:gd name="T10" fmla="*/ 86 w 88"/>
                    <a:gd name="T11" fmla="*/ 6 h 128"/>
                    <a:gd name="T12" fmla="*/ 88 w 88"/>
                    <a:gd name="T13" fmla="*/ 8 h 128"/>
                    <a:gd name="T14" fmla="*/ 88 w 88"/>
                    <a:gd name="T15" fmla="*/ 8 h 128"/>
                    <a:gd name="T16" fmla="*/ 88 w 88"/>
                    <a:gd name="T17" fmla="*/ 12 h 128"/>
                    <a:gd name="T18" fmla="*/ 88 w 88"/>
                    <a:gd name="T19" fmla="*/ 12 h 128"/>
                    <a:gd name="T20" fmla="*/ 86 w 88"/>
                    <a:gd name="T21" fmla="*/ 24 h 128"/>
                    <a:gd name="T22" fmla="*/ 78 w 88"/>
                    <a:gd name="T23" fmla="*/ 38 h 128"/>
                    <a:gd name="T24" fmla="*/ 64 w 88"/>
                    <a:gd name="T25" fmla="*/ 52 h 128"/>
                    <a:gd name="T26" fmla="*/ 48 w 88"/>
                    <a:gd name="T27" fmla="*/ 70 h 128"/>
                    <a:gd name="T28" fmla="*/ 48 w 88"/>
                    <a:gd name="T29" fmla="*/ 70 h 128"/>
                    <a:gd name="T30" fmla="*/ 30 w 88"/>
                    <a:gd name="T31" fmla="*/ 86 h 128"/>
                    <a:gd name="T32" fmla="*/ 20 w 88"/>
                    <a:gd name="T33" fmla="*/ 96 h 128"/>
                    <a:gd name="T34" fmla="*/ 16 w 88"/>
                    <a:gd name="T35" fmla="*/ 104 h 128"/>
                    <a:gd name="T36" fmla="*/ 14 w 88"/>
                    <a:gd name="T37" fmla="*/ 110 h 128"/>
                    <a:gd name="T38" fmla="*/ 14 w 88"/>
                    <a:gd name="T39" fmla="*/ 110 h 128"/>
                    <a:gd name="T40" fmla="*/ 14 w 88"/>
                    <a:gd name="T41" fmla="*/ 110 h 128"/>
                    <a:gd name="T42" fmla="*/ 14 w 88"/>
                    <a:gd name="T43" fmla="*/ 110 h 128"/>
                    <a:gd name="T44" fmla="*/ 14 w 88"/>
                    <a:gd name="T45" fmla="*/ 110 h 128"/>
                    <a:gd name="T46" fmla="*/ 14 w 88"/>
                    <a:gd name="T47" fmla="*/ 110 h 128"/>
                    <a:gd name="T48" fmla="*/ 14 w 88"/>
                    <a:gd name="T49" fmla="*/ 114 h 128"/>
                    <a:gd name="T50" fmla="*/ 10 w 88"/>
                    <a:gd name="T51" fmla="*/ 118 h 128"/>
                    <a:gd name="T52" fmla="*/ 0 w 88"/>
                    <a:gd name="T53" fmla="*/ 128 h 128"/>
                    <a:gd name="T54" fmla="*/ 0 w 88"/>
                    <a:gd name="T55" fmla="*/ 128 h 128"/>
                    <a:gd name="T56" fmla="*/ 0 w 88"/>
                    <a:gd name="T57" fmla="*/ 128 h 128"/>
                    <a:gd name="T58" fmla="*/ 0 w 88"/>
                    <a:gd name="T59" fmla="*/ 128 h 128"/>
                    <a:gd name="T60" fmla="*/ 2 w 88"/>
                    <a:gd name="T61" fmla="*/ 126 h 128"/>
                    <a:gd name="T62" fmla="*/ 2 w 88"/>
                    <a:gd name="T63" fmla="*/ 126 h 128"/>
                    <a:gd name="T64" fmla="*/ 10 w 88"/>
                    <a:gd name="T65" fmla="*/ 120 h 128"/>
                    <a:gd name="T66" fmla="*/ 10 w 88"/>
                    <a:gd name="T67" fmla="*/ 120 h 128"/>
                    <a:gd name="T68" fmla="*/ 12 w 88"/>
                    <a:gd name="T69" fmla="*/ 116 h 128"/>
                    <a:gd name="T70" fmla="*/ 14 w 88"/>
                    <a:gd name="T71" fmla="*/ 114 h 128"/>
                    <a:gd name="T72" fmla="*/ 14 w 88"/>
                    <a:gd name="T73" fmla="*/ 112 h 128"/>
                    <a:gd name="T74" fmla="*/ 14 w 88"/>
                    <a:gd name="T75" fmla="*/ 110 h 128"/>
                    <a:gd name="T76" fmla="*/ 14 w 88"/>
                    <a:gd name="T77" fmla="*/ 110 h 128"/>
                    <a:gd name="T78" fmla="*/ 16 w 88"/>
                    <a:gd name="T79" fmla="*/ 106 h 128"/>
                    <a:gd name="T80" fmla="*/ 16 w 88"/>
                    <a:gd name="T81" fmla="*/ 102 h 128"/>
                    <a:gd name="T82" fmla="*/ 16 w 88"/>
                    <a:gd name="T83" fmla="*/ 102 h 128"/>
                    <a:gd name="T84" fmla="*/ 20 w 88"/>
                    <a:gd name="T85" fmla="*/ 98 h 128"/>
                    <a:gd name="T86" fmla="*/ 20 w 88"/>
                    <a:gd name="T87" fmla="*/ 98 h 128"/>
                    <a:gd name="T88" fmla="*/ 22 w 88"/>
                    <a:gd name="T89" fmla="*/ 94 h 128"/>
                    <a:gd name="T90" fmla="*/ 22 w 88"/>
                    <a:gd name="T91" fmla="*/ 94 h 128"/>
                    <a:gd name="T92" fmla="*/ 36 w 88"/>
                    <a:gd name="T93" fmla="*/ 80 h 128"/>
                    <a:gd name="T94" fmla="*/ 36 w 88"/>
                    <a:gd name="T95" fmla="*/ 80 h 128"/>
                    <a:gd name="T96" fmla="*/ 50 w 88"/>
                    <a:gd name="T97" fmla="*/ 68 h 128"/>
                    <a:gd name="T98" fmla="*/ 50 w 88"/>
                    <a:gd name="T99" fmla="*/ 68 h 128"/>
                    <a:gd name="T100" fmla="*/ 64 w 88"/>
                    <a:gd name="T101" fmla="*/ 54 h 128"/>
                    <a:gd name="T102" fmla="*/ 64 w 88"/>
                    <a:gd name="T103" fmla="*/ 54 h 128"/>
                    <a:gd name="T104" fmla="*/ 78 w 88"/>
                    <a:gd name="T105" fmla="*/ 40 h 128"/>
                    <a:gd name="T106" fmla="*/ 78 w 88"/>
                    <a:gd name="T107" fmla="*/ 40 h 128"/>
                    <a:gd name="T108" fmla="*/ 86 w 88"/>
                    <a:gd name="T109" fmla="*/ 26 h 128"/>
                    <a:gd name="T110" fmla="*/ 86 w 88"/>
                    <a:gd name="T111" fmla="*/ 26 h 128"/>
                    <a:gd name="T112" fmla="*/ 88 w 88"/>
                    <a:gd name="T113" fmla="*/ 18 h 128"/>
                    <a:gd name="T114" fmla="*/ 88 w 88"/>
                    <a:gd name="T115" fmla="*/ 10 h 128"/>
                    <a:gd name="T116" fmla="*/ 86 w 88"/>
                    <a:gd name="T1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 h="128">
                      <a:moveTo>
                        <a:pt x="86" y="0"/>
                      </a:moveTo>
                      <a:lnTo>
                        <a:pt x="86" y="0"/>
                      </a:lnTo>
                      <a:lnTo>
                        <a:pt x="86" y="6"/>
                      </a:lnTo>
                      <a:lnTo>
                        <a:pt x="86" y="6"/>
                      </a:lnTo>
                      <a:lnTo>
                        <a:pt x="86" y="6"/>
                      </a:lnTo>
                      <a:lnTo>
                        <a:pt x="86" y="6"/>
                      </a:lnTo>
                      <a:lnTo>
                        <a:pt x="88" y="8"/>
                      </a:lnTo>
                      <a:lnTo>
                        <a:pt x="88" y="8"/>
                      </a:lnTo>
                      <a:lnTo>
                        <a:pt x="88" y="12"/>
                      </a:lnTo>
                      <a:lnTo>
                        <a:pt x="88" y="12"/>
                      </a:lnTo>
                      <a:lnTo>
                        <a:pt x="86" y="24"/>
                      </a:lnTo>
                      <a:lnTo>
                        <a:pt x="78" y="38"/>
                      </a:lnTo>
                      <a:lnTo>
                        <a:pt x="64" y="52"/>
                      </a:lnTo>
                      <a:lnTo>
                        <a:pt x="48" y="70"/>
                      </a:lnTo>
                      <a:lnTo>
                        <a:pt x="48" y="70"/>
                      </a:lnTo>
                      <a:lnTo>
                        <a:pt x="30" y="86"/>
                      </a:lnTo>
                      <a:lnTo>
                        <a:pt x="20" y="96"/>
                      </a:lnTo>
                      <a:lnTo>
                        <a:pt x="16" y="104"/>
                      </a:lnTo>
                      <a:lnTo>
                        <a:pt x="14" y="110"/>
                      </a:lnTo>
                      <a:lnTo>
                        <a:pt x="14" y="110"/>
                      </a:lnTo>
                      <a:lnTo>
                        <a:pt x="14" y="110"/>
                      </a:lnTo>
                      <a:lnTo>
                        <a:pt x="14" y="110"/>
                      </a:lnTo>
                      <a:lnTo>
                        <a:pt x="14" y="110"/>
                      </a:lnTo>
                      <a:lnTo>
                        <a:pt x="14" y="110"/>
                      </a:lnTo>
                      <a:lnTo>
                        <a:pt x="14" y="114"/>
                      </a:lnTo>
                      <a:lnTo>
                        <a:pt x="10" y="118"/>
                      </a:lnTo>
                      <a:lnTo>
                        <a:pt x="0" y="128"/>
                      </a:lnTo>
                      <a:lnTo>
                        <a:pt x="0" y="128"/>
                      </a:lnTo>
                      <a:lnTo>
                        <a:pt x="0" y="128"/>
                      </a:lnTo>
                      <a:lnTo>
                        <a:pt x="0" y="128"/>
                      </a:lnTo>
                      <a:lnTo>
                        <a:pt x="2" y="126"/>
                      </a:lnTo>
                      <a:lnTo>
                        <a:pt x="2" y="126"/>
                      </a:lnTo>
                      <a:lnTo>
                        <a:pt x="10" y="120"/>
                      </a:lnTo>
                      <a:lnTo>
                        <a:pt x="10" y="120"/>
                      </a:lnTo>
                      <a:lnTo>
                        <a:pt x="12" y="116"/>
                      </a:lnTo>
                      <a:lnTo>
                        <a:pt x="14" y="114"/>
                      </a:lnTo>
                      <a:lnTo>
                        <a:pt x="14" y="112"/>
                      </a:lnTo>
                      <a:lnTo>
                        <a:pt x="14" y="110"/>
                      </a:lnTo>
                      <a:lnTo>
                        <a:pt x="14" y="110"/>
                      </a:lnTo>
                      <a:lnTo>
                        <a:pt x="16" y="106"/>
                      </a:lnTo>
                      <a:lnTo>
                        <a:pt x="16" y="102"/>
                      </a:lnTo>
                      <a:lnTo>
                        <a:pt x="16" y="102"/>
                      </a:lnTo>
                      <a:lnTo>
                        <a:pt x="20" y="98"/>
                      </a:lnTo>
                      <a:lnTo>
                        <a:pt x="20" y="98"/>
                      </a:lnTo>
                      <a:lnTo>
                        <a:pt x="22" y="94"/>
                      </a:lnTo>
                      <a:lnTo>
                        <a:pt x="22" y="94"/>
                      </a:lnTo>
                      <a:lnTo>
                        <a:pt x="36" y="80"/>
                      </a:lnTo>
                      <a:lnTo>
                        <a:pt x="36" y="80"/>
                      </a:lnTo>
                      <a:lnTo>
                        <a:pt x="50" y="68"/>
                      </a:lnTo>
                      <a:lnTo>
                        <a:pt x="50" y="68"/>
                      </a:lnTo>
                      <a:lnTo>
                        <a:pt x="64" y="54"/>
                      </a:lnTo>
                      <a:lnTo>
                        <a:pt x="64" y="54"/>
                      </a:lnTo>
                      <a:lnTo>
                        <a:pt x="78" y="40"/>
                      </a:lnTo>
                      <a:lnTo>
                        <a:pt x="78" y="40"/>
                      </a:lnTo>
                      <a:lnTo>
                        <a:pt x="86" y="26"/>
                      </a:lnTo>
                      <a:lnTo>
                        <a:pt x="86" y="26"/>
                      </a:lnTo>
                      <a:lnTo>
                        <a:pt x="88" y="18"/>
                      </a:lnTo>
                      <a:lnTo>
                        <a:pt x="88" y="10"/>
                      </a:lnTo>
                      <a:lnTo>
                        <a:pt x="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0" name="Freeform 274"/>
                <p:cNvSpPr>
                  <a:spLocks/>
                </p:cNvSpPr>
                <p:nvPr/>
              </p:nvSpPr>
              <p:spPr bwMode="auto">
                <a:xfrm>
                  <a:off x="3095" y="1251"/>
                  <a:ext cx="44" cy="4"/>
                </a:xfrm>
                <a:custGeom>
                  <a:avLst/>
                  <a:gdLst>
                    <a:gd name="T0" fmla="*/ 0 w 44"/>
                    <a:gd name="T1" fmla="*/ 0 h 4"/>
                    <a:gd name="T2" fmla="*/ 0 w 44"/>
                    <a:gd name="T3" fmla="*/ 0 h 4"/>
                    <a:gd name="T4" fmla="*/ 6 w 44"/>
                    <a:gd name="T5" fmla="*/ 2 h 4"/>
                    <a:gd name="T6" fmla="*/ 16 w 44"/>
                    <a:gd name="T7" fmla="*/ 2 h 4"/>
                    <a:gd name="T8" fmla="*/ 16 w 44"/>
                    <a:gd name="T9" fmla="*/ 2 h 4"/>
                    <a:gd name="T10" fmla="*/ 24 w 44"/>
                    <a:gd name="T11" fmla="*/ 4 h 4"/>
                    <a:gd name="T12" fmla="*/ 24 w 44"/>
                    <a:gd name="T13" fmla="*/ 4 h 4"/>
                    <a:gd name="T14" fmla="*/ 34 w 44"/>
                    <a:gd name="T15" fmla="*/ 4 h 4"/>
                    <a:gd name="T16" fmla="*/ 42 w 44"/>
                    <a:gd name="T17" fmla="*/ 4 h 4"/>
                    <a:gd name="T18" fmla="*/ 44 w 44"/>
                    <a:gd name="T19" fmla="*/ 2 h 4"/>
                    <a:gd name="T20" fmla="*/ 44 w 44"/>
                    <a:gd name="T21" fmla="*/ 2 h 4"/>
                    <a:gd name="T22" fmla="*/ 0 w 4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
                      <a:moveTo>
                        <a:pt x="0" y="0"/>
                      </a:moveTo>
                      <a:lnTo>
                        <a:pt x="0" y="0"/>
                      </a:lnTo>
                      <a:lnTo>
                        <a:pt x="6" y="2"/>
                      </a:lnTo>
                      <a:lnTo>
                        <a:pt x="16" y="2"/>
                      </a:lnTo>
                      <a:lnTo>
                        <a:pt x="16" y="2"/>
                      </a:lnTo>
                      <a:lnTo>
                        <a:pt x="24" y="4"/>
                      </a:lnTo>
                      <a:lnTo>
                        <a:pt x="24" y="4"/>
                      </a:lnTo>
                      <a:lnTo>
                        <a:pt x="34" y="4"/>
                      </a:lnTo>
                      <a:lnTo>
                        <a:pt x="42" y="4"/>
                      </a:lnTo>
                      <a:lnTo>
                        <a:pt x="44" y="2"/>
                      </a:lnTo>
                      <a:lnTo>
                        <a:pt x="44" y="2"/>
                      </a:lnTo>
                      <a:lnTo>
                        <a:pt x="0" y="0"/>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1" name="Freeform 275"/>
                <p:cNvSpPr>
                  <a:spLocks/>
                </p:cNvSpPr>
                <p:nvPr/>
              </p:nvSpPr>
              <p:spPr bwMode="auto">
                <a:xfrm>
                  <a:off x="3095" y="1251"/>
                  <a:ext cx="44" cy="4"/>
                </a:xfrm>
                <a:custGeom>
                  <a:avLst/>
                  <a:gdLst>
                    <a:gd name="T0" fmla="*/ 0 w 44"/>
                    <a:gd name="T1" fmla="*/ 0 h 4"/>
                    <a:gd name="T2" fmla="*/ 0 w 44"/>
                    <a:gd name="T3" fmla="*/ 0 h 4"/>
                    <a:gd name="T4" fmla="*/ 6 w 44"/>
                    <a:gd name="T5" fmla="*/ 2 h 4"/>
                    <a:gd name="T6" fmla="*/ 16 w 44"/>
                    <a:gd name="T7" fmla="*/ 2 h 4"/>
                    <a:gd name="T8" fmla="*/ 16 w 44"/>
                    <a:gd name="T9" fmla="*/ 2 h 4"/>
                    <a:gd name="T10" fmla="*/ 24 w 44"/>
                    <a:gd name="T11" fmla="*/ 4 h 4"/>
                    <a:gd name="T12" fmla="*/ 24 w 44"/>
                    <a:gd name="T13" fmla="*/ 4 h 4"/>
                    <a:gd name="T14" fmla="*/ 34 w 44"/>
                    <a:gd name="T15" fmla="*/ 4 h 4"/>
                    <a:gd name="T16" fmla="*/ 42 w 44"/>
                    <a:gd name="T17" fmla="*/ 4 h 4"/>
                    <a:gd name="T18" fmla="*/ 44 w 44"/>
                    <a:gd name="T19" fmla="*/ 2 h 4"/>
                    <a:gd name="T20" fmla="*/ 44 w 44"/>
                    <a:gd name="T21" fmla="*/ 2 h 4"/>
                    <a:gd name="T22" fmla="*/ 0 w 4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
                      <a:moveTo>
                        <a:pt x="0" y="0"/>
                      </a:moveTo>
                      <a:lnTo>
                        <a:pt x="0" y="0"/>
                      </a:lnTo>
                      <a:lnTo>
                        <a:pt x="6" y="2"/>
                      </a:lnTo>
                      <a:lnTo>
                        <a:pt x="16" y="2"/>
                      </a:lnTo>
                      <a:lnTo>
                        <a:pt x="16" y="2"/>
                      </a:lnTo>
                      <a:lnTo>
                        <a:pt x="24" y="4"/>
                      </a:lnTo>
                      <a:lnTo>
                        <a:pt x="24" y="4"/>
                      </a:lnTo>
                      <a:lnTo>
                        <a:pt x="34" y="4"/>
                      </a:lnTo>
                      <a:lnTo>
                        <a:pt x="42" y="4"/>
                      </a:lnTo>
                      <a:lnTo>
                        <a:pt x="44" y="2"/>
                      </a:lnTo>
                      <a:lnTo>
                        <a:pt x="44"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2" name="Freeform 276"/>
                <p:cNvSpPr>
                  <a:spLocks/>
                </p:cNvSpPr>
                <p:nvPr/>
              </p:nvSpPr>
              <p:spPr bwMode="auto">
                <a:xfrm>
                  <a:off x="2995" y="1233"/>
                  <a:ext cx="142" cy="22"/>
                </a:xfrm>
                <a:custGeom>
                  <a:avLst/>
                  <a:gdLst>
                    <a:gd name="T0" fmla="*/ 0 w 142"/>
                    <a:gd name="T1" fmla="*/ 0 h 22"/>
                    <a:gd name="T2" fmla="*/ 0 w 142"/>
                    <a:gd name="T3" fmla="*/ 0 h 22"/>
                    <a:gd name="T4" fmla="*/ 0 w 142"/>
                    <a:gd name="T5" fmla="*/ 2 h 22"/>
                    <a:gd name="T6" fmla="*/ 0 w 142"/>
                    <a:gd name="T7" fmla="*/ 2 h 22"/>
                    <a:gd name="T8" fmla="*/ 28 w 142"/>
                    <a:gd name="T9" fmla="*/ 8 h 22"/>
                    <a:gd name="T10" fmla="*/ 56 w 142"/>
                    <a:gd name="T11" fmla="*/ 14 h 22"/>
                    <a:gd name="T12" fmla="*/ 118 w 142"/>
                    <a:gd name="T13" fmla="*/ 22 h 22"/>
                    <a:gd name="T14" fmla="*/ 118 w 142"/>
                    <a:gd name="T15" fmla="*/ 22 h 22"/>
                    <a:gd name="T16" fmla="*/ 142 w 142"/>
                    <a:gd name="T17" fmla="*/ 22 h 22"/>
                    <a:gd name="T18" fmla="*/ 142 w 142"/>
                    <a:gd name="T19" fmla="*/ 22 h 22"/>
                    <a:gd name="T20" fmla="*/ 142 w 142"/>
                    <a:gd name="T21" fmla="*/ 22 h 22"/>
                    <a:gd name="T22" fmla="*/ 142 w 142"/>
                    <a:gd name="T23" fmla="*/ 22 h 22"/>
                    <a:gd name="T24" fmla="*/ 134 w 142"/>
                    <a:gd name="T25" fmla="*/ 22 h 22"/>
                    <a:gd name="T26" fmla="*/ 134 w 142"/>
                    <a:gd name="T27" fmla="*/ 22 h 22"/>
                    <a:gd name="T28" fmla="*/ 124 w 142"/>
                    <a:gd name="T29" fmla="*/ 22 h 22"/>
                    <a:gd name="T30" fmla="*/ 124 w 142"/>
                    <a:gd name="T31" fmla="*/ 22 h 22"/>
                    <a:gd name="T32" fmla="*/ 116 w 142"/>
                    <a:gd name="T33" fmla="*/ 20 h 22"/>
                    <a:gd name="T34" fmla="*/ 106 w 142"/>
                    <a:gd name="T35" fmla="*/ 20 h 22"/>
                    <a:gd name="T36" fmla="*/ 106 w 142"/>
                    <a:gd name="T37" fmla="*/ 20 h 22"/>
                    <a:gd name="T38" fmla="*/ 100 w 142"/>
                    <a:gd name="T39" fmla="*/ 18 h 22"/>
                    <a:gd name="T40" fmla="*/ 100 w 142"/>
                    <a:gd name="T41" fmla="*/ 18 h 22"/>
                    <a:gd name="T42" fmla="*/ 72 w 142"/>
                    <a:gd name="T43" fmla="*/ 16 h 22"/>
                    <a:gd name="T44" fmla="*/ 46 w 142"/>
                    <a:gd name="T45" fmla="*/ 12 h 22"/>
                    <a:gd name="T46" fmla="*/ 0 w 142"/>
                    <a:gd name="T4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22">
                      <a:moveTo>
                        <a:pt x="0" y="0"/>
                      </a:moveTo>
                      <a:lnTo>
                        <a:pt x="0" y="0"/>
                      </a:lnTo>
                      <a:lnTo>
                        <a:pt x="0" y="2"/>
                      </a:lnTo>
                      <a:lnTo>
                        <a:pt x="0" y="2"/>
                      </a:lnTo>
                      <a:lnTo>
                        <a:pt x="28" y="8"/>
                      </a:lnTo>
                      <a:lnTo>
                        <a:pt x="56" y="14"/>
                      </a:lnTo>
                      <a:lnTo>
                        <a:pt x="118" y="22"/>
                      </a:lnTo>
                      <a:lnTo>
                        <a:pt x="118" y="22"/>
                      </a:lnTo>
                      <a:lnTo>
                        <a:pt x="142" y="22"/>
                      </a:lnTo>
                      <a:lnTo>
                        <a:pt x="142" y="22"/>
                      </a:lnTo>
                      <a:lnTo>
                        <a:pt x="142" y="22"/>
                      </a:lnTo>
                      <a:lnTo>
                        <a:pt x="142" y="22"/>
                      </a:lnTo>
                      <a:lnTo>
                        <a:pt x="134" y="22"/>
                      </a:lnTo>
                      <a:lnTo>
                        <a:pt x="134" y="22"/>
                      </a:lnTo>
                      <a:lnTo>
                        <a:pt x="124" y="22"/>
                      </a:lnTo>
                      <a:lnTo>
                        <a:pt x="124" y="22"/>
                      </a:lnTo>
                      <a:lnTo>
                        <a:pt x="116" y="20"/>
                      </a:lnTo>
                      <a:lnTo>
                        <a:pt x="106" y="20"/>
                      </a:lnTo>
                      <a:lnTo>
                        <a:pt x="106" y="20"/>
                      </a:lnTo>
                      <a:lnTo>
                        <a:pt x="100" y="18"/>
                      </a:lnTo>
                      <a:lnTo>
                        <a:pt x="100" y="18"/>
                      </a:lnTo>
                      <a:lnTo>
                        <a:pt x="72" y="16"/>
                      </a:lnTo>
                      <a:lnTo>
                        <a:pt x="46" y="12"/>
                      </a:lnTo>
                      <a:lnTo>
                        <a:pt x="0" y="0"/>
                      </a:lnTo>
                      <a:close/>
                    </a:path>
                  </a:pathLst>
                </a:custGeom>
                <a:solidFill>
                  <a:srgbClr val="818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3" name="Freeform 277"/>
                <p:cNvSpPr>
                  <a:spLocks/>
                </p:cNvSpPr>
                <p:nvPr/>
              </p:nvSpPr>
              <p:spPr bwMode="auto">
                <a:xfrm>
                  <a:off x="2995" y="1233"/>
                  <a:ext cx="142" cy="22"/>
                </a:xfrm>
                <a:custGeom>
                  <a:avLst/>
                  <a:gdLst>
                    <a:gd name="T0" fmla="*/ 0 w 142"/>
                    <a:gd name="T1" fmla="*/ 0 h 22"/>
                    <a:gd name="T2" fmla="*/ 0 w 142"/>
                    <a:gd name="T3" fmla="*/ 0 h 22"/>
                    <a:gd name="T4" fmla="*/ 0 w 142"/>
                    <a:gd name="T5" fmla="*/ 2 h 22"/>
                    <a:gd name="T6" fmla="*/ 0 w 142"/>
                    <a:gd name="T7" fmla="*/ 2 h 22"/>
                    <a:gd name="T8" fmla="*/ 28 w 142"/>
                    <a:gd name="T9" fmla="*/ 8 h 22"/>
                    <a:gd name="T10" fmla="*/ 56 w 142"/>
                    <a:gd name="T11" fmla="*/ 14 h 22"/>
                    <a:gd name="T12" fmla="*/ 118 w 142"/>
                    <a:gd name="T13" fmla="*/ 22 h 22"/>
                    <a:gd name="T14" fmla="*/ 118 w 142"/>
                    <a:gd name="T15" fmla="*/ 22 h 22"/>
                    <a:gd name="T16" fmla="*/ 142 w 142"/>
                    <a:gd name="T17" fmla="*/ 22 h 22"/>
                    <a:gd name="T18" fmla="*/ 142 w 142"/>
                    <a:gd name="T19" fmla="*/ 22 h 22"/>
                    <a:gd name="T20" fmla="*/ 142 w 142"/>
                    <a:gd name="T21" fmla="*/ 22 h 22"/>
                    <a:gd name="T22" fmla="*/ 142 w 142"/>
                    <a:gd name="T23" fmla="*/ 22 h 22"/>
                    <a:gd name="T24" fmla="*/ 134 w 142"/>
                    <a:gd name="T25" fmla="*/ 22 h 22"/>
                    <a:gd name="T26" fmla="*/ 134 w 142"/>
                    <a:gd name="T27" fmla="*/ 22 h 22"/>
                    <a:gd name="T28" fmla="*/ 124 w 142"/>
                    <a:gd name="T29" fmla="*/ 22 h 22"/>
                    <a:gd name="T30" fmla="*/ 124 w 142"/>
                    <a:gd name="T31" fmla="*/ 22 h 22"/>
                    <a:gd name="T32" fmla="*/ 116 w 142"/>
                    <a:gd name="T33" fmla="*/ 20 h 22"/>
                    <a:gd name="T34" fmla="*/ 106 w 142"/>
                    <a:gd name="T35" fmla="*/ 20 h 22"/>
                    <a:gd name="T36" fmla="*/ 106 w 142"/>
                    <a:gd name="T37" fmla="*/ 20 h 22"/>
                    <a:gd name="T38" fmla="*/ 100 w 142"/>
                    <a:gd name="T39" fmla="*/ 18 h 22"/>
                    <a:gd name="T40" fmla="*/ 100 w 142"/>
                    <a:gd name="T41" fmla="*/ 18 h 22"/>
                    <a:gd name="T42" fmla="*/ 72 w 142"/>
                    <a:gd name="T43" fmla="*/ 16 h 22"/>
                    <a:gd name="T44" fmla="*/ 46 w 142"/>
                    <a:gd name="T45" fmla="*/ 12 h 22"/>
                    <a:gd name="T46" fmla="*/ 0 w 142"/>
                    <a:gd name="T4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22">
                      <a:moveTo>
                        <a:pt x="0" y="0"/>
                      </a:moveTo>
                      <a:lnTo>
                        <a:pt x="0" y="0"/>
                      </a:lnTo>
                      <a:lnTo>
                        <a:pt x="0" y="2"/>
                      </a:lnTo>
                      <a:lnTo>
                        <a:pt x="0" y="2"/>
                      </a:lnTo>
                      <a:lnTo>
                        <a:pt x="28" y="8"/>
                      </a:lnTo>
                      <a:lnTo>
                        <a:pt x="56" y="14"/>
                      </a:lnTo>
                      <a:lnTo>
                        <a:pt x="118" y="22"/>
                      </a:lnTo>
                      <a:lnTo>
                        <a:pt x="118" y="22"/>
                      </a:lnTo>
                      <a:lnTo>
                        <a:pt x="142" y="22"/>
                      </a:lnTo>
                      <a:lnTo>
                        <a:pt x="142" y="22"/>
                      </a:lnTo>
                      <a:lnTo>
                        <a:pt x="142" y="22"/>
                      </a:lnTo>
                      <a:lnTo>
                        <a:pt x="142" y="22"/>
                      </a:lnTo>
                      <a:lnTo>
                        <a:pt x="134" y="22"/>
                      </a:lnTo>
                      <a:lnTo>
                        <a:pt x="134" y="22"/>
                      </a:lnTo>
                      <a:lnTo>
                        <a:pt x="124" y="22"/>
                      </a:lnTo>
                      <a:lnTo>
                        <a:pt x="124" y="22"/>
                      </a:lnTo>
                      <a:lnTo>
                        <a:pt x="116" y="20"/>
                      </a:lnTo>
                      <a:lnTo>
                        <a:pt x="106" y="20"/>
                      </a:lnTo>
                      <a:lnTo>
                        <a:pt x="106" y="20"/>
                      </a:lnTo>
                      <a:lnTo>
                        <a:pt x="100" y="18"/>
                      </a:lnTo>
                      <a:lnTo>
                        <a:pt x="100" y="18"/>
                      </a:lnTo>
                      <a:lnTo>
                        <a:pt x="72" y="16"/>
                      </a:lnTo>
                      <a:lnTo>
                        <a:pt x="46"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4" name="Freeform 278"/>
                <p:cNvSpPr>
                  <a:spLocks/>
                </p:cNvSpPr>
                <p:nvPr/>
              </p:nvSpPr>
              <p:spPr bwMode="auto">
                <a:xfrm>
                  <a:off x="3137" y="1253"/>
                  <a:ext cx="2" cy="2"/>
                </a:xfrm>
                <a:custGeom>
                  <a:avLst/>
                  <a:gdLst>
                    <a:gd name="T0" fmla="*/ 2 w 2"/>
                    <a:gd name="T1" fmla="*/ 0 h 2"/>
                    <a:gd name="T2" fmla="*/ 0 w 2"/>
                    <a:gd name="T3" fmla="*/ 2 h 2"/>
                    <a:gd name="T4" fmla="*/ 0 w 2"/>
                    <a:gd name="T5" fmla="*/ 2 h 2"/>
                    <a:gd name="T6" fmla="*/ 0 w 2"/>
                    <a:gd name="T7" fmla="*/ 2 h 2"/>
                    <a:gd name="T8" fmla="*/ 0 w 2"/>
                    <a:gd name="T9" fmla="*/ 2 h 2"/>
                    <a:gd name="T10" fmla="*/ 0 w 2"/>
                    <a:gd name="T11" fmla="*/ 2 h 2"/>
                    <a:gd name="T12" fmla="*/ 0 w 2"/>
                    <a:gd name="T13" fmla="*/ 2 h 2"/>
                    <a:gd name="T14" fmla="*/ 0 w 2"/>
                    <a:gd name="T15" fmla="*/ 2 h 2"/>
                    <a:gd name="T16" fmla="*/ 0 w 2"/>
                    <a:gd name="T17" fmla="*/ 2 h 2"/>
                    <a:gd name="T18" fmla="*/ 0 w 2"/>
                    <a:gd name="T19" fmla="*/ 2 h 2"/>
                    <a:gd name="T20" fmla="*/ 2 w 2"/>
                    <a:gd name="T21" fmla="*/ 0 h 2"/>
                    <a:gd name="T22" fmla="*/ 2 w 2"/>
                    <a:gd name="T23" fmla="*/ 0 h 2"/>
                    <a:gd name="T24" fmla="*/ 2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2" y="0"/>
                      </a:moveTo>
                      <a:lnTo>
                        <a:pt x="0" y="2"/>
                      </a:lnTo>
                      <a:lnTo>
                        <a:pt x="0" y="2"/>
                      </a:lnTo>
                      <a:lnTo>
                        <a:pt x="0" y="2"/>
                      </a:lnTo>
                      <a:lnTo>
                        <a:pt x="0" y="2"/>
                      </a:lnTo>
                      <a:lnTo>
                        <a:pt x="0" y="2"/>
                      </a:lnTo>
                      <a:lnTo>
                        <a:pt x="0" y="2"/>
                      </a:lnTo>
                      <a:lnTo>
                        <a:pt x="0" y="2"/>
                      </a:lnTo>
                      <a:lnTo>
                        <a:pt x="0" y="2"/>
                      </a:lnTo>
                      <a:lnTo>
                        <a:pt x="0" y="2"/>
                      </a:lnTo>
                      <a:lnTo>
                        <a:pt x="2" y="0"/>
                      </a:lnTo>
                      <a:lnTo>
                        <a:pt x="2" y="0"/>
                      </a:lnTo>
                      <a:lnTo>
                        <a:pt x="2"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5" name="Freeform 279"/>
                <p:cNvSpPr>
                  <a:spLocks/>
                </p:cNvSpPr>
                <p:nvPr/>
              </p:nvSpPr>
              <p:spPr bwMode="auto">
                <a:xfrm>
                  <a:off x="3137" y="1253"/>
                  <a:ext cx="2" cy="2"/>
                </a:xfrm>
                <a:custGeom>
                  <a:avLst/>
                  <a:gdLst>
                    <a:gd name="T0" fmla="*/ 2 w 2"/>
                    <a:gd name="T1" fmla="*/ 0 h 2"/>
                    <a:gd name="T2" fmla="*/ 0 w 2"/>
                    <a:gd name="T3" fmla="*/ 2 h 2"/>
                    <a:gd name="T4" fmla="*/ 0 w 2"/>
                    <a:gd name="T5" fmla="*/ 2 h 2"/>
                    <a:gd name="T6" fmla="*/ 0 w 2"/>
                    <a:gd name="T7" fmla="*/ 2 h 2"/>
                    <a:gd name="T8" fmla="*/ 0 w 2"/>
                    <a:gd name="T9" fmla="*/ 2 h 2"/>
                    <a:gd name="T10" fmla="*/ 0 w 2"/>
                    <a:gd name="T11" fmla="*/ 2 h 2"/>
                    <a:gd name="T12" fmla="*/ 0 w 2"/>
                    <a:gd name="T13" fmla="*/ 2 h 2"/>
                    <a:gd name="T14" fmla="*/ 0 w 2"/>
                    <a:gd name="T15" fmla="*/ 2 h 2"/>
                    <a:gd name="T16" fmla="*/ 0 w 2"/>
                    <a:gd name="T17" fmla="*/ 2 h 2"/>
                    <a:gd name="T18" fmla="*/ 0 w 2"/>
                    <a:gd name="T19" fmla="*/ 2 h 2"/>
                    <a:gd name="T20" fmla="*/ 2 w 2"/>
                    <a:gd name="T21" fmla="*/ 0 h 2"/>
                    <a:gd name="T22" fmla="*/ 2 w 2"/>
                    <a:gd name="T23" fmla="*/ 0 h 2"/>
                    <a:gd name="T24" fmla="*/ 2 w 2"/>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2" y="0"/>
                      </a:moveTo>
                      <a:lnTo>
                        <a:pt x="0" y="2"/>
                      </a:lnTo>
                      <a:lnTo>
                        <a:pt x="0" y="2"/>
                      </a:lnTo>
                      <a:lnTo>
                        <a:pt x="0" y="2"/>
                      </a:lnTo>
                      <a:lnTo>
                        <a:pt x="0" y="2"/>
                      </a:lnTo>
                      <a:lnTo>
                        <a:pt x="0" y="2"/>
                      </a:lnTo>
                      <a:lnTo>
                        <a:pt x="0" y="2"/>
                      </a:lnTo>
                      <a:lnTo>
                        <a:pt x="0" y="2"/>
                      </a:lnTo>
                      <a:lnTo>
                        <a:pt x="0" y="2"/>
                      </a:lnTo>
                      <a:lnTo>
                        <a:pt x="0" y="2"/>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6" name="Freeform 280"/>
                <p:cNvSpPr>
                  <a:spLocks/>
                </p:cNvSpPr>
                <p:nvPr/>
              </p:nvSpPr>
              <p:spPr bwMode="auto">
                <a:xfrm>
                  <a:off x="2995" y="1233"/>
                  <a:ext cx="0" cy="2"/>
                </a:xfrm>
                <a:custGeom>
                  <a:avLst/>
                  <a:gdLst>
                    <a:gd name="T0" fmla="*/ 0 h 2"/>
                    <a:gd name="T1" fmla="*/ 0 h 2"/>
                    <a:gd name="T2" fmla="*/ 2 h 2"/>
                    <a:gd name="T3" fmla="*/ 2 h 2"/>
                    <a:gd name="T4" fmla="*/ 2 h 2"/>
                    <a:gd name="T5" fmla="*/ 2 h 2"/>
                    <a:gd name="T6" fmla="*/ 0 h 2"/>
                    <a:gd name="T7" fmla="*/ 0 h 2"/>
                    <a:gd name="T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0"/>
                      </a:moveTo>
                      <a:lnTo>
                        <a:pt x="0" y="0"/>
                      </a:lnTo>
                      <a:lnTo>
                        <a:pt x="0" y="2"/>
                      </a:lnTo>
                      <a:lnTo>
                        <a:pt x="0" y="2"/>
                      </a:lnTo>
                      <a:lnTo>
                        <a:pt x="0" y="2"/>
                      </a:lnTo>
                      <a:lnTo>
                        <a:pt x="0" y="2"/>
                      </a:lnTo>
                      <a:lnTo>
                        <a:pt x="0" y="0"/>
                      </a:lnTo>
                      <a:lnTo>
                        <a:pt x="0" y="0"/>
                      </a:lnTo>
                      <a:lnTo>
                        <a:pt x="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7" name="Freeform 281"/>
                <p:cNvSpPr>
                  <a:spLocks/>
                </p:cNvSpPr>
                <p:nvPr/>
              </p:nvSpPr>
              <p:spPr bwMode="auto">
                <a:xfrm>
                  <a:off x="2995" y="1233"/>
                  <a:ext cx="0" cy="2"/>
                </a:xfrm>
                <a:custGeom>
                  <a:avLst/>
                  <a:gdLst>
                    <a:gd name="T0" fmla="*/ 0 h 2"/>
                    <a:gd name="T1" fmla="*/ 0 h 2"/>
                    <a:gd name="T2" fmla="*/ 2 h 2"/>
                    <a:gd name="T3" fmla="*/ 2 h 2"/>
                    <a:gd name="T4" fmla="*/ 2 h 2"/>
                    <a:gd name="T5" fmla="*/ 2 h 2"/>
                    <a:gd name="T6" fmla="*/ 0 h 2"/>
                    <a:gd name="T7" fmla="*/ 0 h 2"/>
                    <a:gd name="T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0"/>
                      </a:moveTo>
                      <a:lnTo>
                        <a:pt x="0" y="0"/>
                      </a:lnTo>
                      <a:lnTo>
                        <a:pt x="0" y="2"/>
                      </a:lnTo>
                      <a:lnTo>
                        <a:pt x="0" y="2"/>
                      </a:lnTo>
                      <a:lnTo>
                        <a:pt x="0" y="2"/>
                      </a:lnTo>
                      <a:lnTo>
                        <a:pt x="0" y="2"/>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8" name="Freeform 282"/>
                <p:cNvSpPr>
                  <a:spLocks/>
                </p:cNvSpPr>
                <p:nvPr/>
              </p:nvSpPr>
              <p:spPr bwMode="auto">
                <a:xfrm>
                  <a:off x="3145" y="1211"/>
                  <a:ext cx="76" cy="24"/>
                </a:xfrm>
                <a:custGeom>
                  <a:avLst/>
                  <a:gdLst>
                    <a:gd name="T0" fmla="*/ 72 w 76"/>
                    <a:gd name="T1" fmla="*/ 0 h 24"/>
                    <a:gd name="T2" fmla="*/ 72 w 76"/>
                    <a:gd name="T3" fmla="*/ 0 h 24"/>
                    <a:gd name="T4" fmla="*/ 54 w 76"/>
                    <a:gd name="T5" fmla="*/ 2 h 24"/>
                    <a:gd name="T6" fmla="*/ 54 w 76"/>
                    <a:gd name="T7" fmla="*/ 2 h 24"/>
                    <a:gd name="T8" fmla="*/ 24 w 76"/>
                    <a:gd name="T9" fmla="*/ 4 h 24"/>
                    <a:gd name="T10" fmla="*/ 24 w 76"/>
                    <a:gd name="T11" fmla="*/ 4 h 24"/>
                    <a:gd name="T12" fmla="*/ 2 w 76"/>
                    <a:gd name="T13" fmla="*/ 2 h 24"/>
                    <a:gd name="T14" fmla="*/ 2 w 76"/>
                    <a:gd name="T15" fmla="*/ 6 h 24"/>
                    <a:gd name="T16" fmla="*/ 2 w 76"/>
                    <a:gd name="T17" fmla="*/ 6 h 24"/>
                    <a:gd name="T18" fmla="*/ 2 w 76"/>
                    <a:gd name="T19" fmla="*/ 12 h 24"/>
                    <a:gd name="T20" fmla="*/ 2 w 76"/>
                    <a:gd name="T21" fmla="*/ 12 h 24"/>
                    <a:gd name="T22" fmla="*/ 2 w 76"/>
                    <a:gd name="T23" fmla="*/ 18 h 24"/>
                    <a:gd name="T24" fmla="*/ 0 w 76"/>
                    <a:gd name="T25" fmla="*/ 22 h 24"/>
                    <a:gd name="T26" fmla="*/ 0 w 76"/>
                    <a:gd name="T27" fmla="*/ 22 h 24"/>
                    <a:gd name="T28" fmla="*/ 18 w 76"/>
                    <a:gd name="T29" fmla="*/ 24 h 24"/>
                    <a:gd name="T30" fmla="*/ 18 w 76"/>
                    <a:gd name="T31" fmla="*/ 24 h 24"/>
                    <a:gd name="T32" fmla="*/ 44 w 76"/>
                    <a:gd name="T33" fmla="*/ 22 h 24"/>
                    <a:gd name="T34" fmla="*/ 44 w 76"/>
                    <a:gd name="T35" fmla="*/ 22 h 24"/>
                    <a:gd name="T36" fmla="*/ 76 w 76"/>
                    <a:gd name="T37" fmla="*/ 14 h 24"/>
                    <a:gd name="T38" fmla="*/ 76 w 76"/>
                    <a:gd name="T39" fmla="*/ 14 h 24"/>
                    <a:gd name="T40" fmla="*/ 76 w 76"/>
                    <a:gd name="T41" fmla="*/ 14 h 24"/>
                    <a:gd name="T42" fmla="*/ 74 w 76"/>
                    <a:gd name="T43" fmla="*/ 6 h 24"/>
                    <a:gd name="T44" fmla="*/ 74 w 76"/>
                    <a:gd name="T45" fmla="*/ 6 h 24"/>
                    <a:gd name="T46" fmla="*/ 72 w 76"/>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24">
                      <a:moveTo>
                        <a:pt x="72" y="0"/>
                      </a:moveTo>
                      <a:lnTo>
                        <a:pt x="72" y="0"/>
                      </a:lnTo>
                      <a:lnTo>
                        <a:pt x="54" y="2"/>
                      </a:lnTo>
                      <a:lnTo>
                        <a:pt x="54" y="2"/>
                      </a:lnTo>
                      <a:lnTo>
                        <a:pt x="24" y="4"/>
                      </a:lnTo>
                      <a:lnTo>
                        <a:pt x="24" y="4"/>
                      </a:lnTo>
                      <a:lnTo>
                        <a:pt x="2" y="2"/>
                      </a:lnTo>
                      <a:lnTo>
                        <a:pt x="2" y="6"/>
                      </a:lnTo>
                      <a:lnTo>
                        <a:pt x="2" y="6"/>
                      </a:lnTo>
                      <a:lnTo>
                        <a:pt x="2" y="12"/>
                      </a:lnTo>
                      <a:lnTo>
                        <a:pt x="2" y="12"/>
                      </a:lnTo>
                      <a:lnTo>
                        <a:pt x="2" y="18"/>
                      </a:lnTo>
                      <a:lnTo>
                        <a:pt x="0" y="22"/>
                      </a:lnTo>
                      <a:lnTo>
                        <a:pt x="0" y="22"/>
                      </a:lnTo>
                      <a:lnTo>
                        <a:pt x="18" y="24"/>
                      </a:lnTo>
                      <a:lnTo>
                        <a:pt x="18" y="24"/>
                      </a:lnTo>
                      <a:lnTo>
                        <a:pt x="44" y="22"/>
                      </a:lnTo>
                      <a:lnTo>
                        <a:pt x="44" y="22"/>
                      </a:lnTo>
                      <a:lnTo>
                        <a:pt x="76" y="14"/>
                      </a:lnTo>
                      <a:lnTo>
                        <a:pt x="76" y="14"/>
                      </a:lnTo>
                      <a:lnTo>
                        <a:pt x="76" y="14"/>
                      </a:lnTo>
                      <a:lnTo>
                        <a:pt x="74" y="6"/>
                      </a:lnTo>
                      <a:lnTo>
                        <a:pt x="74" y="6"/>
                      </a:lnTo>
                      <a:lnTo>
                        <a:pt x="72" y="0"/>
                      </a:lnTo>
                      <a:close/>
                    </a:path>
                  </a:pathLst>
                </a:custGeom>
                <a:solidFill>
                  <a:srgbClr val="E94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79" name="Freeform 283"/>
                <p:cNvSpPr>
                  <a:spLocks/>
                </p:cNvSpPr>
                <p:nvPr/>
              </p:nvSpPr>
              <p:spPr bwMode="auto">
                <a:xfrm>
                  <a:off x="3145" y="1211"/>
                  <a:ext cx="76" cy="24"/>
                </a:xfrm>
                <a:custGeom>
                  <a:avLst/>
                  <a:gdLst>
                    <a:gd name="T0" fmla="*/ 72 w 76"/>
                    <a:gd name="T1" fmla="*/ 0 h 24"/>
                    <a:gd name="T2" fmla="*/ 72 w 76"/>
                    <a:gd name="T3" fmla="*/ 0 h 24"/>
                    <a:gd name="T4" fmla="*/ 54 w 76"/>
                    <a:gd name="T5" fmla="*/ 2 h 24"/>
                    <a:gd name="T6" fmla="*/ 54 w 76"/>
                    <a:gd name="T7" fmla="*/ 2 h 24"/>
                    <a:gd name="T8" fmla="*/ 24 w 76"/>
                    <a:gd name="T9" fmla="*/ 4 h 24"/>
                    <a:gd name="T10" fmla="*/ 24 w 76"/>
                    <a:gd name="T11" fmla="*/ 4 h 24"/>
                    <a:gd name="T12" fmla="*/ 2 w 76"/>
                    <a:gd name="T13" fmla="*/ 2 h 24"/>
                    <a:gd name="T14" fmla="*/ 2 w 76"/>
                    <a:gd name="T15" fmla="*/ 6 h 24"/>
                    <a:gd name="T16" fmla="*/ 2 w 76"/>
                    <a:gd name="T17" fmla="*/ 6 h 24"/>
                    <a:gd name="T18" fmla="*/ 2 w 76"/>
                    <a:gd name="T19" fmla="*/ 12 h 24"/>
                    <a:gd name="T20" fmla="*/ 2 w 76"/>
                    <a:gd name="T21" fmla="*/ 12 h 24"/>
                    <a:gd name="T22" fmla="*/ 2 w 76"/>
                    <a:gd name="T23" fmla="*/ 18 h 24"/>
                    <a:gd name="T24" fmla="*/ 0 w 76"/>
                    <a:gd name="T25" fmla="*/ 22 h 24"/>
                    <a:gd name="T26" fmla="*/ 0 w 76"/>
                    <a:gd name="T27" fmla="*/ 22 h 24"/>
                    <a:gd name="T28" fmla="*/ 18 w 76"/>
                    <a:gd name="T29" fmla="*/ 24 h 24"/>
                    <a:gd name="T30" fmla="*/ 18 w 76"/>
                    <a:gd name="T31" fmla="*/ 24 h 24"/>
                    <a:gd name="T32" fmla="*/ 44 w 76"/>
                    <a:gd name="T33" fmla="*/ 22 h 24"/>
                    <a:gd name="T34" fmla="*/ 44 w 76"/>
                    <a:gd name="T35" fmla="*/ 22 h 24"/>
                    <a:gd name="T36" fmla="*/ 76 w 76"/>
                    <a:gd name="T37" fmla="*/ 14 h 24"/>
                    <a:gd name="T38" fmla="*/ 76 w 76"/>
                    <a:gd name="T39" fmla="*/ 14 h 24"/>
                    <a:gd name="T40" fmla="*/ 76 w 76"/>
                    <a:gd name="T41" fmla="*/ 14 h 24"/>
                    <a:gd name="T42" fmla="*/ 74 w 76"/>
                    <a:gd name="T43" fmla="*/ 6 h 24"/>
                    <a:gd name="T44" fmla="*/ 74 w 76"/>
                    <a:gd name="T45" fmla="*/ 6 h 24"/>
                    <a:gd name="T46" fmla="*/ 72 w 76"/>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24">
                      <a:moveTo>
                        <a:pt x="72" y="0"/>
                      </a:moveTo>
                      <a:lnTo>
                        <a:pt x="72" y="0"/>
                      </a:lnTo>
                      <a:lnTo>
                        <a:pt x="54" y="2"/>
                      </a:lnTo>
                      <a:lnTo>
                        <a:pt x="54" y="2"/>
                      </a:lnTo>
                      <a:lnTo>
                        <a:pt x="24" y="4"/>
                      </a:lnTo>
                      <a:lnTo>
                        <a:pt x="24" y="4"/>
                      </a:lnTo>
                      <a:lnTo>
                        <a:pt x="2" y="2"/>
                      </a:lnTo>
                      <a:lnTo>
                        <a:pt x="2" y="6"/>
                      </a:lnTo>
                      <a:lnTo>
                        <a:pt x="2" y="6"/>
                      </a:lnTo>
                      <a:lnTo>
                        <a:pt x="2" y="12"/>
                      </a:lnTo>
                      <a:lnTo>
                        <a:pt x="2" y="12"/>
                      </a:lnTo>
                      <a:lnTo>
                        <a:pt x="2" y="18"/>
                      </a:lnTo>
                      <a:lnTo>
                        <a:pt x="0" y="22"/>
                      </a:lnTo>
                      <a:lnTo>
                        <a:pt x="0" y="22"/>
                      </a:lnTo>
                      <a:lnTo>
                        <a:pt x="18" y="24"/>
                      </a:lnTo>
                      <a:lnTo>
                        <a:pt x="18" y="24"/>
                      </a:lnTo>
                      <a:lnTo>
                        <a:pt x="44" y="22"/>
                      </a:lnTo>
                      <a:lnTo>
                        <a:pt x="44" y="22"/>
                      </a:lnTo>
                      <a:lnTo>
                        <a:pt x="76" y="14"/>
                      </a:lnTo>
                      <a:lnTo>
                        <a:pt x="76" y="14"/>
                      </a:lnTo>
                      <a:lnTo>
                        <a:pt x="76" y="14"/>
                      </a:lnTo>
                      <a:lnTo>
                        <a:pt x="74" y="6"/>
                      </a:lnTo>
                      <a:lnTo>
                        <a:pt x="74" y="6"/>
                      </a:lnTo>
                      <a:lnTo>
                        <a:pt x="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2" name="Freeform 284"/>
                <p:cNvSpPr>
                  <a:spLocks noEditPoints="1"/>
                </p:cNvSpPr>
                <p:nvPr/>
              </p:nvSpPr>
              <p:spPr bwMode="auto">
                <a:xfrm>
                  <a:off x="3145" y="1211"/>
                  <a:ext cx="76" cy="22"/>
                </a:xfrm>
                <a:custGeom>
                  <a:avLst/>
                  <a:gdLst>
                    <a:gd name="T0" fmla="*/ 2 w 76"/>
                    <a:gd name="T1" fmla="*/ 2 h 22"/>
                    <a:gd name="T2" fmla="*/ 2 w 76"/>
                    <a:gd name="T3" fmla="*/ 2 h 22"/>
                    <a:gd name="T4" fmla="*/ 2 w 76"/>
                    <a:gd name="T5" fmla="*/ 2 h 22"/>
                    <a:gd name="T6" fmla="*/ 2 w 76"/>
                    <a:gd name="T7" fmla="*/ 2 h 22"/>
                    <a:gd name="T8" fmla="*/ 0 w 76"/>
                    <a:gd name="T9" fmla="*/ 22 h 22"/>
                    <a:gd name="T10" fmla="*/ 0 w 76"/>
                    <a:gd name="T11" fmla="*/ 22 h 22"/>
                    <a:gd name="T12" fmla="*/ 0 w 76"/>
                    <a:gd name="T13" fmla="*/ 22 h 22"/>
                    <a:gd name="T14" fmla="*/ 2 w 76"/>
                    <a:gd name="T15" fmla="*/ 18 h 22"/>
                    <a:gd name="T16" fmla="*/ 2 w 76"/>
                    <a:gd name="T17" fmla="*/ 18 h 22"/>
                    <a:gd name="T18" fmla="*/ 2 w 76"/>
                    <a:gd name="T19" fmla="*/ 12 h 22"/>
                    <a:gd name="T20" fmla="*/ 2 w 76"/>
                    <a:gd name="T21" fmla="*/ 12 h 22"/>
                    <a:gd name="T22" fmla="*/ 2 w 76"/>
                    <a:gd name="T23" fmla="*/ 6 h 22"/>
                    <a:gd name="T24" fmla="*/ 2 w 76"/>
                    <a:gd name="T25" fmla="*/ 2 h 22"/>
                    <a:gd name="T26" fmla="*/ 2 w 76"/>
                    <a:gd name="T27" fmla="*/ 2 h 22"/>
                    <a:gd name="T28" fmla="*/ 2 w 76"/>
                    <a:gd name="T29" fmla="*/ 2 h 22"/>
                    <a:gd name="T30" fmla="*/ 72 w 76"/>
                    <a:gd name="T31" fmla="*/ 0 h 22"/>
                    <a:gd name="T32" fmla="*/ 72 w 76"/>
                    <a:gd name="T33" fmla="*/ 0 h 22"/>
                    <a:gd name="T34" fmla="*/ 72 w 76"/>
                    <a:gd name="T35" fmla="*/ 0 h 22"/>
                    <a:gd name="T36" fmla="*/ 72 w 76"/>
                    <a:gd name="T37" fmla="*/ 0 h 22"/>
                    <a:gd name="T38" fmla="*/ 74 w 76"/>
                    <a:gd name="T39" fmla="*/ 6 h 22"/>
                    <a:gd name="T40" fmla="*/ 74 w 76"/>
                    <a:gd name="T41" fmla="*/ 6 h 22"/>
                    <a:gd name="T42" fmla="*/ 76 w 76"/>
                    <a:gd name="T43" fmla="*/ 14 h 22"/>
                    <a:gd name="T44" fmla="*/ 76 w 76"/>
                    <a:gd name="T45" fmla="*/ 14 h 22"/>
                    <a:gd name="T46" fmla="*/ 76 w 76"/>
                    <a:gd name="T47" fmla="*/ 14 h 22"/>
                    <a:gd name="T48" fmla="*/ 76 w 76"/>
                    <a:gd name="T49" fmla="*/ 14 h 22"/>
                    <a:gd name="T50" fmla="*/ 76 w 76"/>
                    <a:gd name="T51" fmla="*/ 14 h 22"/>
                    <a:gd name="T52" fmla="*/ 72 w 76"/>
                    <a:gd name="T53" fmla="*/ 0 h 22"/>
                    <a:gd name="T54" fmla="*/ 72 w 76"/>
                    <a:gd name="T55" fmla="*/ 0 h 22"/>
                    <a:gd name="T56" fmla="*/ 72 w 76"/>
                    <a:gd name="T5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22">
                      <a:moveTo>
                        <a:pt x="2" y="2"/>
                      </a:moveTo>
                      <a:lnTo>
                        <a:pt x="2" y="2"/>
                      </a:lnTo>
                      <a:lnTo>
                        <a:pt x="2" y="2"/>
                      </a:lnTo>
                      <a:lnTo>
                        <a:pt x="2" y="2"/>
                      </a:lnTo>
                      <a:lnTo>
                        <a:pt x="0" y="22"/>
                      </a:lnTo>
                      <a:lnTo>
                        <a:pt x="0" y="22"/>
                      </a:lnTo>
                      <a:lnTo>
                        <a:pt x="0" y="22"/>
                      </a:lnTo>
                      <a:lnTo>
                        <a:pt x="2" y="18"/>
                      </a:lnTo>
                      <a:lnTo>
                        <a:pt x="2" y="18"/>
                      </a:lnTo>
                      <a:lnTo>
                        <a:pt x="2" y="12"/>
                      </a:lnTo>
                      <a:lnTo>
                        <a:pt x="2" y="12"/>
                      </a:lnTo>
                      <a:lnTo>
                        <a:pt x="2" y="6"/>
                      </a:lnTo>
                      <a:lnTo>
                        <a:pt x="2" y="2"/>
                      </a:lnTo>
                      <a:lnTo>
                        <a:pt x="2" y="2"/>
                      </a:lnTo>
                      <a:lnTo>
                        <a:pt x="2" y="2"/>
                      </a:lnTo>
                      <a:close/>
                      <a:moveTo>
                        <a:pt x="72" y="0"/>
                      </a:moveTo>
                      <a:lnTo>
                        <a:pt x="72" y="0"/>
                      </a:lnTo>
                      <a:lnTo>
                        <a:pt x="72" y="0"/>
                      </a:lnTo>
                      <a:lnTo>
                        <a:pt x="72" y="0"/>
                      </a:lnTo>
                      <a:lnTo>
                        <a:pt x="74" y="6"/>
                      </a:lnTo>
                      <a:lnTo>
                        <a:pt x="74" y="6"/>
                      </a:lnTo>
                      <a:lnTo>
                        <a:pt x="76" y="14"/>
                      </a:lnTo>
                      <a:lnTo>
                        <a:pt x="76" y="14"/>
                      </a:lnTo>
                      <a:lnTo>
                        <a:pt x="76" y="14"/>
                      </a:lnTo>
                      <a:lnTo>
                        <a:pt x="76" y="14"/>
                      </a:lnTo>
                      <a:lnTo>
                        <a:pt x="76" y="14"/>
                      </a:lnTo>
                      <a:lnTo>
                        <a:pt x="72" y="0"/>
                      </a:lnTo>
                      <a:lnTo>
                        <a:pt x="72" y="0"/>
                      </a:lnTo>
                      <a:lnTo>
                        <a:pt x="72"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3" name="Freeform 285"/>
                <p:cNvSpPr>
                  <a:spLocks/>
                </p:cNvSpPr>
                <p:nvPr/>
              </p:nvSpPr>
              <p:spPr bwMode="auto">
                <a:xfrm>
                  <a:off x="3145" y="1213"/>
                  <a:ext cx="2" cy="20"/>
                </a:xfrm>
                <a:custGeom>
                  <a:avLst/>
                  <a:gdLst>
                    <a:gd name="T0" fmla="*/ 2 w 2"/>
                    <a:gd name="T1" fmla="*/ 0 h 20"/>
                    <a:gd name="T2" fmla="*/ 2 w 2"/>
                    <a:gd name="T3" fmla="*/ 0 h 20"/>
                    <a:gd name="T4" fmla="*/ 2 w 2"/>
                    <a:gd name="T5" fmla="*/ 0 h 20"/>
                    <a:gd name="T6" fmla="*/ 2 w 2"/>
                    <a:gd name="T7" fmla="*/ 0 h 20"/>
                    <a:gd name="T8" fmla="*/ 0 w 2"/>
                    <a:gd name="T9" fmla="*/ 20 h 20"/>
                    <a:gd name="T10" fmla="*/ 0 w 2"/>
                    <a:gd name="T11" fmla="*/ 20 h 20"/>
                    <a:gd name="T12" fmla="*/ 0 w 2"/>
                    <a:gd name="T13" fmla="*/ 20 h 20"/>
                    <a:gd name="T14" fmla="*/ 2 w 2"/>
                    <a:gd name="T15" fmla="*/ 16 h 20"/>
                    <a:gd name="T16" fmla="*/ 2 w 2"/>
                    <a:gd name="T17" fmla="*/ 16 h 20"/>
                    <a:gd name="T18" fmla="*/ 2 w 2"/>
                    <a:gd name="T19" fmla="*/ 10 h 20"/>
                    <a:gd name="T20" fmla="*/ 2 w 2"/>
                    <a:gd name="T21" fmla="*/ 10 h 20"/>
                    <a:gd name="T22" fmla="*/ 2 w 2"/>
                    <a:gd name="T23" fmla="*/ 4 h 20"/>
                    <a:gd name="T24" fmla="*/ 2 w 2"/>
                    <a:gd name="T25" fmla="*/ 0 h 20"/>
                    <a:gd name="T26" fmla="*/ 2 w 2"/>
                    <a:gd name="T27" fmla="*/ 0 h 20"/>
                    <a:gd name="T28" fmla="*/ 2 w 2"/>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0">
                      <a:moveTo>
                        <a:pt x="2" y="0"/>
                      </a:moveTo>
                      <a:lnTo>
                        <a:pt x="2" y="0"/>
                      </a:lnTo>
                      <a:lnTo>
                        <a:pt x="2" y="0"/>
                      </a:lnTo>
                      <a:lnTo>
                        <a:pt x="2" y="0"/>
                      </a:lnTo>
                      <a:lnTo>
                        <a:pt x="0" y="20"/>
                      </a:lnTo>
                      <a:lnTo>
                        <a:pt x="0" y="20"/>
                      </a:lnTo>
                      <a:lnTo>
                        <a:pt x="0" y="20"/>
                      </a:lnTo>
                      <a:lnTo>
                        <a:pt x="2" y="16"/>
                      </a:lnTo>
                      <a:lnTo>
                        <a:pt x="2" y="16"/>
                      </a:lnTo>
                      <a:lnTo>
                        <a:pt x="2" y="10"/>
                      </a:lnTo>
                      <a:lnTo>
                        <a:pt x="2" y="10"/>
                      </a:lnTo>
                      <a:lnTo>
                        <a:pt x="2" y="4"/>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4" name="Freeform 286"/>
                <p:cNvSpPr>
                  <a:spLocks/>
                </p:cNvSpPr>
                <p:nvPr/>
              </p:nvSpPr>
              <p:spPr bwMode="auto">
                <a:xfrm>
                  <a:off x="3217" y="1211"/>
                  <a:ext cx="4" cy="14"/>
                </a:xfrm>
                <a:custGeom>
                  <a:avLst/>
                  <a:gdLst>
                    <a:gd name="T0" fmla="*/ 0 w 4"/>
                    <a:gd name="T1" fmla="*/ 0 h 14"/>
                    <a:gd name="T2" fmla="*/ 0 w 4"/>
                    <a:gd name="T3" fmla="*/ 0 h 14"/>
                    <a:gd name="T4" fmla="*/ 0 w 4"/>
                    <a:gd name="T5" fmla="*/ 0 h 14"/>
                    <a:gd name="T6" fmla="*/ 0 w 4"/>
                    <a:gd name="T7" fmla="*/ 0 h 14"/>
                    <a:gd name="T8" fmla="*/ 2 w 4"/>
                    <a:gd name="T9" fmla="*/ 6 h 14"/>
                    <a:gd name="T10" fmla="*/ 2 w 4"/>
                    <a:gd name="T11" fmla="*/ 6 h 14"/>
                    <a:gd name="T12" fmla="*/ 4 w 4"/>
                    <a:gd name="T13" fmla="*/ 14 h 14"/>
                    <a:gd name="T14" fmla="*/ 4 w 4"/>
                    <a:gd name="T15" fmla="*/ 14 h 14"/>
                    <a:gd name="T16" fmla="*/ 4 w 4"/>
                    <a:gd name="T17" fmla="*/ 14 h 14"/>
                    <a:gd name="T18" fmla="*/ 4 w 4"/>
                    <a:gd name="T19" fmla="*/ 14 h 14"/>
                    <a:gd name="T20" fmla="*/ 4 w 4"/>
                    <a:gd name="T21" fmla="*/ 14 h 14"/>
                    <a:gd name="T22" fmla="*/ 0 w 4"/>
                    <a:gd name="T23" fmla="*/ 0 h 14"/>
                    <a:gd name="T24" fmla="*/ 0 w 4"/>
                    <a:gd name="T25" fmla="*/ 0 h 14"/>
                    <a:gd name="T26" fmla="*/ 0 w 4"/>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4">
                      <a:moveTo>
                        <a:pt x="0" y="0"/>
                      </a:moveTo>
                      <a:lnTo>
                        <a:pt x="0" y="0"/>
                      </a:lnTo>
                      <a:lnTo>
                        <a:pt x="0" y="0"/>
                      </a:lnTo>
                      <a:lnTo>
                        <a:pt x="0" y="0"/>
                      </a:lnTo>
                      <a:lnTo>
                        <a:pt x="2" y="6"/>
                      </a:lnTo>
                      <a:lnTo>
                        <a:pt x="2" y="6"/>
                      </a:lnTo>
                      <a:lnTo>
                        <a:pt x="4" y="14"/>
                      </a:lnTo>
                      <a:lnTo>
                        <a:pt x="4" y="14"/>
                      </a:lnTo>
                      <a:lnTo>
                        <a:pt x="4" y="14"/>
                      </a:lnTo>
                      <a:lnTo>
                        <a:pt x="4" y="14"/>
                      </a:lnTo>
                      <a:lnTo>
                        <a:pt x="4" y="14"/>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5" name="Freeform 287"/>
                <p:cNvSpPr>
                  <a:spLocks/>
                </p:cNvSpPr>
                <p:nvPr/>
              </p:nvSpPr>
              <p:spPr bwMode="auto">
                <a:xfrm>
                  <a:off x="3139" y="1245"/>
                  <a:ext cx="88" cy="10"/>
                </a:xfrm>
                <a:custGeom>
                  <a:avLst/>
                  <a:gdLst>
                    <a:gd name="T0" fmla="*/ 88 w 88"/>
                    <a:gd name="T1" fmla="*/ 0 h 10"/>
                    <a:gd name="T2" fmla="*/ 88 w 88"/>
                    <a:gd name="T3" fmla="*/ 0 h 10"/>
                    <a:gd name="T4" fmla="*/ 58 w 88"/>
                    <a:gd name="T5" fmla="*/ 6 h 10"/>
                    <a:gd name="T6" fmla="*/ 24 w 88"/>
                    <a:gd name="T7" fmla="*/ 8 h 10"/>
                    <a:gd name="T8" fmla="*/ 24 w 88"/>
                    <a:gd name="T9" fmla="*/ 8 h 10"/>
                    <a:gd name="T10" fmla="*/ 10 w 88"/>
                    <a:gd name="T11" fmla="*/ 8 h 10"/>
                    <a:gd name="T12" fmla="*/ 10 w 88"/>
                    <a:gd name="T13" fmla="*/ 8 h 10"/>
                    <a:gd name="T14" fmla="*/ 0 w 88"/>
                    <a:gd name="T15" fmla="*/ 8 h 10"/>
                    <a:gd name="T16" fmla="*/ 0 w 88"/>
                    <a:gd name="T17" fmla="*/ 10 h 10"/>
                    <a:gd name="T18" fmla="*/ 22 w 88"/>
                    <a:gd name="T19" fmla="*/ 10 h 10"/>
                    <a:gd name="T20" fmla="*/ 22 w 88"/>
                    <a:gd name="T21" fmla="*/ 10 h 10"/>
                    <a:gd name="T22" fmla="*/ 22 w 88"/>
                    <a:gd name="T23" fmla="*/ 10 h 10"/>
                    <a:gd name="T24" fmla="*/ 22 w 88"/>
                    <a:gd name="T25" fmla="*/ 10 h 10"/>
                    <a:gd name="T26" fmla="*/ 28 w 88"/>
                    <a:gd name="T27" fmla="*/ 10 h 10"/>
                    <a:gd name="T28" fmla="*/ 34 w 88"/>
                    <a:gd name="T29" fmla="*/ 10 h 10"/>
                    <a:gd name="T30" fmla="*/ 44 w 88"/>
                    <a:gd name="T31" fmla="*/ 8 h 10"/>
                    <a:gd name="T32" fmla="*/ 44 w 88"/>
                    <a:gd name="T33" fmla="*/ 8 h 10"/>
                    <a:gd name="T34" fmla="*/ 50 w 88"/>
                    <a:gd name="T35" fmla="*/ 8 h 10"/>
                    <a:gd name="T36" fmla="*/ 56 w 88"/>
                    <a:gd name="T37" fmla="*/ 6 h 10"/>
                    <a:gd name="T38" fmla="*/ 66 w 88"/>
                    <a:gd name="T39" fmla="*/ 6 h 10"/>
                    <a:gd name="T40" fmla="*/ 66 w 88"/>
                    <a:gd name="T41" fmla="*/ 6 h 10"/>
                    <a:gd name="T42" fmla="*/ 72 w 88"/>
                    <a:gd name="T43" fmla="*/ 4 h 10"/>
                    <a:gd name="T44" fmla="*/ 78 w 88"/>
                    <a:gd name="T45" fmla="*/ 2 h 10"/>
                    <a:gd name="T46" fmla="*/ 88 w 88"/>
                    <a:gd name="T47" fmla="*/ 0 h 10"/>
                    <a:gd name="T48" fmla="*/ 88 w 88"/>
                    <a:gd name="T4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0">
                      <a:moveTo>
                        <a:pt x="88" y="0"/>
                      </a:moveTo>
                      <a:lnTo>
                        <a:pt x="88" y="0"/>
                      </a:lnTo>
                      <a:lnTo>
                        <a:pt x="58" y="6"/>
                      </a:lnTo>
                      <a:lnTo>
                        <a:pt x="24" y="8"/>
                      </a:lnTo>
                      <a:lnTo>
                        <a:pt x="24" y="8"/>
                      </a:lnTo>
                      <a:lnTo>
                        <a:pt x="10" y="8"/>
                      </a:lnTo>
                      <a:lnTo>
                        <a:pt x="10" y="8"/>
                      </a:lnTo>
                      <a:lnTo>
                        <a:pt x="0" y="8"/>
                      </a:lnTo>
                      <a:lnTo>
                        <a:pt x="0" y="10"/>
                      </a:lnTo>
                      <a:lnTo>
                        <a:pt x="22" y="10"/>
                      </a:lnTo>
                      <a:lnTo>
                        <a:pt x="22" y="10"/>
                      </a:lnTo>
                      <a:lnTo>
                        <a:pt x="22" y="10"/>
                      </a:lnTo>
                      <a:lnTo>
                        <a:pt x="22" y="10"/>
                      </a:lnTo>
                      <a:lnTo>
                        <a:pt x="28" y="10"/>
                      </a:lnTo>
                      <a:lnTo>
                        <a:pt x="34" y="10"/>
                      </a:lnTo>
                      <a:lnTo>
                        <a:pt x="44" y="8"/>
                      </a:lnTo>
                      <a:lnTo>
                        <a:pt x="44" y="8"/>
                      </a:lnTo>
                      <a:lnTo>
                        <a:pt x="50" y="8"/>
                      </a:lnTo>
                      <a:lnTo>
                        <a:pt x="56" y="6"/>
                      </a:lnTo>
                      <a:lnTo>
                        <a:pt x="66" y="6"/>
                      </a:lnTo>
                      <a:lnTo>
                        <a:pt x="66" y="6"/>
                      </a:lnTo>
                      <a:lnTo>
                        <a:pt x="72" y="4"/>
                      </a:lnTo>
                      <a:lnTo>
                        <a:pt x="78" y="2"/>
                      </a:lnTo>
                      <a:lnTo>
                        <a:pt x="88" y="0"/>
                      </a:lnTo>
                      <a:lnTo>
                        <a:pt x="88" y="0"/>
                      </a:lnTo>
                      <a:close/>
                    </a:path>
                  </a:pathLst>
                </a:custGeom>
                <a:solidFill>
                  <a:srgbClr val="E94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6" name="Freeform 288"/>
                <p:cNvSpPr>
                  <a:spLocks/>
                </p:cNvSpPr>
                <p:nvPr/>
              </p:nvSpPr>
              <p:spPr bwMode="auto">
                <a:xfrm>
                  <a:off x="3139" y="1245"/>
                  <a:ext cx="88" cy="10"/>
                </a:xfrm>
                <a:custGeom>
                  <a:avLst/>
                  <a:gdLst>
                    <a:gd name="T0" fmla="*/ 88 w 88"/>
                    <a:gd name="T1" fmla="*/ 0 h 10"/>
                    <a:gd name="T2" fmla="*/ 88 w 88"/>
                    <a:gd name="T3" fmla="*/ 0 h 10"/>
                    <a:gd name="T4" fmla="*/ 58 w 88"/>
                    <a:gd name="T5" fmla="*/ 6 h 10"/>
                    <a:gd name="T6" fmla="*/ 24 w 88"/>
                    <a:gd name="T7" fmla="*/ 8 h 10"/>
                    <a:gd name="T8" fmla="*/ 24 w 88"/>
                    <a:gd name="T9" fmla="*/ 8 h 10"/>
                    <a:gd name="T10" fmla="*/ 10 w 88"/>
                    <a:gd name="T11" fmla="*/ 8 h 10"/>
                    <a:gd name="T12" fmla="*/ 10 w 88"/>
                    <a:gd name="T13" fmla="*/ 8 h 10"/>
                    <a:gd name="T14" fmla="*/ 0 w 88"/>
                    <a:gd name="T15" fmla="*/ 8 h 10"/>
                    <a:gd name="T16" fmla="*/ 0 w 88"/>
                    <a:gd name="T17" fmla="*/ 10 h 10"/>
                    <a:gd name="T18" fmla="*/ 22 w 88"/>
                    <a:gd name="T19" fmla="*/ 10 h 10"/>
                    <a:gd name="T20" fmla="*/ 22 w 88"/>
                    <a:gd name="T21" fmla="*/ 10 h 10"/>
                    <a:gd name="T22" fmla="*/ 22 w 88"/>
                    <a:gd name="T23" fmla="*/ 10 h 10"/>
                    <a:gd name="T24" fmla="*/ 22 w 88"/>
                    <a:gd name="T25" fmla="*/ 10 h 10"/>
                    <a:gd name="T26" fmla="*/ 28 w 88"/>
                    <a:gd name="T27" fmla="*/ 10 h 10"/>
                    <a:gd name="T28" fmla="*/ 34 w 88"/>
                    <a:gd name="T29" fmla="*/ 10 h 10"/>
                    <a:gd name="T30" fmla="*/ 44 w 88"/>
                    <a:gd name="T31" fmla="*/ 8 h 10"/>
                    <a:gd name="T32" fmla="*/ 44 w 88"/>
                    <a:gd name="T33" fmla="*/ 8 h 10"/>
                    <a:gd name="T34" fmla="*/ 50 w 88"/>
                    <a:gd name="T35" fmla="*/ 8 h 10"/>
                    <a:gd name="T36" fmla="*/ 56 w 88"/>
                    <a:gd name="T37" fmla="*/ 6 h 10"/>
                    <a:gd name="T38" fmla="*/ 66 w 88"/>
                    <a:gd name="T39" fmla="*/ 6 h 10"/>
                    <a:gd name="T40" fmla="*/ 66 w 88"/>
                    <a:gd name="T41" fmla="*/ 6 h 10"/>
                    <a:gd name="T42" fmla="*/ 72 w 88"/>
                    <a:gd name="T43" fmla="*/ 4 h 10"/>
                    <a:gd name="T44" fmla="*/ 78 w 88"/>
                    <a:gd name="T45" fmla="*/ 2 h 10"/>
                    <a:gd name="T46" fmla="*/ 88 w 88"/>
                    <a:gd name="T47" fmla="*/ 0 h 10"/>
                    <a:gd name="T48" fmla="*/ 88 w 88"/>
                    <a:gd name="T4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0">
                      <a:moveTo>
                        <a:pt x="88" y="0"/>
                      </a:moveTo>
                      <a:lnTo>
                        <a:pt x="88" y="0"/>
                      </a:lnTo>
                      <a:lnTo>
                        <a:pt x="58" y="6"/>
                      </a:lnTo>
                      <a:lnTo>
                        <a:pt x="24" y="8"/>
                      </a:lnTo>
                      <a:lnTo>
                        <a:pt x="24" y="8"/>
                      </a:lnTo>
                      <a:lnTo>
                        <a:pt x="10" y="8"/>
                      </a:lnTo>
                      <a:lnTo>
                        <a:pt x="10" y="8"/>
                      </a:lnTo>
                      <a:lnTo>
                        <a:pt x="0" y="8"/>
                      </a:lnTo>
                      <a:lnTo>
                        <a:pt x="0" y="10"/>
                      </a:lnTo>
                      <a:lnTo>
                        <a:pt x="22" y="10"/>
                      </a:lnTo>
                      <a:lnTo>
                        <a:pt x="22" y="10"/>
                      </a:lnTo>
                      <a:lnTo>
                        <a:pt x="22" y="10"/>
                      </a:lnTo>
                      <a:lnTo>
                        <a:pt x="22" y="10"/>
                      </a:lnTo>
                      <a:lnTo>
                        <a:pt x="28" y="10"/>
                      </a:lnTo>
                      <a:lnTo>
                        <a:pt x="34" y="10"/>
                      </a:lnTo>
                      <a:lnTo>
                        <a:pt x="44" y="8"/>
                      </a:lnTo>
                      <a:lnTo>
                        <a:pt x="44" y="8"/>
                      </a:lnTo>
                      <a:lnTo>
                        <a:pt x="50" y="8"/>
                      </a:lnTo>
                      <a:lnTo>
                        <a:pt x="56" y="6"/>
                      </a:lnTo>
                      <a:lnTo>
                        <a:pt x="66" y="6"/>
                      </a:lnTo>
                      <a:lnTo>
                        <a:pt x="66" y="6"/>
                      </a:lnTo>
                      <a:lnTo>
                        <a:pt x="72" y="4"/>
                      </a:lnTo>
                      <a:lnTo>
                        <a:pt x="78" y="2"/>
                      </a:lnTo>
                      <a:lnTo>
                        <a:pt x="88" y="0"/>
                      </a:lnTo>
                      <a:lnTo>
                        <a:pt x="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7" name="Freeform 289"/>
                <p:cNvSpPr>
                  <a:spLocks/>
                </p:cNvSpPr>
                <p:nvPr/>
              </p:nvSpPr>
              <p:spPr bwMode="auto">
                <a:xfrm>
                  <a:off x="3137" y="1245"/>
                  <a:ext cx="92" cy="10"/>
                </a:xfrm>
                <a:custGeom>
                  <a:avLst/>
                  <a:gdLst>
                    <a:gd name="T0" fmla="*/ 90 w 92"/>
                    <a:gd name="T1" fmla="*/ 0 h 10"/>
                    <a:gd name="T2" fmla="*/ 90 w 92"/>
                    <a:gd name="T3" fmla="*/ 0 h 10"/>
                    <a:gd name="T4" fmla="*/ 90 w 92"/>
                    <a:gd name="T5" fmla="*/ 0 h 10"/>
                    <a:gd name="T6" fmla="*/ 90 w 92"/>
                    <a:gd name="T7" fmla="*/ 0 h 10"/>
                    <a:gd name="T8" fmla="*/ 80 w 92"/>
                    <a:gd name="T9" fmla="*/ 2 h 10"/>
                    <a:gd name="T10" fmla="*/ 74 w 92"/>
                    <a:gd name="T11" fmla="*/ 4 h 10"/>
                    <a:gd name="T12" fmla="*/ 74 w 92"/>
                    <a:gd name="T13" fmla="*/ 4 h 10"/>
                    <a:gd name="T14" fmla="*/ 68 w 92"/>
                    <a:gd name="T15" fmla="*/ 6 h 10"/>
                    <a:gd name="T16" fmla="*/ 58 w 92"/>
                    <a:gd name="T17" fmla="*/ 6 h 10"/>
                    <a:gd name="T18" fmla="*/ 52 w 92"/>
                    <a:gd name="T19" fmla="*/ 8 h 10"/>
                    <a:gd name="T20" fmla="*/ 52 w 92"/>
                    <a:gd name="T21" fmla="*/ 8 h 10"/>
                    <a:gd name="T22" fmla="*/ 46 w 92"/>
                    <a:gd name="T23" fmla="*/ 8 h 10"/>
                    <a:gd name="T24" fmla="*/ 36 w 92"/>
                    <a:gd name="T25" fmla="*/ 10 h 10"/>
                    <a:gd name="T26" fmla="*/ 30 w 92"/>
                    <a:gd name="T27" fmla="*/ 10 h 10"/>
                    <a:gd name="T28" fmla="*/ 30 w 92"/>
                    <a:gd name="T29" fmla="*/ 10 h 10"/>
                    <a:gd name="T30" fmla="*/ 24 w 92"/>
                    <a:gd name="T31" fmla="*/ 10 h 10"/>
                    <a:gd name="T32" fmla="*/ 24 w 92"/>
                    <a:gd name="T33" fmla="*/ 10 h 10"/>
                    <a:gd name="T34" fmla="*/ 24 w 92"/>
                    <a:gd name="T35" fmla="*/ 10 h 10"/>
                    <a:gd name="T36" fmla="*/ 2 w 92"/>
                    <a:gd name="T37" fmla="*/ 10 h 10"/>
                    <a:gd name="T38" fmla="*/ 2 w 92"/>
                    <a:gd name="T39" fmla="*/ 8 h 10"/>
                    <a:gd name="T40" fmla="*/ 2 w 92"/>
                    <a:gd name="T41" fmla="*/ 8 h 10"/>
                    <a:gd name="T42" fmla="*/ 2 w 92"/>
                    <a:gd name="T43" fmla="*/ 8 h 10"/>
                    <a:gd name="T44" fmla="*/ 2 w 92"/>
                    <a:gd name="T45" fmla="*/ 8 h 10"/>
                    <a:gd name="T46" fmla="*/ 0 w 92"/>
                    <a:gd name="T47" fmla="*/ 10 h 10"/>
                    <a:gd name="T48" fmla="*/ 0 w 92"/>
                    <a:gd name="T49" fmla="*/ 10 h 10"/>
                    <a:gd name="T50" fmla="*/ 8 w 92"/>
                    <a:gd name="T51" fmla="*/ 10 h 10"/>
                    <a:gd name="T52" fmla="*/ 8 w 92"/>
                    <a:gd name="T53" fmla="*/ 10 h 10"/>
                    <a:gd name="T54" fmla="*/ 30 w 92"/>
                    <a:gd name="T55" fmla="*/ 10 h 10"/>
                    <a:gd name="T56" fmla="*/ 52 w 92"/>
                    <a:gd name="T57" fmla="*/ 8 h 10"/>
                    <a:gd name="T58" fmla="*/ 72 w 92"/>
                    <a:gd name="T59" fmla="*/ 4 h 10"/>
                    <a:gd name="T60" fmla="*/ 92 w 92"/>
                    <a:gd name="T61" fmla="*/ 0 h 10"/>
                    <a:gd name="T62" fmla="*/ 92 w 92"/>
                    <a:gd name="T63" fmla="*/ 0 h 10"/>
                    <a:gd name="T64" fmla="*/ 90 w 92"/>
                    <a:gd name="T6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10">
                      <a:moveTo>
                        <a:pt x="90" y="0"/>
                      </a:moveTo>
                      <a:lnTo>
                        <a:pt x="90" y="0"/>
                      </a:lnTo>
                      <a:lnTo>
                        <a:pt x="90" y="0"/>
                      </a:lnTo>
                      <a:lnTo>
                        <a:pt x="90" y="0"/>
                      </a:lnTo>
                      <a:lnTo>
                        <a:pt x="80" y="2"/>
                      </a:lnTo>
                      <a:lnTo>
                        <a:pt x="74" y="4"/>
                      </a:lnTo>
                      <a:lnTo>
                        <a:pt x="74" y="4"/>
                      </a:lnTo>
                      <a:lnTo>
                        <a:pt x="68" y="6"/>
                      </a:lnTo>
                      <a:lnTo>
                        <a:pt x="58" y="6"/>
                      </a:lnTo>
                      <a:lnTo>
                        <a:pt x="52" y="8"/>
                      </a:lnTo>
                      <a:lnTo>
                        <a:pt x="52" y="8"/>
                      </a:lnTo>
                      <a:lnTo>
                        <a:pt x="46" y="8"/>
                      </a:lnTo>
                      <a:lnTo>
                        <a:pt x="36" y="10"/>
                      </a:lnTo>
                      <a:lnTo>
                        <a:pt x="30" y="10"/>
                      </a:lnTo>
                      <a:lnTo>
                        <a:pt x="30" y="10"/>
                      </a:lnTo>
                      <a:lnTo>
                        <a:pt x="24" y="10"/>
                      </a:lnTo>
                      <a:lnTo>
                        <a:pt x="24" y="10"/>
                      </a:lnTo>
                      <a:lnTo>
                        <a:pt x="24" y="10"/>
                      </a:lnTo>
                      <a:lnTo>
                        <a:pt x="2" y="10"/>
                      </a:lnTo>
                      <a:lnTo>
                        <a:pt x="2" y="8"/>
                      </a:lnTo>
                      <a:lnTo>
                        <a:pt x="2" y="8"/>
                      </a:lnTo>
                      <a:lnTo>
                        <a:pt x="2" y="8"/>
                      </a:lnTo>
                      <a:lnTo>
                        <a:pt x="2" y="8"/>
                      </a:lnTo>
                      <a:lnTo>
                        <a:pt x="0" y="10"/>
                      </a:lnTo>
                      <a:lnTo>
                        <a:pt x="0" y="10"/>
                      </a:lnTo>
                      <a:lnTo>
                        <a:pt x="8" y="10"/>
                      </a:lnTo>
                      <a:lnTo>
                        <a:pt x="8" y="10"/>
                      </a:lnTo>
                      <a:lnTo>
                        <a:pt x="30" y="10"/>
                      </a:lnTo>
                      <a:lnTo>
                        <a:pt x="52" y="8"/>
                      </a:lnTo>
                      <a:lnTo>
                        <a:pt x="72" y="4"/>
                      </a:lnTo>
                      <a:lnTo>
                        <a:pt x="92" y="0"/>
                      </a:lnTo>
                      <a:lnTo>
                        <a:pt x="92" y="0"/>
                      </a:lnTo>
                      <a:lnTo>
                        <a:pt x="90"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8" name="Freeform 290"/>
                <p:cNvSpPr>
                  <a:spLocks/>
                </p:cNvSpPr>
                <p:nvPr/>
              </p:nvSpPr>
              <p:spPr bwMode="auto">
                <a:xfrm>
                  <a:off x="3137" y="1245"/>
                  <a:ext cx="92" cy="10"/>
                </a:xfrm>
                <a:custGeom>
                  <a:avLst/>
                  <a:gdLst>
                    <a:gd name="T0" fmla="*/ 90 w 92"/>
                    <a:gd name="T1" fmla="*/ 0 h 10"/>
                    <a:gd name="T2" fmla="*/ 90 w 92"/>
                    <a:gd name="T3" fmla="*/ 0 h 10"/>
                    <a:gd name="T4" fmla="*/ 90 w 92"/>
                    <a:gd name="T5" fmla="*/ 0 h 10"/>
                    <a:gd name="T6" fmla="*/ 90 w 92"/>
                    <a:gd name="T7" fmla="*/ 0 h 10"/>
                    <a:gd name="T8" fmla="*/ 80 w 92"/>
                    <a:gd name="T9" fmla="*/ 2 h 10"/>
                    <a:gd name="T10" fmla="*/ 74 w 92"/>
                    <a:gd name="T11" fmla="*/ 4 h 10"/>
                    <a:gd name="T12" fmla="*/ 74 w 92"/>
                    <a:gd name="T13" fmla="*/ 4 h 10"/>
                    <a:gd name="T14" fmla="*/ 68 w 92"/>
                    <a:gd name="T15" fmla="*/ 6 h 10"/>
                    <a:gd name="T16" fmla="*/ 58 w 92"/>
                    <a:gd name="T17" fmla="*/ 6 h 10"/>
                    <a:gd name="T18" fmla="*/ 52 w 92"/>
                    <a:gd name="T19" fmla="*/ 8 h 10"/>
                    <a:gd name="T20" fmla="*/ 52 w 92"/>
                    <a:gd name="T21" fmla="*/ 8 h 10"/>
                    <a:gd name="T22" fmla="*/ 46 w 92"/>
                    <a:gd name="T23" fmla="*/ 8 h 10"/>
                    <a:gd name="T24" fmla="*/ 36 w 92"/>
                    <a:gd name="T25" fmla="*/ 10 h 10"/>
                    <a:gd name="T26" fmla="*/ 30 w 92"/>
                    <a:gd name="T27" fmla="*/ 10 h 10"/>
                    <a:gd name="T28" fmla="*/ 30 w 92"/>
                    <a:gd name="T29" fmla="*/ 10 h 10"/>
                    <a:gd name="T30" fmla="*/ 24 w 92"/>
                    <a:gd name="T31" fmla="*/ 10 h 10"/>
                    <a:gd name="T32" fmla="*/ 24 w 92"/>
                    <a:gd name="T33" fmla="*/ 10 h 10"/>
                    <a:gd name="T34" fmla="*/ 24 w 92"/>
                    <a:gd name="T35" fmla="*/ 10 h 10"/>
                    <a:gd name="T36" fmla="*/ 2 w 92"/>
                    <a:gd name="T37" fmla="*/ 10 h 10"/>
                    <a:gd name="T38" fmla="*/ 2 w 92"/>
                    <a:gd name="T39" fmla="*/ 8 h 10"/>
                    <a:gd name="T40" fmla="*/ 2 w 92"/>
                    <a:gd name="T41" fmla="*/ 8 h 10"/>
                    <a:gd name="T42" fmla="*/ 2 w 92"/>
                    <a:gd name="T43" fmla="*/ 8 h 10"/>
                    <a:gd name="T44" fmla="*/ 2 w 92"/>
                    <a:gd name="T45" fmla="*/ 8 h 10"/>
                    <a:gd name="T46" fmla="*/ 0 w 92"/>
                    <a:gd name="T47" fmla="*/ 10 h 10"/>
                    <a:gd name="T48" fmla="*/ 0 w 92"/>
                    <a:gd name="T49" fmla="*/ 10 h 10"/>
                    <a:gd name="T50" fmla="*/ 8 w 92"/>
                    <a:gd name="T51" fmla="*/ 10 h 10"/>
                    <a:gd name="T52" fmla="*/ 8 w 92"/>
                    <a:gd name="T53" fmla="*/ 10 h 10"/>
                    <a:gd name="T54" fmla="*/ 30 w 92"/>
                    <a:gd name="T55" fmla="*/ 10 h 10"/>
                    <a:gd name="T56" fmla="*/ 52 w 92"/>
                    <a:gd name="T57" fmla="*/ 8 h 10"/>
                    <a:gd name="T58" fmla="*/ 72 w 92"/>
                    <a:gd name="T59" fmla="*/ 4 h 10"/>
                    <a:gd name="T60" fmla="*/ 92 w 92"/>
                    <a:gd name="T61" fmla="*/ 0 h 10"/>
                    <a:gd name="T62" fmla="*/ 92 w 92"/>
                    <a:gd name="T63" fmla="*/ 0 h 10"/>
                    <a:gd name="T64" fmla="*/ 90 w 92"/>
                    <a:gd name="T6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10">
                      <a:moveTo>
                        <a:pt x="90" y="0"/>
                      </a:moveTo>
                      <a:lnTo>
                        <a:pt x="90" y="0"/>
                      </a:lnTo>
                      <a:lnTo>
                        <a:pt x="90" y="0"/>
                      </a:lnTo>
                      <a:lnTo>
                        <a:pt x="90" y="0"/>
                      </a:lnTo>
                      <a:lnTo>
                        <a:pt x="80" y="2"/>
                      </a:lnTo>
                      <a:lnTo>
                        <a:pt x="74" y="4"/>
                      </a:lnTo>
                      <a:lnTo>
                        <a:pt x="74" y="4"/>
                      </a:lnTo>
                      <a:lnTo>
                        <a:pt x="68" y="6"/>
                      </a:lnTo>
                      <a:lnTo>
                        <a:pt x="58" y="6"/>
                      </a:lnTo>
                      <a:lnTo>
                        <a:pt x="52" y="8"/>
                      </a:lnTo>
                      <a:lnTo>
                        <a:pt x="52" y="8"/>
                      </a:lnTo>
                      <a:lnTo>
                        <a:pt x="46" y="8"/>
                      </a:lnTo>
                      <a:lnTo>
                        <a:pt x="36" y="10"/>
                      </a:lnTo>
                      <a:lnTo>
                        <a:pt x="30" y="10"/>
                      </a:lnTo>
                      <a:lnTo>
                        <a:pt x="30" y="10"/>
                      </a:lnTo>
                      <a:lnTo>
                        <a:pt x="24" y="10"/>
                      </a:lnTo>
                      <a:lnTo>
                        <a:pt x="24" y="10"/>
                      </a:lnTo>
                      <a:lnTo>
                        <a:pt x="24" y="10"/>
                      </a:lnTo>
                      <a:lnTo>
                        <a:pt x="2" y="10"/>
                      </a:lnTo>
                      <a:lnTo>
                        <a:pt x="2" y="8"/>
                      </a:lnTo>
                      <a:lnTo>
                        <a:pt x="2" y="8"/>
                      </a:lnTo>
                      <a:lnTo>
                        <a:pt x="2" y="8"/>
                      </a:lnTo>
                      <a:lnTo>
                        <a:pt x="2" y="8"/>
                      </a:lnTo>
                      <a:lnTo>
                        <a:pt x="0" y="10"/>
                      </a:lnTo>
                      <a:lnTo>
                        <a:pt x="0" y="10"/>
                      </a:lnTo>
                      <a:lnTo>
                        <a:pt x="8" y="10"/>
                      </a:lnTo>
                      <a:lnTo>
                        <a:pt x="8" y="10"/>
                      </a:lnTo>
                      <a:lnTo>
                        <a:pt x="30" y="10"/>
                      </a:lnTo>
                      <a:lnTo>
                        <a:pt x="52" y="8"/>
                      </a:lnTo>
                      <a:lnTo>
                        <a:pt x="72" y="4"/>
                      </a:lnTo>
                      <a:lnTo>
                        <a:pt x="92" y="0"/>
                      </a:lnTo>
                      <a:lnTo>
                        <a:pt x="92" y="0"/>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39" name="Freeform 291"/>
                <p:cNvSpPr>
                  <a:spLocks/>
                </p:cNvSpPr>
                <p:nvPr/>
              </p:nvSpPr>
              <p:spPr bwMode="auto">
                <a:xfrm>
                  <a:off x="2847" y="1089"/>
                  <a:ext cx="246" cy="134"/>
                </a:xfrm>
                <a:custGeom>
                  <a:avLst/>
                  <a:gdLst>
                    <a:gd name="T0" fmla="*/ 172 w 246"/>
                    <a:gd name="T1" fmla="*/ 2 h 134"/>
                    <a:gd name="T2" fmla="*/ 174 w 246"/>
                    <a:gd name="T3" fmla="*/ 12 h 134"/>
                    <a:gd name="T4" fmla="*/ 154 w 246"/>
                    <a:gd name="T5" fmla="*/ 26 h 134"/>
                    <a:gd name="T6" fmla="*/ 114 w 246"/>
                    <a:gd name="T7" fmla="*/ 36 h 134"/>
                    <a:gd name="T8" fmla="*/ 78 w 246"/>
                    <a:gd name="T9" fmla="*/ 36 h 134"/>
                    <a:gd name="T10" fmla="*/ 52 w 246"/>
                    <a:gd name="T11" fmla="*/ 32 h 134"/>
                    <a:gd name="T12" fmla="*/ 0 w 246"/>
                    <a:gd name="T13" fmla="*/ 2 h 134"/>
                    <a:gd name="T14" fmla="*/ 2 w 246"/>
                    <a:gd name="T15" fmla="*/ 4 h 134"/>
                    <a:gd name="T16" fmla="*/ 4 w 246"/>
                    <a:gd name="T17" fmla="*/ 10 h 134"/>
                    <a:gd name="T18" fmla="*/ 8 w 246"/>
                    <a:gd name="T19" fmla="*/ 14 h 134"/>
                    <a:gd name="T20" fmla="*/ 12 w 246"/>
                    <a:gd name="T21" fmla="*/ 20 h 134"/>
                    <a:gd name="T22" fmla="*/ 10 w 246"/>
                    <a:gd name="T23" fmla="*/ 24 h 134"/>
                    <a:gd name="T24" fmla="*/ 8 w 246"/>
                    <a:gd name="T25" fmla="*/ 28 h 134"/>
                    <a:gd name="T26" fmla="*/ 10 w 246"/>
                    <a:gd name="T27" fmla="*/ 34 h 134"/>
                    <a:gd name="T28" fmla="*/ 14 w 246"/>
                    <a:gd name="T29" fmla="*/ 38 h 134"/>
                    <a:gd name="T30" fmla="*/ 20 w 246"/>
                    <a:gd name="T31" fmla="*/ 46 h 134"/>
                    <a:gd name="T32" fmla="*/ 24 w 246"/>
                    <a:gd name="T33" fmla="*/ 50 h 134"/>
                    <a:gd name="T34" fmla="*/ 28 w 246"/>
                    <a:gd name="T35" fmla="*/ 58 h 134"/>
                    <a:gd name="T36" fmla="*/ 38 w 246"/>
                    <a:gd name="T37" fmla="*/ 76 h 134"/>
                    <a:gd name="T38" fmla="*/ 44 w 246"/>
                    <a:gd name="T39" fmla="*/ 84 h 134"/>
                    <a:gd name="T40" fmla="*/ 50 w 246"/>
                    <a:gd name="T41" fmla="*/ 92 h 134"/>
                    <a:gd name="T42" fmla="*/ 58 w 246"/>
                    <a:gd name="T43" fmla="*/ 98 h 134"/>
                    <a:gd name="T44" fmla="*/ 74 w 246"/>
                    <a:gd name="T45" fmla="*/ 110 h 134"/>
                    <a:gd name="T46" fmla="*/ 82 w 246"/>
                    <a:gd name="T47" fmla="*/ 116 h 134"/>
                    <a:gd name="T48" fmla="*/ 100 w 246"/>
                    <a:gd name="T49" fmla="*/ 126 h 134"/>
                    <a:gd name="T50" fmla="*/ 100 w 246"/>
                    <a:gd name="T51" fmla="*/ 126 h 134"/>
                    <a:gd name="T52" fmla="*/ 154 w 246"/>
                    <a:gd name="T53" fmla="*/ 134 h 134"/>
                    <a:gd name="T54" fmla="*/ 158 w 246"/>
                    <a:gd name="T55" fmla="*/ 134 h 134"/>
                    <a:gd name="T56" fmla="*/ 168 w 246"/>
                    <a:gd name="T57" fmla="*/ 124 h 134"/>
                    <a:gd name="T58" fmla="*/ 174 w 246"/>
                    <a:gd name="T59" fmla="*/ 120 h 134"/>
                    <a:gd name="T60" fmla="*/ 174 w 246"/>
                    <a:gd name="T61" fmla="*/ 116 h 134"/>
                    <a:gd name="T62" fmla="*/ 178 w 246"/>
                    <a:gd name="T63" fmla="*/ 104 h 134"/>
                    <a:gd name="T64" fmla="*/ 184 w 246"/>
                    <a:gd name="T65" fmla="*/ 98 h 134"/>
                    <a:gd name="T66" fmla="*/ 188 w 246"/>
                    <a:gd name="T67" fmla="*/ 92 h 134"/>
                    <a:gd name="T68" fmla="*/ 210 w 246"/>
                    <a:gd name="T69" fmla="*/ 72 h 134"/>
                    <a:gd name="T70" fmla="*/ 224 w 246"/>
                    <a:gd name="T71" fmla="*/ 58 h 134"/>
                    <a:gd name="T72" fmla="*/ 240 w 246"/>
                    <a:gd name="T73" fmla="*/ 36 h 134"/>
                    <a:gd name="T74" fmla="*/ 246 w 246"/>
                    <a:gd name="T75" fmla="*/ 18 h 134"/>
                    <a:gd name="T76" fmla="*/ 246 w 246"/>
                    <a:gd name="T77" fmla="*/ 18 h 134"/>
                    <a:gd name="T78" fmla="*/ 222 w 246"/>
                    <a:gd name="T79" fmla="*/ 56 h 134"/>
                    <a:gd name="T80" fmla="*/ 184 w 246"/>
                    <a:gd name="T81" fmla="*/ 88 h 134"/>
                    <a:gd name="T82" fmla="*/ 162 w 246"/>
                    <a:gd name="T83" fmla="*/ 96 h 134"/>
                    <a:gd name="T84" fmla="*/ 152 w 246"/>
                    <a:gd name="T85" fmla="*/ 92 h 134"/>
                    <a:gd name="T86" fmla="*/ 148 w 246"/>
                    <a:gd name="T87" fmla="*/ 72 h 134"/>
                    <a:gd name="T88" fmla="*/ 162 w 246"/>
                    <a:gd name="T89" fmla="*/ 40 h 134"/>
                    <a:gd name="T90" fmla="*/ 178 w 246"/>
                    <a:gd name="T91" fmla="*/ 26 h 134"/>
                    <a:gd name="T92" fmla="*/ 204 w 246"/>
                    <a:gd name="T93" fmla="*/ 12 h 134"/>
                    <a:gd name="T94" fmla="*/ 202 w 246"/>
                    <a:gd name="T95" fmla="*/ 10 h 134"/>
                    <a:gd name="T96" fmla="*/ 192 w 246"/>
                    <a:gd name="T97" fmla="*/ 14 h 134"/>
                    <a:gd name="T98" fmla="*/ 194 w 246"/>
                    <a:gd name="T99" fmla="*/ 14 h 134"/>
                    <a:gd name="T100" fmla="*/ 194 w 246"/>
                    <a:gd name="T101" fmla="*/ 14 h 134"/>
                    <a:gd name="T102" fmla="*/ 190 w 246"/>
                    <a:gd name="T103" fmla="*/ 16 h 134"/>
                    <a:gd name="T104" fmla="*/ 190 w 246"/>
                    <a:gd name="T105" fmla="*/ 16 h 134"/>
                    <a:gd name="T106" fmla="*/ 188 w 246"/>
                    <a:gd name="T107" fmla="*/ 16 h 134"/>
                    <a:gd name="T108" fmla="*/ 184 w 246"/>
                    <a:gd name="T109" fmla="*/ 16 h 134"/>
                    <a:gd name="T110" fmla="*/ 178 w 246"/>
                    <a:gd name="T111" fmla="*/ 12 h 134"/>
                    <a:gd name="T112" fmla="*/ 174 w 246"/>
                    <a:gd name="T113" fmla="*/ 8 h 134"/>
                    <a:gd name="T114" fmla="*/ 174 w 246"/>
                    <a:gd name="T115" fmla="*/ 2 h 134"/>
                    <a:gd name="T116" fmla="*/ 174 w 246"/>
                    <a:gd name="T11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6" h="134">
                      <a:moveTo>
                        <a:pt x="174" y="0"/>
                      </a:moveTo>
                      <a:lnTo>
                        <a:pt x="174" y="0"/>
                      </a:lnTo>
                      <a:lnTo>
                        <a:pt x="172" y="2"/>
                      </a:lnTo>
                      <a:lnTo>
                        <a:pt x="174" y="8"/>
                      </a:lnTo>
                      <a:lnTo>
                        <a:pt x="174" y="8"/>
                      </a:lnTo>
                      <a:lnTo>
                        <a:pt x="174" y="12"/>
                      </a:lnTo>
                      <a:lnTo>
                        <a:pt x="170" y="16"/>
                      </a:lnTo>
                      <a:lnTo>
                        <a:pt x="164" y="20"/>
                      </a:lnTo>
                      <a:lnTo>
                        <a:pt x="154" y="26"/>
                      </a:lnTo>
                      <a:lnTo>
                        <a:pt x="144" y="30"/>
                      </a:lnTo>
                      <a:lnTo>
                        <a:pt x="130" y="34"/>
                      </a:lnTo>
                      <a:lnTo>
                        <a:pt x="114" y="36"/>
                      </a:lnTo>
                      <a:lnTo>
                        <a:pt x="94" y="36"/>
                      </a:lnTo>
                      <a:lnTo>
                        <a:pt x="94" y="36"/>
                      </a:lnTo>
                      <a:lnTo>
                        <a:pt x="78" y="36"/>
                      </a:lnTo>
                      <a:lnTo>
                        <a:pt x="78" y="36"/>
                      </a:lnTo>
                      <a:lnTo>
                        <a:pt x="64" y="34"/>
                      </a:lnTo>
                      <a:lnTo>
                        <a:pt x="52" y="32"/>
                      </a:lnTo>
                      <a:lnTo>
                        <a:pt x="30" y="24"/>
                      </a:lnTo>
                      <a:lnTo>
                        <a:pt x="14" y="14"/>
                      </a:lnTo>
                      <a:lnTo>
                        <a:pt x="0" y="2"/>
                      </a:lnTo>
                      <a:lnTo>
                        <a:pt x="0" y="4"/>
                      </a:lnTo>
                      <a:lnTo>
                        <a:pt x="2" y="4"/>
                      </a:lnTo>
                      <a:lnTo>
                        <a:pt x="2" y="4"/>
                      </a:lnTo>
                      <a:lnTo>
                        <a:pt x="2" y="6"/>
                      </a:lnTo>
                      <a:lnTo>
                        <a:pt x="2" y="6"/>
                      </a:lnTo>
                      <a:lnTo>
                        <a:pt x="4" y="10"/>
                      </a:lnTo>
                      <a:lnTo>
                        <a:pt x="4" y="10"/>
                      </a:lnTo>
                      <a:lnTo>
                        <a:pt x="8" y="14"/>
                      </a:lnTo>
                      <a:lnTo>
                        <a:pt x="8" y="14"/>
                      </a:lnTo>
                      <a:lnTo>
                        <a:pt x="10" y="16"/>
                      </a:lnTo>
                      <a:lnTo>
                        <a:pt x="10" y="18"/>
                      </a:lnTo>
                      <a:lnTo>
                        <a:pt x="12" y="20"/>
                      </a:lnTo>
                      <a:lnTo>
                        <a:pt x="12" y="20"/>
                      </a:lnTo>
                      <a:lnTo>
                        <a:pt x="10" y="22"/>
                      </a:lnTo>
                      <a:lnTo>
                        <a:pt x="10" y="24"/>
                      </a:lnTo>
                      <a:lnTo>
                        <a:pt x="8" y="26"/>
                      </a:lnTo>
                      <a:lnTo>
                        <a:pt x="8" y="28"/>
                      </a:lnTo>
                      <a:lnTo>
                        <a:pt x="8" y="28"/>
                      </a:lnTo>
                      <a:lnTo>
                        <a:pt x="8" y="30"/>
                      </a:lnTo>
                      <a:lnTo>
                        <a:pt x="8" y="32"/>
                      </a:lnTo>
                      <a:lnTo>
                        <a:pt x="10" y="34"/>
                      </a:lnTo>
                      <a:lnTo>
                        <a:pt x="10" y="36"/>
                      </a:lnTo>
                      <a:lnTo>
                        <a:pt x="10" y="36"/>
                      </a:lnTo>
                      <a:lnTo>
                        <a:pt x="14" y="38"/>
                      </a:lnTo>
                      <a:lnTo>
                        <a:pt x="14" y="38"/>
                      </a:lnTo>
                      <a:lnTo>
                        <a:pt x="16" y="42"/>
                      </a:lnTo>
                      <a:lnTo>
                        <a:pt x="20" y="46"/>
                      </a:lnTo>
                      <a:lnTo>
                        <a:pt x="20" y="46"/>
                      </a:lnTo>
                      <a:lnTo>
                        <a:pt x="24" y="48"/>
                      </a:lnTo>
                      <a:lnTo>
                        <a:pt x="24" y="50"/>
                      </a:lnTo>
                      <a:lnTo>
                        <a:pt x="24" y="50"/>
                      </a:lnTo>
                      <a:lnTo>
                        <a:pt x="28" y="58"/>
                      </a:lnTo>
                      <a:lnTo>
                        <a:pt x="28" y="58"/>
                      </a:lnTo>
                      <a:lnTo>
                        <a:pt x="32" y="68"/>
                      </a:lnTo>
                      <a:lnTo>
                        <a:pt x="32" y="68"/>
                      </a:lnTo>
                      <a:lnTo>
                        <a:pt x="38" y="76"/>
                      </a:lnTo>
                      <a:lnTo>
                        <a:pt x="40" y="80"/>
                      </a:lnTo>
                      <a:lnTo>
                        <a:pt x="40" y="80"/>
                      </a:lnTo>
                      <a:lnTo>
                        <a:pt x="44" y="84"/>
                      </a:lnTo>
                      <a:lnTo>
                        <a:pt x="48" y="88"/>
                      </a:lnTo>
                      <a:lnTo>
                        <a:pt x="48" y="88"/>
                      </a:lnTo>
                      <a:lnTo>
                        <a:pt x="50" y="92"/>
                      </a:lnTo>
                      <a:lnTo>
                        <a:pt x="50" y="92"/>
                      </a:lnTo>
                      <a:lnTo>
                        <a:pt x="58" y="98"/>
                      </a:lnTo>
                      <a:lnTo>
                        <a:pt x="58" y="98"/>
                      </a:lnTo>
                      <a:lnTo>
                        <a:pt x="66" y="104"/>
                      </a:lnTo>
                      <a:lnTo>
                        <a:pt x="66" y="104"/>
                      </a:lnTo>
                      <a:lnTo>
                        <a:pt x="74" y="110"/>
                      </a:lnTo>
                      <a:lnTo>
                        <a:pt x="74" y="110"/>
                      </a:lnTo>
                      <a:lnTo>
                        <a:pt x="82" y="116"/>
                      </a:lnTo>
                      <a:lnTo>
                        <a:pt x="82" y="116"/>
                      </a:lnTo>
                      <a:lnTo>
                        <a:pt x="90" y="122"/>
                      </a:lnTo>
                      <a:lnTo>
                        <a:pt x="90" y="122"/>
                      </a:lnTo>
                      <a:lnTo>
                        <a:pt x="100" y="126"/>
                      </a:lnTo>
                      <a:lnTo>
                        <a:pt x="100" y="126"/>
                      </a:lnTo>
                      <a:lnTo>
                        <a:pt x="100" y="126"/>
                      </a:lnTo>
                      <a:lnTo>
                        <a:pt x="100" y="126"/>
                      </a:lnTo>
                      <a:lnTo>
                        <a:pt x="124" y="132"/>
                      </a:lnTo>
                      <a:lnTo>
                        <a:pt x="138" y="134"/>
                      </a:lnTo>
                      <a:lnTo>
                        <a:pt x="154" y="134"/>
                      </a:lnTo>
                      <a:lnTo>
                        <a:pt x="154" y="134"/>
                      </a:lnTo>
                      <a:lnTo>
                        <a:pt x="158" y="134"/>
                      </a:lnTo>
                      <a:lnTo>
                        <a:pt x="158" y="134"/>
                      </a:lnTo>
                      <a:lnTo>
                        <a:pt x="162" y="132"/>
                      </a:lnTo>
                      <a:lnTo>
                        <a:pt x="162" y="132"/>
                      </a:lnTo>
                      <a:lnTo>
                        <a:pt x="168" y="124"/>
                      </a:lnTo>
                      <a:lnTo>
                        <a:pt x="168" y="124"/>
                      </a:lnTo>
                      <a:lnTo>
                        <a:pt x="172" y="122"/>
                      </a:lnTo>
                      <a:lnTo>
                        <a:pt x="174" y="120"/>
                      </a:lnTo>
                      <a:lnTo>
                        <a:pt x="174" y="118"/>
                      </a:lnTo>
                      <a:lnTo>
                        <a:pt x="174" y="116"/>
                      </a:lnTo>
                      <a:lnTo>
                        <a:pt x="174" y="116"/>
                      </a:lnTo>
                      <a:lnTo>
                        <a:pt x="176" y="108"/>
                      </a:lnTo>
                      <a:lnTo>
                        <a:pt x="176" y="108"/>
                      </a:lnTo>
                      <a:lnTo>
                        <a:pt x="178" y="104"/>
                      </a:lnTo>
                      <a:lnTo>
                        <a:pt x="178" y="104"/>
                      </a:lnTo>
                      <a:lnTo>
                        <a:pt x="182" y="100"/>
                      </a:lnTo>
                      <a:lnTo>
                        <a:pt x="184" y="98"/>
                      </a:lnTo>
                      <a:lnTo>
                        <a:pt x="186" y="96"/>
                      </a:lnTo>
                      <a:lnTo>
                        <a:pt x="188" y="92"/>
                      </a:lnTo>
                      <a:lnTo>
                        <a:pt x="188" y="92"/>
                      </a:lnTo>
                      <a:lnTo>
                        <a:pt x="196" y="86"/>
                      </a:lnTo>
                      <a:lnTo>
                        <a:pt x="196" y="86"/>
                      </a:lnTo>
                      <a:lnTo>
                        <a:pt x="210" y="72"/>
                      </a:lnTo>
                      <a:lnTo>
                        <a:pt x="210" y="72"/>
                      </a:lnTo>
                      <a:lnTo>
                        <a:pt x="224" y="58"/>
                      </a:lnTo>
                      <a:lnTo>
                        <a:pt x="224" y="58"/>
                      </a:lnTo>
                      <a:lnTo>
                        <a:pt x="236" y="44"/>
                      </a:lnTo>
                      <a:lnTo>
                        <a:pt x="236" y="44"/>
                      </a:lnTo>
                      <a:lnTo>
                        <a:pt x="240" y="36"/>
                      </a:lnTo>
                      <a:lnTo>
                        <a:pt x="244" y="28"/>
                      </a:lnTo>
                      <a:lnTo>
                        <a:pt x="244" y="28"/>
                      </a:lnTo>
                      <a:lnTo>
                        <a:pt x="246" y="18"/>
                      </a:lnTo>
                      <a:lnTo>
                        <a:pt x="246" y="18"/>
                      </a:lnTo>
                      <a:lnTo>
                        <a:pt x="246" y="18"/>
                      </a:lnTo>
                      <a:lnTo>
                        <a:pt x="246" y="18"/>
                      </a:lnTo>
                      <a:lnTo>
                        <a:pt x="242" y="30"/>
                      </a:lnTo>
                      <a:lnTo>
                        <a:pt x="234" y="42"/>
                      </a:lnTo>
                      <a:lnTo>
                        <a:pt x="222" y="56"/>
                      </a:lnTo>
                      <a:lnTo>
                        <a:pt x="210" y="68"/>
                      </a:lnTo>
                      <a:lnTo>
                        <a:pt x="198" y="78"/>
                      </a:lnTo>
                      <a:lnTo>
                        <a:pt x="184" y="88"/>
                      </a:lnTo>
                      <a:lnTo>
                        <a:pt x="172" y="94"/>
                      </a:lnTo>
                      <a:lnTo>
                        <a:pt x="162" y="96"/>
                      </a:lnTo>
                      <a:lnTo>
                        <a:pt x="162" y="96"/>
                      </a:lnTo>
                      <a:lnTo>
                        <a:pt x="156" y="94"/>
                      </a:lnTo>
                      <a:lnTo>
                        <a:pt x="156" y="94"/>
                      </a:lnTo>
                      <a:lnTo>
                        <a:pt x="152" y="92"/>
                      </a:lnTo>
                      <a:lnTo>
                        <a:pt x="150" y="90"/>
                      </a:lnTo>
                      <a:lnTo>
                        <a:pt x="146" y="82"/>
                      </a:lnTo>
                      <a:lnTo>
                        <a:pt x="148" y="72"/>
                      </a:lnTo>
                      <a:lnTo>
                        <a:pt x="150" y="62"/>
                      </a:lnTo>
                      <a:lnTo>
                        <a:pt x="156" y="50"/>
                      </a:lnTo>
                      <a:lnTo>
                        <a:pt x="162" y="40"/>
                      </a:lnTo>
                      <a:lnTo>
                        <a:pt x="170" y="32"/>
                      </a:lnTo>
                      <a:lnTo>
                        <a:pt x="178" y="26"/>
                      </a:lnTo>
                      <a:lnTo>
                        <a:pt x="178" y="26"/>
                      </a:lnTo>
                      <a:lnTo>
                        <a:pt x="200" y="14"/>
                      </a:lnTo>
                      <a:lnTo>
                        <a:pt x="204" y="12"/>
                      </a:lnTo>
                      <a:lnTo>
                        <a:pt x="204" y="12"/>
                      </a:lnTo>
                      <a:lnTo>
                        <a:pt x="204" y="10"/>
                      </a:lnTo>
                      <a:lnTo>
                        <a:pt x="204" y="10"/>
                      </a:lnTo>
                      <a:lnTo>
                        <a:pt x="202" y="10"/>
                      </a:lnTo>
                      <a:lnTo>
                        <a:pt x="202" y="10"/>
                      </a:lnTo>
                      <a:lnTo>
                        <a:pt x="192" y="14"/>
                      </a:lnTo>
                      <a:lnTo>
                        <a:pt x="192" y="14"/>
                      </a:lnTo>
                      <a:lnTo>
                        <a:pt x="192" y="14"/>
                      </a:lnTo>
                      <a:lnTo>
                        <a:pt x="194" y="14"/>
                      </a:lnTo>
                      <a:lnTo>
                        <a:pt x="194" y="14"/>
                      </a:lnTo>
                      <a:lnTo>
                        <a:pt x="196" y="14"/>
                      </a:lnTo>
                      <a:lnTo>
                        <a:pt x="196" y="14"/>
                      </a:lnTo>
                      <a:lnTo>
                        <a:pt x="194" y="14"/>
                      </a:lnTo>
                      <a:lnTo>
                        <a:pt x="192" y="16"/>
                      </a:lnTo>
                      <a:lnTo>
                        <a:pt x="192" y="16"/>
                      </a:lnTo>
                      <a:lnTo>
                        <a:pt x="190" y="16"/>
                      </a:lnTo>
                      <a:lnTo>
                        <a:pt x="190" y="16"/>
                      </a:lnTo>
                      <a:lnTo>
                        <a:pt x="190" y="16"/>
                      </a:lnTo>
                      <a:lnTo>
                        <a:pt x="190" y="16"/>
                      </a:lnTo>
                      <a:lnTo>
                        <a:pt x="188" y="16"/>
                      </a:lnTo>
                      <a:lnTo>
                        <a:pt x="188" y="16"/>
                      </a:lnTo>
                      <a:lnTo>
                        <a:pt x="188" y="16"/>
                      </a:lnTo>
                      <a:lnTo>
                        <a:pt x="188" y="16"/>
                      </a:lnTo>
                      <a:lnTo>
                        <a:pt x="184" y="16"/>
                      </a:lnTo>
                      <a:lnTo>
                        <a:pt x="184" y="16"/>
                      </a:lnTo>
                      <a:lnTo>
                        <a:pt x="182" y="14"/>
                      </a:lnTo>
                      <a:lnTo>
                        <a:pt x="182" y="14"/>
                      </a:lnTo>
                      <a:lnTo>
                        <a:pt x="178" y="12"/>
                      </a:lnTo>
                      <a:lnTo>
                        <a:pt x="176" y="10"/>
                      </a:lnTo>
                      <a:lnTo>
                        <a:pt x="176" y="10"/>
                      </a:lnTo>
                      <a:lnTo>
                        <a:pt x="174" y="8"/>
                      </a:lnTo>
                      <a:lnTo>
                        <a:pt x="174" y="6"/>
                      </a:lnTo>
                      <a:lnTo>
                        <a:pt x="174" y="6"/>
                      </a:lnTo>
                      <a:lnTo>
                        <a:pt x="174" y="2"/>
                      </a:lnTo>
                      <a:lnTo>
                        <a:pt x="174" y="2"/>
                      </a:lnTo>
                      <a:lnTo>
                        <a:pt x="174" y="0"/>
                      </a:lnTo>
                      <a:lnTo>
                        <a:pt x="174" y="0"/>
                      </a:lnTo>
                      <a:lnTo>
                        <a:pt x="174" y="0"/>
                      </a:lnTo>
                      <a:close/>
                    </a:path>
                  </a:pathLst>
                </a:custGeom>
                <a:solidFill>
                  <a:srgbClr val="E94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0" name="Freeform 292"/>
                <p:cNvSpPr>
                  <a:spLocks/>
                </p:cNvSpPr>
                <p:nvPr/>
              </p:nvSpPr>
              <p:spPr bwMode="auto">
                <a:xfrm>
                  <a:off x="2847" y="1089"/>
                  <a:ext cx="246" cy="134"/>
                </a:xfrm>
                <a:custGeom>
                  <a:avLst/>
                  <a:gdLst>
                    <a:gd name="T0" fmla="*/ 172 w 246"/>
                    <a:gd name="T1" fmla="*/ 2 h 134"/>
                    <a:gd name="T2" fmla="*/ 174 w 246"/>
                    <a:gd name="T3" fmla="*/ 12 h 134"/>
                    <a:gd name="T4" fmla="*/ 154 w 246"/>
                    <a:gd name="T5" fmla="*/ 26 h 134"/>
                    <a:gd name="T6" fmla="*/ 114 w 246"/>
                    <a:gd name="T7" fmla="*/ 36 h 134"/>
                    <a:gd name="T8" fmla="*/ 78 w 246"/>
                    <a:gd name="T9" fmla="*/ 36 h 134"/>
                    <a:gd name="T10" fmla="*/ 52 w 246"/>
                    <a:gd name="T11" fmla="*/ 32 h 134"/>
                    <a:gd name="T12" fmla="*/ 0 w 246"/>
                    <a:gd name="T13" fmla="*/ 2 h 134"/>
                    <a:gd name="T14" fmla="*/ 2 w 246"/>
                    <a:gd name="T15" fmla="*/ 4 h 134"/>
                    <a:gd name="T16" fmla="*/ 4 w 246"/>
                    <a:gd name="T17" fmla="*/ 10 h 134"/>
                    <a:gd name="T18" fmla="*/ 8 w 246"/>
                    <a:gd name="T19" fmla="*/ 14 h 134"/>
                    <a:gd name="T20" fmla="*/ 12 w 246"/>
                    <a:gd name="T21" fmla="*/ 20 h 134"/>
                    <a:gd name="T22" fmla="*/ 10 w 246"/>
                    <a:gd name="T23" fmla="*/ 24 h 134"/>
                    <a:gd name="T24" fmla="*/ 8 w 246"/>
                    <a:gd name="T25" fmla="*/ 28 h 134"/>
                    <a:gd name="T26" fmla="*/ 10 w 246"/>
                    <a:gd name="T27" fmla="*/ 34 h 134"/>
                    <a:gd name="T28" fmla="*/ 14 w 246"/>
                    <a:gd name="T29" fmla="*/ 38 h 134"/>
                    <a:gd name="T30" fmla="*/ 20 w 246"/>
                    <a:gd name="T31" fmla="*/ 46 h 134"/>
                    <a:gd name="T32" fmla="*/ 24 w 246"/>
                    <a:gd name="T33" fmla="*/ 50 h 134"/>
                    <a:gd name="T34" fmla="*/ 28 w 246"/>
                    <a:gd name="T35" fmla="*/ 58 h 134"/>
                    <a:gd name="T36" fmla="*/ 38 w 246"/>
                    <a:gd name="T37" fmla="*/ 76 h 134"/>
                    <a:gd name="T38" fmla="*/ 44 w 246"/>
                    <a:gd name="T39" fmla="*/ 84 h 134"/>
                    <a:gd name="T40" fmla="*/ 50 w 246"/>
                    <a:gd name="T41" fmla="*/ 92 h 134"/>
                    <a:gd name="T42" fmla="*/ 58 w 246"/>
                    <a:gd name="T43" fmla="*/ 98 h 134"/>
                    <a:gd name="T44" fmla="*/ 74 w 246"/>
                    <a:gd name="T45" fmla="*/ 110 h 134"/>
                    <a:gd name="T46" fmla="*/ 82 w 246"/>
                    <a:gd name="T47" fmla="*/ 116 h 134"/>
                    <a:gd name="T48" fmla="*/ 100 w 246"/>
                    <a:gd name="T49" fmla="*/ 126 h 134"/>
                    <a:gd name="T50" fmla="*/ 100 w 246"/>
                    <a:gd name="T51" fmla="*/ 126 h 134"/>
                    <a:gd name="T52" fmla="*/ 154 w 246"/>
                    <a:gd name="T53" fmla="*/ 134 h 134"/>
                    <a:gd name="T54" fmla="*/ 158 w 246"/>
                    <a:gd name="T55" fmla="*/ 134 h 134"/>
                    <a:gd name="T56" fmla="*/ 168 w 246"/>
                    <a:gd name="T57" fmla="*/ 124 h 134"/>
                    <a:gd name="T58" fmla="*/ 174 w 246"/>
                    <a:gd name="T59" fmla="*/ 120 h 134"/>
                    <a:gd name="T60" fmla="*/ 174 w 246"/>
                    <a:gd name="T61" fmla="*/ 116 h 134"/>
                    <a:gd name="T62" fmla="*/ 178 w 246"/>
                    <a:gd name="T63" fmla="*/ 104 h 134"/>
                    <a:gd name="T64" fmla="*/ 184 w 246"/>
                    <a:gd name="T65" fmla="*/ 98 h 134"/>
                    <a:gd name="T66" fmla="*/ 188 w 246"/>
                    <a:gd name="T67" fmla="*/ 92 h 134"/>
                    <a:gd name="T68" fmla="*/ 210 w 246"/>
                    <a:gd name="T69" fmla="*/ 72 h 134"/>
                    <a:gd name="T70" fmla="*/ 224 w 246"/>
                    <a:gd name="T71" fmla="*/ 58 h 134"/>
                    <a:gd name="T72" fmla="*/ 240 w 246"/>
                    <a:gd name="T73" fmla="*/ 36 h 134"/>
                    <a:gd name="T74" fmla="*/ 246 w 246"/>
                    <a:gd name="T75" fmla="*/ 18 h 134"/>
                    <a:gd name="T76" fmla="*/ 246 w 246"/>
                    <a:gd name="T77" fmla="*/ 18 h 134"/>
                    <a:gd name="T78" fmla="*/ 222 w 246"/>
                    <a:gd name="T79" fmla="*/ 56 h 134"/>
                    <a:gd name="T80" fmla="*/ 184 w 246"/>
                    <a:gd name="T81" fmla="*/ 88 h 134"/>
                    <a:gd name="T82" fmla="*/ 162 w 246"/>
                    <a:gd name="T83" fmla="*/ 96 h 134"/>
                    <a:gd name="T84" fmla="*/ 152 w 246"/>
                    <a:gd name="T85" fmla="*/ 92 h 134"/>
                    <a:gd name="T86" fmla="*/ 148 w 246"/>
                    <a:gd name="T87" fmla="*/ 72 h 134"/>
                    <a:gd name="T88" fmla="*/ 162 w 246"/>
                    <a:gd name="T89" fmla="*/ 40 h 134"/>
                    <a:gd name="T90" fmla="*/ 178 w 246"/>
                    <a:gd name="T91" fmla="*/ 26 h 134"/>
                    <a:gd name="T92" fmla="*/ 204 w 246"/>
                    <a:gd name="T93" fmla="*/ 12 h 134"/>
                    <a:gd name="T94" fmla="*/ 202 w 246"/>
                    <a:gd name="T95" fmla="*/ 10 h 134"/>
                    <a:gd name="T96" fmla="*/ 192 w 246"/>
                    <a:gd name="T97" fmla="*/ 14 h 134"/>
                    <a:gd name="T98" fmla="*/ 194 w 246"/>
                    <a:gd name="T99" fmla="*/ 14 h 134"/>
                    <a:gd name="T100" fmla="*/ 194 w 246"/>
                    <a:gd name="T101" fmla="*/ 14 h 134"/>
                    <a:gd name="T102" fmla="*/ 190 w 246"/>
                    <a:gd name="T103" fmla="*/ 16 h 134"/>
                    <a:gd name="T104" fmla="*/ 190 w 246"/>
                    <a:gd name="T105" fmla="*/ 16 h 134"/>
                    <a:gd name="T106" fmla="*/ 188 w 246"/>
                    <a:gd name="T107" fmla="*/ 16 h 134"/>
                    <a:gd name="T108" fmla="*/ 184 w 246"/>
                    <a:gd name="T109" fmla="*/ 16 h 134"/>
                    <a:gd name="T110" fmla="*/ 178 w 246"/>
                    <a:gd name="T111" fmla="*/ 12 h 134"/>
                    <a:gd name="T112" fmla="*/ 174 w 246"/>
                    <a:gd name="T113" fmla="*/ 8 h 134"/>
                    <a:gd name="T114" fmla="*/ 174 w 246"/>
                    <a:gd name="T115" fmla="*/ 2 h 134"/>
                    <a:gd name="T116" fmla="*/ 174 w 246"/>
                    <a:gd name="T11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6" h="134">
                      <a:moveTo>
                        <a:pt x="174" y="0"/>
                      </a:moveTo>
                      <a:lnTo>
                        <a:pt x="174" y="0"/>
                      </a:lnTo>
                      <a:lnTo>
                        <a:pt x="172" y="2"/>
                      </a:lnTo>
                      <a:lnTo>
                        <a:pt x="174" y="8"/>
                      </a:lnTo>
                      <a:lnTo>
                        <a:pt x="174" y="8"/>
                      </a:lnTo>
                      <a:lnTo>
                        <a:pt x="174" y="12"/>
                      </a:lnTo>
                      <a:lnTo>
                        <a:pt x="170" y="16"/>
                      </a:lnTo>
                      <a:lnTo>
                        <a:pt x="164" y="20"/>
                      </a:lnTo>
                      <a:lnTo>
                        <a:pt x="154" y="26"/>
                      </a:lnTo>
                      <a:lnTo>
                        <a:pt x="144" y="30"/>
                      </a:lnTo>
                      <a:lnTo>
                        <a:pt x="130" y="34"/>
                      </a:lnTo>
                      <a:lnTo>
                        <a:pt x="114" y="36"/>
                      </a:lnTo>
                      <a:lnTo>
                        <a:pt x="94" y="36"/>
                      </a:lnTo>
                      <a:lnTo>
                        <a:pt x="94" y="36"/>
                      </a:lnTo>
                      <a:lnTo>
                        <a:pt x="78" y="36"/>
                      </a:lnTo>
                      <a:lnTo>
                        <a:pt x="78" y="36"/>
                      </a:lnTo>
                      <a:lnTo>
                        <a:pt x="64" y="34"/>
                      </a:lnTo>
                      <a:lnTo>
                        <a:pt x="52" y="32"/>
                      </a:lnTo>
                      <a:lnTo>
                        <a:pt x="30" y="24"/>
                      </a:lnTo>
                      <a:lnTo>
                        <a:pt x="14" y="14"/>
                      </a:lnTo>
                      <a:lnTo>
                        <a:pt x="0" y="2"/>
                      </a:lnTo>
                      <a:lnTo>
                        <a:pt x="0" y="4"/>
                      </a:lnTo>
                      <a:lnTo>
                        <a:pt x="2" y="4"/>
                      </a:lnTo>
                      <a:lnTo>
                        <a:pt x="2" y="4"/>
                      </a:lnTo>
                      <a:lnTo>
                        <a:pt x="2" y="6"/>
                      </a:lnTo>
                      <a:lnTo>
                        <a:pt x="2" y="6"/>
                      </a:lnTo>
                      <a:lnTo>
                        <a:pt x="4" y="10"/>
                      </a:lnTo>
                      <a:lnTo>
                        <a:pt x="4" y="10"/>
                      </a:lnTo>
                      <a:lnTo>
                        <a:pt x="8" y="14"/>
                      </a:lnTo>
                      <a:lnTo>
                        <a:pt x="8" y="14"/>
                      </a:lnTo>
                      <a:lnTo>
                        <a:pt x="10" y="16"/>
                      </a:lnTo>
                      <a:lnTo>
                        <a:pt x="10" y="18"/>
                      </a:lnTo>
                      <a:lnTo>
                        <a:pt x="12" y="20"/>
                      </a:lnTo>
                      <a:lnTo>
                        <a:pt x="12" y="20"/>
                      </a:lnTo>
                      <a:lnTo>
                        <a:pt x="10" y="22"/>
                      </a:lnTo>
                      <a:lnTo>
                        <a:pt x="10" y="24"/>
                      </a:lnTo>
                      <a:lnTo>
                        <a:pt x="8" y="26"/>
                      </a:lnTo>
                      <a:lnTo>
                        <a:pt x="8" y="28"/>
                      </a:lnTo>
                      <a:lnTo>
                        <a:pt x="8" y="28"/>
                      </a:lnTo>
                      <a:lnTo>
                        <a:pt x="8" y="30"/>
                      </a:lnTo>
                      <a:lnTo>
                        <a:pt x="8" y="32"/>
                      </a:lnTo>
                      <a:lnTo>
                        <a:pt x="10" y="34"/>
                      </a:lnTo>
                      <a:lnTo>
                        <a:pt x="10" y="36"/>
                      </a:lnTo>
                      <a:lnTo>
                        <a:pt x="10" y="36"/>
                      </a:lnTo>
                      <a:lnTo>
                        <a:pt x="14" y="38"/>
                      </a:lnTo>
                      <a:lnTo>
                        <a:pt x="14" y="38"/>
                      </a:lnTo>
                      <a:lnTo>
                        <a:pt x="16" y="42"/>
                      </a:lnTo>
                      <a:lnTo>
                        <a:pt x="20" y="46"/>
                      </a:lnTo>
                      <a:lnTo>
                        <a:pt x="20" y="46"/>
                      </a:lnTo>
                      <a:lnTo>
                        <a:pt x="24" y="48"/>
                      </a:lnTo>
                      <a:lnTo>
                        <a:pt x="24" y="50"/>
                      </a:lnTo>
                      <a:lnTo>
                        <a:pt x="24" y="50"/>
                      </a:lnTo>
                      <a:lnTo>
                        <a:pt x="28" y="58"/>
                      </a:lnTo>
                      <a:lnTo>
                        <a:pt x="28" y="58"/>
                      </a:lnTo>
                      <a:lnTo>
                        <a:pt x="32" y="68"/>
                      </a:lnTo>
                      <a:lnTo>
                        <a:pt x="32" y="68"/>
                      </a:lnTo>
                      <a:lnTo>
                        <a:pt x="38" y="76"/>
                      </a:lnTo>
                      <a:lnTo>
                        <a:pt x="40" y="80"/>
                      </a:lnTo>
                      <a:lnTo>
                        <a:pt x="40" y="80"/>
                      </a:lnTo>
                      <a:lnTo>
                        <a:pt x="44" y="84"/>
                      </a:lnTo>
                      <a:lnTo>
                        <a:pt x="48" y="88"/>
                      </a:lnTo>
                      <a:lnTo>
                        <a:pt x="48" y="88"/>
                      </a:lnTo>
                      <a:lnTo>
                        <a:pt x="50" y="92"/>
                      </a:lnTo>
                      <a:lnTo>
                        <a:pt x="50" y="92"/>
                      </a:lnTo>
                      <a:lnTo>
                        <a:pt x="58" y="98"/>
                      </a:lnTo>
                      <a:lnTo>
                        <a:pt x="58" y="98"/>
                      </a:lnTo>
                      <a:lnTo>
                        <a:pt x="66" y="104"/>
                      </a:lnTo>
                      <a:lnTo>
                        <a:pt x="66" y="104"/>
                      </a:lnTo>
                      <a:lnTo>
                        <a:pt x="74" y="110"/>
                      </a:lnTo>
                      <a:lnTo>
                        <a:pt x="74" y="110"/>
                      </a:lnTo>
                      <a:lnTo>
                        <a:pt x="82" y="116"/>
                      </a:lnTo>
                      <a:lnTo>
                        <a:pt x="82" y="116"/>
                      </a:lnTo>
                      <a:lnTo>
                        <a:pt x="90" y="122"/>
                      </a:lnTo>
                      <a:lnTo>
                        <a:pt x="90" y="122"/>
                      </a:lnTo>
                      <a:lnTo>
                        <a:pt x="100" y="126"/>
                      </a:lnTo>
                      <a:lnTo>
                        <a:pt x="100" y="126"/>
                      </a:lnTo>
                      <a:lnTo>
                        <a:pt x="100" y="126"/>
                      </a:lnTo>
                      <a:lnTo>
                        <a:pt x="100" y="126"/>
                      </a:lnTo>
                      <a:lnTo>
                        <a:pt x="124" y="132"/>
                      </a:lnTo>
                      <a:lnTo>
                        <a:pt x="138" y="134"/>
                      </a:lnTo>
                      <a:lnTo>
                        <a:pt x="154" y="134"/>
                      </a:lnTo>
                      <a:lnTo>
                        <a:pt x="154" y="134"/>
                      </a:lnTo>
                      <a:lnTo>
                        <a:pt x="158" y="134"/>
                      </a:lnTo>
                      <a:lnTo>
                        <a:pt x="158" y="134"/>
                      </a:lnTo>
                      <a:lnTo>
                        <a:pt x="162" y="132"/>
                      </a:lnTo>
                      <a:lnTo>
                        <a:pt x="162" y="132"/>
                      </a:lnTo>
                      <a:lnTo>
                        <a:pt x="168" y="124"/>
                      </a:lnTo>
                      <a:lnTo>
                        <a:pt x="168" y="124"/>
                      </a:lnTo>
                      <a:lnTo>
                        <a:pt x="172" y="122"/>
                      </a:lnTo>
                      <a:lnTo>
                        <a:pt x="174" y="120"/>
                      </a:lnTo>
                      <a:lnTo>
                        <a:pt x="174" y="118"/>
                      </a:lnTo>
                      <a:lnTo>
                        <a:pt x="174" y="116"/>
                      </a:lnTo>
                      <a:lnTo>
                        <a:pt x="174" y="116"/>
                      </a:lnTo>
                      <a:lnTo>
                        <a:pt x="176" y="108"/>
                      </a:lnTo>
                      <a:lnTo>
                        <a:pt x="176" y="108"/>
                      </a:lnTo>
                      <a:lnTo>
                        <a:pt x="178" y="104"/>
                      </a:lnTo>
                      <a:lnTo>
                        <a:pt x="178" y="104"/>
                      </a:lnTo>
                      <a:lnTo>
                        <a:pt x="182" y="100"/>
                      </a:lnTo>
                      <a:lnTo>
                        <a:pt x="184" y="98"/>
                      </a:lnTo>
                      <a:lnTo>
                        <a:pt x="186" y="96"/>
                      </a:lnTo>
                      <a:lnTo>
                        <a:pt x="188" y="92"/>
                      </a:lnTo>
                      <a:lnTo>
                        <a:pt x="188" y="92"/>
                      </a:lnTo>
                      <a:lnTo>
                        <a:pt x="196" y="86"/>
                      </a:lnTo>
                      <a:lnTo>
                        <a:pt x="196" y="86"/>
                      </a:lnTo>
                      <a:lnTo>
                        <a:pt x="210" y="72"/>
                      </a:lnTo>
                      <a:lnTo>
                        <a:pt x="210" y="72"/>
                      </a:lnTo>
                      <a:lnTo>
                        <a:pt x="224" y="58"/>
                      </a:lnTo>
                      <a:lnTo>
                        <a:pt x="224" y="58"/>
                      </a:lnTo>
                      <a:lnTo>
                        <a:pt x="236" y="44"/>
                      </a:lnTo>
                      <a:lnTo>
                        <a:pt x="236" y="44"/>
                      </a:lnTo>
                      <a:lnTo>
                        <a:pt x="240" y="36"/>
                      </a:lnTo>
                      <a:lnTo>
                        <a:pt x="244" y="28"/>
                      </a:lnTo>
                      <a:lnTo>
                        <a:pt x="244" y="28"/>
                      </a:lnTo>
                      <a:lnTo>
                        <a:pt x="246" y="18"/>
                      </a:lnTo>
                      <a:lnTo>
                        <a:pt x="246" y="18"/>
                      </a:lnTo>
                      <a:lnTo>
                        <a:pt x="246" y="18"/>
                      </a:lnTo>
                      <a:lnTo>
                        <a:pt x="246" y="18"/>
                      </a:lnTo>
                      <a:lnTo>
                        <a:pt x="242" y="30"/>
                      </a:lnTo>
                      <a:lnTo>
                        <a:pt x="234" y="42"/>
                      </a:lnTo>
                      <a:lnTo>
                        <a:pt x="222" y="56"/>
                      </a:lnTo>
                      <a:lnTo>
                        <a:pt x="210" y="68"/>
                      </a:lnTo>
                      <a:lnTo>
                        <a:pt x="198" y="78"/>
                      </a:lnTo>
                      <a:lnTo>
                        <a:pt x="184" y="88"/>
                      </a:lnTo>
                      <a:lnTo>
                        <a:pt x="172" y="94"/>
                      </a:lnTo>
                      <a:lnTo>
                        <a:pt x="162" y="96"/>
                      </a:lnTo>
                      <a:lnTo>
                        <a:pt x="162" y="96"/>
                      </a:lnTo>
                      <a:lnTo>
                        <a:pt x="156" y="94"/>
                      </a:lnTo>
                      <a:lnTo>
                        <a:pt x="156" y="94"/>
                      </a:lnTo>
                      <a:lnTo>
                        <a:pt x="152" y="92"/>
                      </a:lnTo>
                      <a:lnTo>
                        <a:pt x="150" y="90"/>
                      </a:lnTo>
                      <a:lnTo>
                        <a:pt x="146" y="82"/>
                      </a:lnTo>
                      <a:lnTo>
                        <a:pt x="148" y="72"/>
                      </a:lnTo>
                      <a:lnTo>
                        <a:pt x="150" y="62"/>
                      </a:lnTo>
                      <a:lnTo>
                        <a:pt x="156" y="50"/>
                      </a:lnTo>
                      <a:lnTo>
                        <a:pt x="162" y="40"/>
                      </a:lnTo>
                      <a:lnTo>
                        <a:pt x="170" y="32"/>
                      </a:lnTo>
                      <a:lnTo>
                        <a:pt x="178" y="26"/>
                      </a:lnTo>
                      <a:lnTo>
                        <a:pt x="178" y="26"/>
                      </a:lnTo>
                      <a:lnTo>
                        <a:pt x="200" y="14"/>
                      </a:lnTo>
                      <a:lnTo>
                        <a:pt x="204" y="12"/>
                      </a:lnTo>
                      <a:lnTo>
                        <a:pt x="204" y="12"/>
                      </a:lnTo>
                      <a:lnTo>
                        <a:pt x="204" y="10"/>
                      </a:lnTo>
                      <a:lnTo>
                        <a:pt x="204" y="10"/>
                      </a:lnTo>
                      <a:lnTo>
                        <a:pt x="202" y="10"/>
                      </a:lnTo>
                      <a:lnTo>
                        <a:pt x="202" y="10"/>
                      </a:lnTo>
                      <a:lnTo>
                        <a:pt x="192" y="14"/>
                      </a:lnTo>
                      <a:lnTo>
                        <a:pt x="192" y="14"/>
                      </a:lnTo>
                      <a:lnTo>
                        <a:pt x="192" y="14"/>
                      </a:lnTo>
                      <a:lnTo>
                        <a:pt x="194" y="14"/>
                      </a:lnTo>
                      <a:lnTo>
                        <a:pt x="194" y="14"/>
                      </a:lnTo>
                      <a:lnTo>
                        <a:pt x="196" y="14"/>
                      </a:lnTo>
                      <a:lnTo>
                        <a:pt x="196" y="14"/>
                      </a:lnTo>
                      <a:lnTo>
                        <a:pt x="194" y="14"/>
                      </a:lnTo>
                      <a:lnTo>
                        <a:pt x="192" y="16"/>
                      </a:lnTo>
                      <a:lnTo>
                        <a:pt x="192" y="16"/>
                      </a:lnTo>
                      <a:lnTo>
                        <a:pt x="190" y="16"/>
                      </a:lnTo>
                      <a:lnTo>
                        <a:pt x="190" y="16"/>
                      </a:lnTo>
                      <a:lnTo>
                        <a:pt x="190" y="16"/>
                      </a:lnTo>
                      <a:lnTo>
                        <a:pt x="190" y="16"/>
                      </a:lnTo>
                      <a:lnTo>
                        <a:pt x="188" y="16"/>
                      </a:lnTo>
                      <a:lnTo>
                        <a:pt x="188" y="16"/>
                      </a:lnTo>
                      <a:lnTo>
                        <a:pt x="188" y="16"/>
                      </a:lnTo>
                      <a:lnTo>
                        <a:pt x="188" y="16"/>
                      </a:lnTo>
                      <a:lnTo>
                        <a:pt x="184" y="16"/>
                      </a:lnTo>
                      <a:lnTo>
                        <a:pt x="184" y="16"/>
                      </a:lnTo>
                      <a:lnTo>
                        <a:pt x="182" y="14"/>
                      </a:lnTo>
                      <a:lnTo>
                        <a:pt x="182" y="14"/>
                      </a:lnTo>
                      <a:lnTo>
                        <a:pt x="178" y="12"/>
                      </a:lnTo>
                      <a:lnTo>
                        <a:pt x="176" y="10"/>
                      </a:lnTo>
                      <a:lnTo>
                        <a:pt x="176" y="10"/>
                      </a:lnTo>
                      <a:lnTo>
                        <a:pt x="174" y="8"/>
                      </a:lnTo>
                      <a:lnTo>
                        <a:pt x="174" y="6"/>
                      </a:lnTo>
                      <a:lnTo>
                        <a:pt x="174" y="6"/>
                      </a:lnTo>
                      <a:lnTo>
                        <a:pt x="174" y="2"/>
                      </a:lnTo>
                      <a:lnTo>
                        <a:pt x="174" y="2"/>
                      </a:lnTo>
                      <a:lnTo>
                        <a:pt x="174" y="0"/>
                      </a:lnTo>
                      <a:lnTo>
                        <a:pt x="174" y="0"/>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1" name="Freeform 293"/>
                <p:cNvSpPr>
                  <a:spLocks noEditPoints="1"/>
                </p:cNvSpPr>
                <p:nvPr/>
              </p:nvSpPr>
              <p:spPr bwMode="auto">
                <a:xfrm>
                  <a:off x="2845" y="1089"/>
                  <a:ext cx="250" cy="134"/>
                </a:xfrm>
                <a:custGeom>
                  <a:avLst/>
                  <a:gdLst>
                    <a:gd name="T0" fmla="*/ 248 w 250"/>
                    <a:gd name="T1" fmla="*/ 18 h 134"/>
                    <a:gd name="T2" fmla="*/ 248 w 250"/>
                    <a:gd name="T3" fmla="*/ 18 h 134"/>
                    <a:gd name="T4" fmla="*/ 242 w 250"/>
                    <a:gd name="T5" fmla="*/ 36 h 134"/>
                    <a:gd name="T6" fmla="*/ 226 w 250"/>
                    <a:gd name="T7" fmla="*/ 58 h 134"/>
                    <a:gd name="T8" fmla="*/ 212 w 250"/>
                    <a:gd name="T9" fmla="*/ 72 h 134"/>
                    <a:gd name="T10" fmla="*/ 190 w 250"/>
                    <a:gd name="T11" fmla="*/ 92 h 134"/>
                    <a:gd name="T12" fmla="*/ 184 w 250"/>
                    <a:gd name="T13" fmla="*/ 100 h 134"/>
                    <a:gd name="T14" fmla="*/ 180 w 250"/>
                    <a:gd name="T15" fmla="*/ 104 h 134"/>
                    <a:gd name="T16" fmla="*/ 176 w 250"/>
                    <a:gd name="T17" fmla="*/ 116 h 134"/>
                    <a:gd name="T18" fmla="*/ 174 w 250"/>
                    <a:gd name="T19" fmla="*/ 122 h 134"/>
                    <a:gd name="T20" fmla="*/ 170 w 250"/>
                    <a:gd name="T21" fmla="*/ 124 h 134"/>
                    <a:gd name="T22" fmla="*/ 160 w 250"/>
                    <a:gd name="T23" fmla="*/ 134 h 134"/>
                    <a:gd name="T24" fmla="*/ 162 w 250"/>
                    <a:gd name="T25" fmla="*/ 134 h 134"/>
                    <a:gd name="T26" fmla="*/ 176 w 250"/>
                    <a:gd name="T27" fmla="*/ 116 h 134"/>
                    <a:gd name="T28" fmla="*/ 176 w 250"/>
                    <a:gd name="T29" fmla="*/ 116 h 134"/>
                    <a:gd name="T30" fmla="*/ 192 w 250"/>
                    <a:gd name="T31" fmla="*/ 92 h 134"/>
                    <a:gd name="T32" fmla="*/ 226 w 250"/>
                    <a:gd name="T33" fmla="*/ 58 h 134"/>
                    <a:gd name="T34" fmla="*/ 250 w 250"/>
                    <a:gd name="T35" fmla="*/ 18 h 134"/>
                    <a:gd name="T36" fmla="*/ 250 w 250"/>
                    <a:gd name="T37" fmla="*/ 14 h 134"/>
                    <a:gd name="T38" fmla="*/ 0 w 250"/>
                    <a:gd name="T39" fmla="*/ 0 h 134"/>
                    <a:gd name="T40" fmla="*/ 10 w 250"/>
                    <a:gd name="T41" fmla="*/ 20 h 134"/>
                    <a:gd name="T42" fmla="*/ 8 w 250"/>
                    <a:gd name="T43" fmla="*/ 30 h 134"/>
                    <a:gd name="T44" fmla="*/ 24 w 250"/>
                    <a:gd name="T45" fmla="*/ 50 h 134"/>
                    <a:gd name="T46" fmla="*/ 34 w 250"/>
                    <a:gd name="T47" fmla="*/ 72 h 134"/>
                    <a:gd name="T48" fmla="*/ 90 w 250"/>
                    <a:gd name="T49" fmla="*/ 122 h 134"/>
                    <a:gd name="T50" fmla="*/ 92 w 250"/>
                    <a:gd name="T51" fmla="*/ 122 h 134"/>
                    <a:gd name="T52" fmla="*/ 102 w 250"/>
                    <a:gd name="T53" fmla="*/ 126 h 134"/>
                    <a:gd name="T54" fmla="*/ 102 w 250"/>
                    <a:gd name="T55" fmla="*/ 126 h 134"/>
                    <a:gd name="T56" fmla="*/ 84 w 250"/>
                    <a:gd name="T57" fmla="*/ 116 h 134"/>
                    <a:gd name="T58" fmla="*/ 76 w 250"/>
                    <a:gd name="T59" fmla="*/ 110 h 134"/>
                    <a:gd name="T60" fmla="*/ 60 w 250"/>
                    <a:gd name="T61" fmla="*/ 98 h 134"/>
                    <a:gd name="T62" fmla="*/ 52 w 250"/>
                    <a:gd name="T63" fmla="*/ 92 h 134"/>
                    <a:gd name="T64" fmla="*/ 46 w 250"/>
                    <a:gd name="T65" fmla="*/ 84 h 134"/>
                    <a:gd name="T66" fmla="*/ 40 w 250"/>
                    <a:gd name="T67" fmla="*/ 76 h 134"/>
                    <a:gd name="T68" fmla="*/ 30 w 250"/>
                    <a:gd name="T69" fmla="*/ 58 h 134"/>
                    <a:gd name="T70" fmla="*/ 26 w 250"/>
                    <a:gd name="T71" fmla="*/ 48 h 134"/>
                    <a:gd name="T72" fmla="*/ 18 w 250"/>
                    <a:gd name="T73" fmla="*/ 42 h 134"/>
                    <a:gd name="T74" fmla="*/ 16 w 250"/>
                    <a:gd name="T75" fmla="*/ 38 h 134"/>
                    <a:gd name="T76" fmla="*/ 10 w 250"/>
                    <a:gd name="T77" fmla="*/ 32 h 134"/>
                    <a:gd name="T78" fmla="*/ 10 w 250"/>
                    <a:gd name="T79" fmla="*/ 28 h 134"/>
                    <a:gd name="T80" fmla="*/ 12 w 250"/>
                    <a:gd name="T81" fmla="*/ 22 h 134"/>
                    <a:gd name="T82" fmla="*/ 12 w 250"/>
                    <a:gd name="T83" fmla="*/ 18 h 134"/>
                    <a:gd name="T84" fmla="*/ 10 w 250"/>
                    <a:gd name="T85" fmla="*/ 14 h 134"/>
                    <a:gd name="T86" fmla="*/ 6 w 250"/>
                    <a:gd name="T87" fmla="*/ 10 h 134"/>
                    <a:gd name="T88" fmla="*/ 4 w 250"/>
                    <a:gd name="T89" fmla="*/ 4 h 134"/>
                    <a:gd name="T90" fmla="*/ 2 w 250"/>
                    <a:gd name="T9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0" h="134">
                      <a:moveTo>
                        <a:pt x="248" y="12"/>
                      </a:moveTo>
                      <a:lnTo>
                        <a:pt x="248" y="12"/>
                      </a:lnTo>
                      <a:lnTo>
                        <a:pt x="248" y="18"/>
                      </a:lnTo>
                      <a:lnTo>
                        <a:pt x="248" y="18"/>
                      </a:lnTo>
                      <a:lnTo>
                        <a:pt x="248" y="18"/>
                      </a:lnTo>
                      <a:lnTo>
                        <a:pt x="248" y="18"/>
                      </a:lnTo>
                      <a:lnTo>
                        <a:pt x="246" y="28"/>
                      </a:lnTo>
                      <a:lnTo>
                        <a:pt x="246" y="28"/>
                      </a:lnTo>
                      <a:lnTo>
                        <a:pt x="242" y="36"/>
                      </a:lnTo>
                      <a:lnTo>
                        <a:pt x="238" y="44"/>
                      </a:lnTo>
                      <a:lnTo>
                        <a:pt x="238" y="44"/>
                      </a:lnTo>
                      <a:lnTo>
                        <a:pt x="226" y="58"/>
                      </a:lnTo>
                      <a:lnTo>
                        <a:pt x="226" y="58"/>
                      </a:lnTo>
                      <a:lnTo>
                        <a:pt x="212" y="72"/>
                      </a:lnTo>
                      <a:lnTo>
                        <a:pt x="212" y="72"/>
                      </a:lnTo>
                      <a:lnTo>
                        <a:pt x="198" y="86"/>
                      </a:lnTo>
                      <a:lnTo>
                        <a:pt x="198" y="86"/>
                      </a:lnTo>
                      <a:lnTo>
                        <a:pt x="190" y="92"/>
                      </a:lnTo>
                      <a:lnTo>
                        <a:pt x="188" y="96"/>
                      </a:lnTo>
                      <a:lnTo>
                        <a:pt x="186" y="98"/>
                      </a:lnTo>
                      <a:lnTo>
                        <a:pt x="184" y="100"/>
                      </a:lnTo>
                      <a:lnTo>
                        <a:pt x="184" y="100"/>
                      </a:lnTo>
                      <a:lnTo>
                        <a:pt x="180" y="104"/>
                      </a:lnTo>
                      <a:lnTo>
                        <a:pt x="180" y="104"/>
                      </a:lnTo>
                      <a:lnTo>
                        <a:pt x="178" y="108"/>
                      </a:lnTo>
                      <a:lnTo>
                        <a:pt x="178" y="108"/>
                      </a:lnTo>
                      <a:lnTo>
                        <a:pt x="176" y="116"/>
                      </a:lnTo>
                      <a:lnTo>
                        <a:pt x="176" y="118"/>
                      </a:lnTo>
                      <a:lnTo>
                        <a:pt x="176" y="120"/>
                      </a:lnTo>
                      <a:lnTo>
                        <a:pt x="174" y="122"/>
                      </a:lnTo>
                      <a:lnTo>
                        <a:pt x="174" y="122"/>
                      </a:lnTo>
                      <a:lnTo>
                        <a:pt x="170" y="124"/>
                      </a:lnTo>
                      <a:lnTo>
                        <a:pt x="170" y="124"/>
                      </a:lnTo>
                      <a:lnTo>
                        <a:pt x="164" y="132"/>
                      </a:lnTo>
                      <a:lnTo>
                        <a:pt x="164" y="132"/>
                      </a:lnTo>
                      <a:lnTo>
                        <a:pt x="160" y="134"/>
                      </a:lnTo>
                      <a:lnTo>
                        <a:pt x="160" y="134"/>
                      </a:lnTo>
                      <a:lnTo>
                        <a:pt x="162" y="134"/>
                      </a:lnTo>
                      <a:lnTo>
                        <a:pt x="162" y="134"/>
                      </a:lnTo>
                      <a:lnTo>
                        <a:pt x="172" y="124"/>
                      </a:lnTo>
                      <a:lnTo>
                        <a:pt x="176" y="120"/>
                      </a:lnTo>
                      <a:lnTo>
                        <a:pt x="176" y="116"/>
                      </a:lnTo>
                      <a:lnTo>
                        <a:pt x="176" y="116"/>
                      </a:lnTo>
                      <a:lnTo>
                        <a:pt x="176" y="116"/>
                      </a:lnTo>
                      <a:lnTo>
                        <a:pt x="176" y="116"/>
                      </a:lnTo>
                      <a:lnTo>
                        <a:pt x="178" y="110"/>
                      </a:lnTo>
                      <a:lnTo>
                        <a:pt x="182" y="102"/>
                      </a:lnTo>
                      <a:lnTo>
                        <a:pt x="192" y="92"/>
                      </a:lnTo>
                      <a:lnTo>
                        <a:pt x="210" y="76"/>
                      </a:lnTo>
                      <a:lnTo>
                        <a:pt x="210" y="76"/>
                      </a:lnTo>
                      <a:lnTo>
                        <a:pt x="226" y="58"/>
                      </a:lnTo>
                      <a:lnTo>
                        <a:pt x="240" y="44"/>
                      </a:lnTo>
                      <a:lnTo>
                        <a:pt x="248" y="30"/>
                      </a:lnTo>
                      <a:lnTo>
                        <a:pt x="250" y="18"/>
                      </a:lnTo>
                      <a:lnTo>
                        <a:pt x="250" y="18"/>
                      </a:lnTo>
                      <a:lnTo>
                        <a:pt x="250" y="14"/>
                      </a:lnTo>
                      <a:lnTo>
                        <a:pt x="250" y="14"/>
                      </a:lnTo>
                      <a:lnTo>
                        <a:pt x="248" y="12"/>
                      </a:lnTo>
                      <a:close/>
                      <a:moveTo>
                        <a:pt x="0" y="0"/>
                      </a:moveTo>
                      <a:lnTo>
                        <a:pt x="0" y="0"/>
                      </a:lnTo>
                      <a:lnTo>
                        <a:pt x="0" y="6"/>
                      </a:lnTo>
                      <a:lnTo>
                        <a:pt x="4" y="12"/>
                      </a:lnTo>
                      <a:lnTo>
                        <a:pt x="10" y="20"/>
                      </a:lnTo>
                      <a:lnTo>
                        <a:pt x="10" y="20"/>
                      </a:lnTo>
                      <a:lnTo>
                        <a:pt x="8" y="26"/>
                      </a:lnTo>
                      <a:lnTo>
                        <a:pt x="8" y="30"/>
                      </a:lnTo>
                      <a:lnTo>
                        <a:pt x="8" y="34"/>
                      </a:lnTo>
                      <a:lnTo>
                        <a:pt x="10" y="38"/>
                      </a:lnTo>
                      <a:lnTo>
                        <a:pt x="24" y="50"/>
                      </a:lnTo>
                      <a:lnTo>
                        <a:pt x="24" y="50"/>
                      </a:lnTo>
                      <a:lnTo>
                        <a:pt x="28" y="62"/>
                      </a:lnTo>
                      <a:lnTo>
                        <a:pt x="34" y="72"/>
                      </a:lnTo>
                      <a:lnTo>
                        <a:pt x="50" y="92"/>
                      </a:lnTo>
                      <a:lnTo>
                        <a:pt x="68" y="108"/>
                      </a:lnTo>
                      <a:lnTo>
                        <a:pt x="90" y="122"/>
                      </a:lnTo>
                      <a:lnTo>
                        <a:pt x="90" y="122"/>
                      </a:lnTo>
                      <a:lnTo>
                        <a:pt x="92" y="122"/>
                      </a:lnTo>
                      <a:lnTo>
                        <a:pt x="92" y="122"/>
                      </a:lnTo>
                      <a:lnTo>
                        <a:pt x="92" y="124"/>
                      </a:lnTo>
                      <a:lnTo>
                        <a:pt x="92" y="124"/>
                      </a:lnTo>
                      <a:lnTo>
                        <a:pt x="102" y="126"/>
                      </a:lnTo>
                      <a:lnTo>
                        <a:pt x="102" y="126"/>
                      </a:lnTo>
                      <a:lnTo>
                        <a:pt x="102" y="126"/>
                      </a:lnTo>
                      <a:lnTo>
                        <a:pt x="102" y="126"/>
                      </a:lnTo>
                      <a:lnTo>
                        <a:pt x="92" y="122"/>
                      </a:lnTo>
                      <a:lnTo>
                        <a:pt x="92" y="122"/>
                      </a:lnTo>
                      <a:lnTo>
                        <a:pt x="84" y="116"/>
                      </a:lnTo>
                      <a:lnTo>
                        <a:pt x="84" y="116"/>
                      </a:lnTo>
                      <a:lnTo>
                        <a:pt x="76" y="110"/>
                      </a:lnTo>
                      <a:lnTo>
                        <a:pt x="76" y="110"/>
                      </a:lnTo>
                      <a:lnTo>
                        <a:pt x="68" y="104"/>
                      </a:lnTo>
                      <a:lnTo>
                        <a:pt x="68" y="104"/>
                      </a:lnTo>
                      <a:lnTo>
                        <a:pt x="60" y="98"/>
                      </a:lnTo>
                      <a:lnTo>
                        <a:pt x="60" y="98"/>
                      </a:lnTo>
                      <a:lnTo>
                        <a:pt x="52" y="92"/>
                      </a:lnTo>
                      <a:lnTo>
                        <a:pt x="52" y="92"/>
                      </a:lnTo>
                      <a:lnTo>
                        <a:pt x="50" y="88"/>
                      </a:lnTo>
                      <a:lnTo>
                        <a:pt x="46" y="84"/>
                      </a:lnTo>
                      <a:lnTo>
                        <a:pt x="46" y="84"/>
                      </a:lnTo>
                      <a:lnTo>
                        <a:pt x="42" y="80"/>
                      </a:lnTo>
                      <a:lnTo>
                        <a:pt x="40" y="76"/>
                      </a:lnTo>
                      <a:lnTo>
                        <a:pt x="40" y="76"/>
                      </a:lnTo>
                      <a:lnTo>
                        <a:pt x="34" y="68"/>
                      </a:lnTo>
                      <a:lnTo>
                        <a:pt x="34" y="68"/>
                      </a:lnTo>
                      <a:lnTo>
                        <a:pt x="30" y="58"/>
                      </a:lnTo>
                      <a:lnTo>
                        <a:pt x="26" y="50"/>
                      </a:lnTo>
                      <a:lnTo>
                        <a:pt x="26" y="50"/>
                      </a:lnTo>
                      <a:lnTo>
                        <a:pt x="26" y="48"/>
                      </a:lnTo>
                      <a:lnTo>
                        <a:pt x="26" y="48"/>
                      </a:lnTo>
                      <a:lnTo>
                        <a:pt x="22" y="46"/>
                      </a:lnTo>
                      <a:lnTo>
                        <a:pt x="18" y="42"/>
                      </a:lnTo>
                      <a:lnTo>
                        <a:pt x="18" y="42"/>
                      </a:lnTo>
                      <a:lnTo>
                        <a:pt x="16" y="38"/>
                      </a:lnTo>
                      <a:lnTo>
                        <a:pt x="16" y="38"/>
                      </a:lnTo>
                      <a:lnTo>
                        <a:pt x="12" y="36"/>
                      </a:lnTo>
                      <a:lnTo>
                        <a:pt x="12" y="34"/>
                      </a:lnTo>
                      <a:lnTo>
                        <a:pt x="10" y="32"/>
                      </a:lnTo>
                      <a:lnTo>
                        <a:pt x="10" y="30"/>
                      </a:lnTo>
                      <a:lnTo>
                        <a:pt x="10" y="28"/>
                      </a:lnTo>
                      <a:lnTo>
                        <a:pt x="10" y="28"/>
                      </a:lnTo>
                      <a:lnTo>
                        <a:pt x="10" y="26"/>
                      </a:lnTo>
                      <a:lnTo>
                        <a:pt x="12" y="24"/>
                      </a:lnTo>
                      <a:lnTo>
                        <a:pt x="12" y="22"/>
                      </a:lnTo>
                      <a:lnTo>
                        <a:pt x="14" y="20"/>
                      </a:lnTo>
                      <a:lnTo>
                        <a:pt x="14" y="20"/>
                      </a:lnTo>
                      <a:lnTo>
                        <a:pt x="12" y="18"/>
                      </a:lnTo>
                      <a:lnTo>
                        <a:pt x="12" y="16"/>
                      </a:lnTo>
                      <a:lnTo>
                        <a:pt x="12" y="16"/>
                      </a:lnTo>
                      <a:lnTo>
                        <a:pt x="10" y="14"/>
                      </a:lnTo>
                      <a:lnTo>
                        <a:pt x="10" y="14"/>
                      </a:lnTo>
                      <a:lnTo>
                        <a:pt x="6" y="10"/>
                      </a:lnTo>
                      <a:lnTo>
                        <a:pt x="6" y="10"/>
                      </a:lnTo>
                      <a:lnTo>
                        <a:pt x="4" y="6"/>
                      </a:lnTo>
                      <a:lnTo>
                        <a:pt x="4" y="6"/>
                      </a:lnTo>
                      <a:lnTo>
                        <a:pt x="4" y="4"/>
                      </a:lnTo>
                      <a:lnTo>
                        <a:pt x="2" y="4"/>
                      </a:lnTo>
                      <a:lnTo>
                        <a:pt x="2" y="2"/>
                      </a:lnTo>
                      <a:lnTo>
                        <a:pt x="2" y="2"/>
                      </a:lnTo>
                      <a:lnTo>
                        <a:pt x="0"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2" name="Freeform 294"/>
                <p:cNvSpPr>
                  <a:spLocks/>
                </p:cNvSpPr>
                <p:nvPr/>
              </p:nvSpPr>
              <p:spPr bwMode="auto">
                <a:xfrm>
                  <a:off x="3005" y="1101"/>
                  <a:ext cx="90" cy="122"/>
                </a:xfrm>
                <a:custGeom>
                  <a:avLst/>
                  <a:gdLst>
                    <a:gd name="T0" fmla="*/ 88 w 90"/>
                    <a:gd name="T1" fmla="*/ 0 h 122"/>
                    <a:gd name="T2" fmla="*/ 88 w 90"/>
                    <a:gd name="T3" fmla="*/ 0 h 122"/>
                    <a:gd name="T4" fmla="*/ 88 w 90"/>
                    <a:gd name="T5" fmla="*/ 6 h 122"/>
                    <a:gd name="T6" fmla="*/ 88 w 90"/>
                    <a:gd name="T7" fmla="*/ 6 h 122"/>
                    <a:gd name="T8" fmla="*/ 88 w 90"/>
                    <a:gd name="T9" fmla="*/ 6 h 122"/>
                    <a:gd name="T10" fmla="*/ 88 w 90"/>
                    <a:gd name="T11" fmla="*/ 6 h 122"/>
                    <a:gd name="T12" fmla="*/ 86 w 90"/>
                    <a:gd name="T13" fmla="*/ 16 h 122"/>
                    <a:gd name="T14" fmla="*/ 86 w 90"/>
                    <a:gd name="T15" fmla="*/ 16 h 122"/>
                    <a:gd name="T16" fmla="*/ 82 w 90"/>
                    <a:gd name="T17" fmla="*/ 24 h 122"/>
                    <a:gd name="T18" fmla="*/ 78 w 90"/>
                    <a:gd name="T19" fmla="*/ 32 h 122"/>
                    <a:gd name="T20" fmla="*/ 78 w 90"/>
                    <a:gd name="T21" fmla="*/ 32 h 122"/>
                    <a:gd name="T22" fmla="*/ 66 w 90"/>
                    <a:gd name="T23" fmla="*/ 46 h 122"/>
                    <a:gd name="T24" fmla="*/ 66 w 90"/>
                    <a:gd name="T25" fmla="*/ 46 h 122"/>
                    <a:gd name="T26" fmla="*/ 52 w 90"/>
                    <a:gd name="T27" fmla="*/ 60 h 122"/>
                    <a:gd name="T28" fmla="*/ 52 w 90"/>
                    <a:gd name="T29" fmla="*/ 60 h 122"/>
                    <a:gd name="T30" fmla="*/ 38 w 90"/>
                    <a:gd name="T31" fmla="*/ 74 h 122"/>
                    <a:gd name="T32" fmla="*/ 38 w 90"/>
                    <a:gd name="T33" fmla="*/ 74 h 122"/>
                    <a:gd name="T34" fmla="*/ 30 w 90"/>
                    <a:gd name="T35" fmla="*/ 80 h 122"/>
                    <a:gd name="T36" fmla="*/ 28 w 90"/>
                    <a:gd name="T37" fmla="*/ 84 h 122"/>
                    <a:gd name="T38" fmla="*/ 26 w 90"/>
                    <a:gd name="T39" fmla="*/ 86 h 122"/>
                    <a:gd name="T40" fmla="*/ 24 w 90"/>
                    <a:gd name="T41" fmla="*/ 88 h 122"/>
                    <a:gd name="T42" fmla="*/ 24 w 90"/>
                    <a:gd name="T43" fmla="*/ 88 h 122"/>
                    <a:gd name="T44" fmla="*/ 20 w 90"/>
                    <a:gd name="T45" fmla="*/ 92 h 122"/>
                    <a:gd name="T46" fmla="*/ 20 w 90"/>
                    <a:gd name="T47" fmla="*/ 92 h 122"/>
                    <a:gd name="T48" fmla="*/ 18 w 90"/>
                    <a:gd name="T49" fmla="*/ 96 h 122"/>
                    <a:gd name="T50" fmla="*/ 18 w 90"/>
                    <a:gd name="T51" fmla="*/ 96 h 122"/>
                    <a:gd name="T52" fmla="*/ 16 w 90"/>
                    <a:gd name="T53" fmla="*/ 104 h 122"/>
                    <a:gd name="T54" fmla="*/ 16 w 90"/>
                    <a:gd name="T55" fmla="*/ 106 h 122"/>
                    <a:gd name="T56" fmla="*/ 16 w 90"/>
                    <a:gd name="T57" fmla="*/ 108 h 122"/>
                    <a:gd name="T58" fmla="*/ 14 w 90"/>
                    <a:gd name="T59" fmla="*/ 110 h 122"/>
                    <a:gd name="T60" fmla="*/ 14 w 90"/>
                    <a:gd name="T61" fmla="*/ 110 h 122"/>
                    <a:gd name="T62" fmla="*/ 10 w 90"/>
                    <a:gd name="T63" fmla="*/ 112 h 122"/>
                    <a:gd name="T64" fmla="*/ 10 w 90"/>
                    <a:gd name="T65" fmla="*/ 112 h 122"/>
                    <a:gd name="T66" fmla="*/ 4 w 90"/>
                    <a:gd name="T67" fmla="*/ 120 h 122"/>
                    <a:gd name="T68" fmla="*/ 4 w 90"/>
                    <a:gd name="T69" fmla="*/ 120 h 122"/>
                    <a:gd name="T70" fmla="*/ 0 w 90"/>
                    <a:gd name="T71" fmla="*/ 122 h 122"/>
                    <a:gd name="T72" fmla="*/ 0 w 90"/>
                    <a:gd name="T73" fmla="*/ 122 h 122"/>
                    <a:gd name="T74" fmla="*/ 2 w 90"/>
                    <a:gd name="T75" fmla="*/ 122 h 122"/>
                    <a:gd name="T76" fmla="*/ 2 w 90"/>
                    <a:gd name="T77" fmla="*/ 122 h 122"/>
                    <a:gd name="T78" fmla="*/ 12 w 90"/>
                    <a:gd name="T79" fmla="*/ 112 h 122"/>
                    <a:gd name="T80" fmla="*/ 16 w 90"/>
                    <a:gd name="T81" fmla="*/ 108 h 122"/>
                    <a:gd name="T82" fmla="*/ 16 w 90"/>
                    <a:gd name="T83" fmla="*/ 104 h 122"/>
                    <a:gd name="T84" fmla="*/ 16 w 90"/>
                    <a:gd name="T85" fmla="*/ 104 h 122"/>
                    <a:gd name="T86" fmla="*/ 16 w 90"/>
                    <a:gd name="T87" fmla="*/ 104 h 122"/>
                    <a:gd name="T88" fmla="*/ 16 w 90"/>
                    <a:gd name="T89" fmla="*/ 104 h 122"/>
                    <a:gd name="T90" fmla="*/ 18 w 90"/>
                    <a:gd name="T91" fmla="*/ 98 h 122"/>
                    <a:gd name="T92" fmla="*/ 22 w 90"/>
                    <a:gd name="T93" fmla="*/ 90 h 122"/>
                    <a:gd name="T94" fmla="*/ 32 w 90"/>
                    <a:gd name="T95" fmla="*/ 80 h 122"/>
                    <a:gd name="T96" fmla="*/ 50 w 90"/>
                    <a:gd name="T97" fmla="*/ 64 h 122"/>
                    <a:gd name="T98" fmla="*/ 50 w 90"/>
                    <a:gd name="T99" fmla="*/ 64 h 122"/>
                    <a:gd name="T100" fmla="*/ 66 w 90"/>
                    <a:gd name="T101" fmla="*/ 46 h 122"/>
                    <a:gd name="T102" fmla="*/ 80 w 90"/>
                    <a:gd name="T103" fmla="*/ 32 h 122"/>
                    <a:gd name="T104" fmla="*/ 88 w 90"/>
                    <a:gd name="T105" fmla="*/ 18 h 122"/>
                    <a:gd name="T106" fmla="*/ 90 w 90"/>
                    <a:gd name="T107" fmla="*/ 6 h 122"/>
                    <a:gd name="T108" fmla="*/ 90 w 90"/>
                    <a:gd name="T109" fmla="*/ 6 h 122"/>
                    <a:gd name="T110" fmla="*/ 90 w 90"/>
                    <a:gd name="T111" fmla="*/ 2 h 122"/>
                    <a:gd name="T112" fmla="*/ 90 w 90"/>
                    <a:gd name="T113" fmla="*/ 2 h 122"/>
                    <a:gd name="T114" fmla="*/ 88 w 90"/>
                    <a:gd name="T11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 h="122">
                      <a:moveTo>
                        <a:pt x="88" y="0"/>
                      </a:moveTo>
                      <a:lnTo>
                        <a:pt x="88" y="0"/>
                      </a:lnTo>
                      <a:lnTo>
                        <a:pt x="88" y="6"/>
                      </a:lnTo>
                      <a:lnTo>
                        <a:pt x="88" y="6"/>
                      </a:lnTo>
                      <a:lnTo>
                        <a:pt x="88" y="6"/>
                      </a:lnTo>
                      <a:lnTo>
                        <a:pt x="88" y="6"/>
                      </a:lnTo>
                      <a:lnTo>
                        <a:pt x="86" y="16"/>
                      </a:lnTo>
                      <a:lnTo>
                        <a:pt x="86" y="16"/>
                      </a:lnTo>
                      <a:lnTo>
                        <a:pt x="82" y="24"/>
                      </a:lnTo>
                      <a:lnTo>
                        <a:pt x="78" y="32"/>
                      </a:lnTo>
                      <a:lnTo>
                        <a:pt x="78" y="32"/>
                      </a:lnTo>
                      <a:lnTo>
                        <a:pt x="66" y="46"/>
                      </a:lnTo>
                      <a:lnTo>
                        <a:pt x="66" y="46"/>
                      </a:lnTo>
                      <a:lnTo>
                        <a:pt x="52" y="60"/>
                      </a:lnTo>
                      <a:lnTo>
                        <a:pt x="52" y="60"/>
                      </a:lnTo>
                      <a:lnTo>
                        <a:pt x="38" y="74"/>
                      </a:lnTo>
                      <a:lnTo>
                        <a:pt x="38" y="74"/>
                      </a:lnTo>
                      <a:lnTo>
                        <a:pt x="30" y="80"/>
                      </a:lnTo>
                      <a:lnTo>
                        <a:pt x="28" y="84"/>
                      </a:lnTo>
                      <a:lnTo>
                        <a:pt x="26" y="86"/>
                      </a:lnTo>
                      <a:lnTo>
                        <a:pt x="24" y="88"/>
                      </a:lnTo>
                      <a:lnTo>
                        <a:pt x="24" y="88"/>
                      </a:lnTo>
                      <a:lnTo>
                        <a:pt x="20" y="92"/>
                      </a:lnTo>
                      <a:lnTo>
                        <a:pt x="20" y="92"/>
                      </a:lnTo>
                      <a:lnTo>
                        <a:pt x="18" y="96"/>
                      </a:lnTo>
                      <a:lnTo>
                        <a:pt x="18" y="96"/>
                      </a:lnTo>
                      <a:lnTo>
                        <a:pt x="16" y="104"/>
                      </a:lnTo>
                      <a:lnTo>
                        <a:pt x="16" y="106"/>
                      </a:lnTo>
                      <a:lnTo>
                        <a:pt x="16" y="108"/>
                      </a:lnTo>
                      <a:lnTo>
                        <a:pt x="14" y="110"/>
                      </a:lnTo>
                      <a:lnTo>
                        <a:pt x="14" y="110"/>
                      </a:lnTo>
                      <a:lnTo>
                        <a:pt x="10" y="112"/>
                      </a:lnTo>
                      <a:lnTo>
                        <a:pt x="10" y="112"/>
                      </a:lnTo>
                      <a:lnTo>
                        <a:pt x="4" y="120"/>
                      </a:lnTo>
                      <a:lnTo>
                        <a:pt x="4" y="120"/>
                      </a:lnTo>
                      <a:lnTo>
                        <a:pt x="0" y="122"/>
                      </a:lnTo>
                      <a:lnTo>
                        <a:pt x="0" y="122"/>
                      </a:lnTo>
                      <a:lnTo>
                        <a:pt x="2" y="122"/>
                      </a:lnTo>
                      <a:lnTo>
                        <a:pt x="2" y="122"/>
                      </a:lnTo>
                      <a:lnTo>
                        <a:pt x="12" y="112"/>
                      </a:lnTo>
                      <a:lnTo>
                        <a:pt x="16" y="108"/>
                      </a:lnTo>
                      <a:lnTo>
                        <a:pt x="16" y="104"/>
                      </a:lnTo>
                      <a:lnTo>
                        <a:pt x="16" y="104"/>
                      </a:lnTo>
                      <a:lnTo>
                        <a:pt x="16" y="104"/>
                      </a:lnTo>
                      <a:lnTo>
                        <a:pt x="16" y="104"/>
                      </a:lnTo>
                      <a:lnTo>
                        <a:pt x="18" y="98"/>
                      </a:lnTo>
                      <a:lnTo>
                        <a:pt x="22" y="90"/>
                      </a:lnTo>
                      <a:lnTo>
                        <a:pt x="32" y="80"/>
                      </a:lnTo>
                      <a:lnTo>
                        <a:pt x="50" y="64"/>
                      </a:lnTo>
                      <a:lnTo>
                        <a:pt x="50" y="64"/>
                      </a:lnTo>
                      <a:lnTo>
                        <a:pt x="66" y="46"/>
                      </a:lnTo>
                      <a:lnTo>
                        <a:pt x="80" y="32"/>
                      </a:lnTo>
                      <a:lnTo>
                        <a:pt x="88" y="18"/>
                      </a:lnTo>
                      <a:lnTo>
                        <a:pt x="90" y="6"/>
                      </a:lnTo>
                      <a:lnTo>
                        <a:pt x="90" y="6"/>
                      </a:lnTo>
                      <a:lnTo>
                        <a:pt x="90" y="2"/>
                      </a:lnTo>
                      <a:lnTo>
                        <a:pt x="90" y="2"/>
                      </a:lnTo>
                      <a:lnTo>
                        <a:pt x="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3" name="Freeform 295"/>
                <p:cNvSpPr>
                  <a:spLocks/>
                </p:cNvSpPr>
                <p:nvPr/>
              </p:nvSpPr>
              <p:spPr bwMode="auto">
                <a:xfrm>
                  <a:off x="2845" y="1089"/>
                  <a:ext cx="102" cy="126"/>
                </a:xfrm>
                <a:custGeom>
                  <a:avLst/>
                  <a:gdLst>
                    <a:gd name="T0" fmla="*/ 0 w 102"/>
                    <a:gd name="T1" fmla="*/ 0 h 126"/>
                    <a:gd name="T2" fmla="*/ 4 w 102"/>
                    <a:gd name="T3" fmla="*/ 12 h 126"/>
                    <a:gd name="T4" fmla="*/ 10 w 102"/>
                    <a:gd name="T5" fmla="*/ 20 h 126"/>
                    <a:gd name="T6" fmla="*/ 8 w 102"/>
                    <a:gd name="T7" fmla="*/ 30 h 126"/>
                    <a:gd name="T8" fmla="*/ 10 w 102"/>
                    <a:gd name="T9" fmla="*/ 38 h 126"/>
                    <a:gd name="T10" fmla="*/ 24 w 102"/>
                    <a:gd name="T11" fmla="*/ 50 h 126"/>
                    <a:gd name="T12" fmla="*/ 34 w 102"/>
                    <a:gd name="T13" fmla="*/ 72 h 126"/>
                    <a:gd name="T14" fmla="*/ 68 w 102"/>
                    <a:gd name="T15" fmla="*/ 108 h 126"/>
                    <a:gd name="T16" fmla="*/ 90 w 102"/>
                    <a:gd name="T17" fmla="*/ 122 h 126"/>
                    <a:gd name="T18" fmla="*/ 92 w 102"/>
                    <a:gd name="T19" fmla="*/ 122 h 126"/>
                    <a:gd name="T20" fmla="*/ 92 w 102"/>
                    <a:gd name="T21" fmla="*/ 124 h 126"/>
                    <a:gd name="T22" fmla="*/ 102 w 102"/>
                    <a:gd name="T23" fmla="*/ 126 h 126"/>
                    <a:gd name="T24" fmla="*/ 102 w 102"/>
                    <a:gd name="T25" fmla="*/ 126 h 126"/>
                    <a:gd name="T26" fmla="*/ 92 w 102"/>
                    <a:gd name="T27" fmla="*/ 122 h 126"/>
                    <a:gd name="T28" fmla="*/ 84 w 102"/>
                    <a:gd name="T29" fmla="*/ 116 h 126"/>
                    <a:gd name="T30" fmla="*/ 76 w 102"/>
                    <a:gd name="T31" fmla="*/ 110 h 126"/>
                    <a:gd name="T32" fmla="*/ 68 w 102"/>
                    <a:gd name="T33" fmla="*/ 104 h 126"/>
                    <a:gd name="T34" fmla="*/ 60 w 102"/>
                    <a:gd name="T35" fmla="*/ 98 h 126"/>
                    <a:gd name="T36" fmla="*/ 52 w 102"/>
                    <a:gd name="T37" fmla="*/ 92 h 126"/>
                    <a:gd name="T38" fmla="*/ 46 w 102"/>
                    <a:gd name="T39" fmla="*/ 84 h 126"/>
                    <a:gd name="T40" fmla="*/ 42 w 102"/>
                    <a:gd name="T41" fmla="*/ 80 h 126"/>
                    <a:gd name="T42" fmla="*/ 40 w 102"/>
                    <a:gd name="T43" fmla="*/ 76 h 126"/>
                    <a:gd name="T44" fmla="*/ 34 w 102"/>
                    <a:gd name="T45" fmla="*/ 68 h 126"/>
                    <a:gd name="T46" fmla="*/ 26 w 102"/>
                    <a:gd name="T47" fmla="*/ 50 h 126"/>
                    <a:gd name="T48" fmla="*/ 26 w 102"/>
                    <a:gd name="T49" fmla="*/ 48 h 126"/>
                    <a:gd name="T50" fmla="*/ 22 w 102"/>
                    <a:gd name="T51" fmla="*/ 46 h 126"/>
                    <a:gd name="T52" fmla="*/ 18 w 102"/>
                    <a:gd name="T53" fmla="*/ 42 h 126"/>
                    <a:gd name="T54" fmla="*/ 16 w 102"/>
                    <a:gd name="T55" fmla="*/ 38 h 126"/>
                    <a:gd name="T56" fmla="*/ 12 w 102"/>
                    <a:gd name="T57" fmla="*/ 34 h 126"/>
                    <a:gd name="T58" fmla="*/ 10 w 102"/>
                    <a:gd name="T59" fmla="*/ 30 h 126"/>
                    <a:gd name="T60" fmla="*/ 10 w 102"/>
                    <a:gd name="T61" fmla="*/ 28 h 126"/>
                    <a:gd name="T62" fmla="*/ 12 w 102"/>
                    <a:gd name="T63" fmla="*/ 24 h 126"/>
                    <a:gd name="T64" fmla="*/ 14 w 102"/>
                    <a:gd name="T65" fmla="*/ 20 h 126"/>
                    <a:gd name="T66" fmla="*/ 12 w 102"/>
                    <a:gd name="T67" fmla="*/ 18 h 126"/>
                    <a:gd name="T68" fmla="*/ 12 w 102"/>
                    <a:gd name="T69" fmla="*/ 16 h 126"/>
                    <a:gd name="T70" fmla="*/ 10 w 102"/>
                    <a:gd name="T71" fmla="*/ 14 h 126"/>
                    <a:gd name="T72" fmla="*/ 6 w 102"/>
                    <a:gd name="T73" fmla="*/ 10 h 126"/>
                    <a:gd name="T74" fmla="*/ 4 w 102"/>
                    <a:gd name="T75" fmla="*/ 6 h 126"/>
                    <a:gd name="T76" fmla="*/ 2 w 102"/>
                    <a:gd name="T77" fmla="*/ 4 h 126"/>
                    <a:gd name="T78" fmla="*/ 2 w 102"/>
                    <a:gd name="T79"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126">
                      <a:moveTo>
                        <a:pt x="0" y="0"/>
                      </a:moveTo>
                      <a:lnTo>
                        <a:pt x="0" y="0"/>
                      </a:lnTo>
                      <a:lnTo>
                        <a:pt x="0" y="6"/>
                      </a:lnTo>
                      <a:lnTo>
                        <a:pt x="4" y="12"/>
                      </a:lnTo>
                      <a:lnTo>
                        <a:pt x="10" y="20"/>
                      </a:lnTo>
                      <a:lnTo>
                        <a:pt x="10" y="20"/>
                      </a:lnTo>
                      <a:lnTo>
                        <a:pt x="8" y="26"/>
                      </a:lnTo>
                      <a:lnTo>
                        <a:pt x="8" y="30"/>
                      </a:lnTo>
                      <a:lnTo>
                        <a:pt x="8" y="34"/>
                      </a:lnTo>
                      <a:lnTo>
                        <a:pt x="10" y="38"/>
                      </a:lnTo>
                      <a:lnTo>
                        <a:pt x="24" y="50"/>
                      </a:lnTo>
                      <a:lnTo>
                        <a:pt x="24" y="50"/>
                      </a:lnTo>
                      <a:lnTo>
                        <a:pt x="28" y="62"/>
                      </a:lnTo>
                      <a:lnTo>
                        <a:pt x="34" y="72"/>
                      </a:lnTo>
                      <a:lnTo>
                        <a:pt x="50" y="92"/>
                      </a:lnTo>
                      <a:lnTo>
                        <a:pt x="68" y="108"/>
                      </a:lnTo>
                      <a:lnTo>
                        <a:pt x="90" y="122"/>
                      </a:lnTo>
                      <a:lnTo>
                        <a:pt x="90" y="122"/>
                      </a:lnTo>
                      <a:lnTo>
                        <a:pt x="92" y="122"/>
                      </a:lnTo>
                      <a:lnTo>
                        <a:pt x="92" y="122"/>
                      </a:lnTo>
                      <a:lnTo>
                        <a:pt x="92" y="124"/>
                      </a:lnTo>
                      <a:lnTo>
                        <a:pt x="92" y="124"/>
                      </a:lnTo>
                      <a:lnTo>
                        <a:pt x="102" y="126"/>
                      </a:lnTo>
                      <a:lnTo>
                        <a:pt x="102" y="126"/>
                      </a:lnTo>
                      <a:lnTo>
                        <a:pt x="102" y="126"/>
                      </a:lnTo>
                      <a:lnTo>
                        <a:pt x="102" y="126"/>
                      </a:lnTo>
                      <a:lnTo>
                        <a:pt x="92" y="122"/>
                      </a:lnTo>
                      <a:lnTo>
                        <a:pt x="92" y="122"/>
                      </a:lnTo>
                      <a:lnTo>
                        <a:pt x="84" y="116"/>
                      </a:lnTo>
                      <a:lnTo>
                        <a:pt x="84" y="116"/>
                      </a:lnTo>
                      <a:lnTo>
                        <a:pt x="76" y="110"/>
                      </a:lnTo>
                      <a:lnTo>
                        <a:pt x="76" y="110"/>
                      </a:lnTo>
                      <a:lnTo>
                        <a:pt x="68" y="104"/>
                      </a:lnTo>
                      <a:lnTo>
                        <a:pt x="68" y="104"/>
                      </a:lnTo>
                      <a:lnTo>
                        <a:pt x="60" y="98"/>
                      </a:lnTo>
                      <a:lnTo>
                        <a:pt x="60" y="98"/>
                      </a:lnTo>
                      <a:lnTo>
                        <a:pt x="52" y="92"/>
                      </a:lnTo>
                      <a:lnTo>
                        <a:pt x="52" y="92"/>
                      </a:lnTo>
                      <a:lnTo>
                        <a:pt x="50" y="88"/>
                      </a:lnTo>
                      <a:lnTo>
                        <a:pt x="46" y="84"/>
                      </a:lnTo>
                      <a:lnTo>
                        <a:pt x="46" y="84"/>
                      </a:lnTo>
                      <a:lnTo>
                        <a:pt x="42" y="80"/>
                      </a:lnTo>
                      <a:lnTo>
                        <a:pt x="40" y="76"/>
                      </a:lnTo>
                      <a:lnTo>
                        <a:pt x="40" y="76"/>
                      </a:lnTo>
                      <a:lnTo>
                        <a:pt x="34" y="68"/>
                      </a:lnTo>
                      <a:lnTo>
                        <a:pt x="34" y="68"/>
                      </a:lnTo>
                      <a:lnTo>
                        <a:pt x="30" y="58"/>
                      </a:lnTo>
                      <a:lnTo>
                        <a:pt x="26" y="50"/>
                      </a:lnTo>
                      <a:lnTo>
                        <a:pt x="26" y="50"/>
                      </a:lnTo>
                      <a:lnTo>
                        <a:pt x="26" y="48"/>
                      </a:lnTo>
                      <a:lnTo>
                        <a:pt x="26" y="48"/>
                      </a:lnTo>
                      <a:lnTo>
                        <a:pt x="22" y="46"/>
                      </a:lnTo>
                      <a:lnTo>
                        <a:pt x="18" y="42"/>
                      </a:lnTo>
                      <a:lnTo>
                        <a:pt x="18" y="42"/>
                      </a:lnTo>
                      <a:lnTo>
                        <a:pt x="16" y="38"/>
                      </a:lnTo>
                      <a:lnTo>
                        <a:pt x="16" y="38"/>
                      </a:lnTo>
                      <a:lnTo>
                        <a:pt x="12" y="36"/>
                      </a:lnTo>
                      <a:lnTo>
                        <a:pt x="12" y="34"/>
                      </a:lnTo>
                      <a:lnTo>
                        <a:pt x="10" y="32"/>
                      </a:lnTo>
                      <a:lnTo>
                        <a:pt x="10" y="30"/>
                      </a:lnTo>
                      <a:lnTo>
                        <a:pt x="10" y="28"/>
                      </a:lnTo>
                      <a:lnTo>
                        <a:pt x="10" y="28"/>
                      </a:lnTo>
                      <a:lnTo>
                        <a:pt x="10" y="26"/>
                      </a:lnTo>
                      <a:lnTo>
                        <a:pt x="12" y="24"/>
                      </a:lnTo>
                      <a:lnTo>
                        <a:pt x="12" y="22"/>
                      </a:lnTo>
                      <a:lnTo>
                        <a:pt x="14" y="20"/>
                      </a:lnTo>
                      <a:lnTo>
                        <a:pt x="14" y="20"/>
                      </a:lnTo>
                      <a:lnTo>
                        <a:pt x="12" y="18"/>
                      </a:lnTo>
                      <a:lnTo>
                        <a:pt x="12" y="16"/>
                      </a:lnTo>
                      <a:lnTo>
                        <a:pt x="12" y="16"/>
                      </a:lnTo>
                      <a:lnTo>
                        <a:pt x="10" y="14"/>
                      </a:lnTo>
                      <a:lnTo>
                        <a:pt x="10" y="14"/>
                      </a:lnTo>
                      <a:lnTo>
                        <a:pt x="6" y="10"/>
                      </a:lnTo>
                      <a:lnTo>
                        <a:pt x="6" y="10"/>
                      </a:lnTo>
                      <a:lnTo>
                        <a:pt x="4" y="6"/>
                      </a:lnTo>
                      <a:lnTo>
                        <a:pt x="4" y="6"/>
                      </a:lnTo>
                      <a:lnTo>
                        <a:pt x="4" y="4"/>
                      </a:lnTo>
                      <a:lnTo>
                        <a:pt x="2" y="4"/>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4" name="Freeform 296"/>
                <p:cNvSpPr>
                  <a:spLocks/>
                </p:cNvSpPr>
                <p:nvPr/>
              </p:nvSpPr>
              <p:spPr bwMode="auto">
                <a:xfrm>
                  <a:off x="2981" y="1229"/>
                  <a:ext cx="14" cy="4"/>
                </a:xfrm>
                <a:custGeom>
                  <a:avLst/>
                  <a:gdLst>
                    <a:gd name="T0" fmla="*/ 0 w 14"/>
                    <a:gd name="T1" fmla="*/ 0 h 4"/>
                    <a:gd name="T2" fmla="*/ 0 w 14"/>
                    <a:gd name="T3" fmla="*/ 0 h 4"/>
                    <a:gd name="T4" fmla="*/ 4 w 14"/>
                    <a:gd name="T5" fmla="*/ 2 h 4"/>
                    <a:gd name="T6" fmla="*/ 14 w 14"/>
                    <a:gd name="T7" fmla="*/ 4 h 4"/>
                    <a:gd name="T8" fmla="*/ 14 w 14"/>
                    <a:gd name="T9" fmla="*/ 4 h 4"/>
                    <a:gd name="T10" fmla="*/ 14 w 14"/>
                    <a:gd name="T11" fmla="*/ 4 h 4"/>
                    <a:gd name="T12" fmla="*/ 14 w 14"/>
                    <a:gd name="T13" fmla="*/ 4 h 4"/>
                    <a:gd name="T14" fmla="*/ 0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0" y="0"/>
                      </a:moveTo>
                      <a:lnTo>
                        <a:pt x="0" y="0"/>
                      </a:lnTo>
                      <a:lnTo>
                        <a:pt x="4" y="2"/>
                      </a:lnTo>
                      <a:lnTo>
                        <a:pt x="14" y="4"/>
                      </a:lnTo>
                      <a:lnTo>
                        <a:pt x="14" y="4"/>
                      </a:lnTo>
                      <a:lnTo>
                        <a:pt x="14" y="4"/>
                      </a:lnTo>
                      <a:lnTo>
                        <a:pt x="14" y="4"/>
                      </a:lnTo>
                      <a:lnTo>
                        <a:pt x="0" y="0"/>
                      </a:lnTo>
                      <a:close/>
                    </a:path>
                  </a:pathLst>
                </a:custGeom>
                <a:solidFill>
                  <a:srgbClr val="E94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5" name="Freeform 297"/>
                <p:cNvSpPr>
                  <a:spLocks/>
                </p:cNvSpPr>
                <p:nvPr/>
              </p:nvSpPr>
              <p:spPr bwMode="auto">
                <a:xfrm>
                  <a:off x="2981" y="1229"/>
                  <a:ext cx="14" cy="4"/>
                </a:xfrm>
                <a:custGeom>
                  <a:avLst/>
                  <a:gdLst>
                    <a:gd name="T0" fmla="*/ 0 w 14"/>
                    <a:gd name="T1" fmla="*/ 0 h 4"/>
                    <a:gd name="T2" fmla="*/ 0 w 14"/>
                    <a:gd name="T3" fmla="*/ 0 h 4"/>
                    <a:gd name="T4" fmla="*/ 4 w 14"/>
                    <a:gd name="T5" fmla="*/ 2 h 4"/>
                    <a:gd name="T6" fmla="*/ 14 w 14"/>
                    <a:gd name="T7" fmla="*/ 4 h 4"/>
                    <a:gd name="T8" fmla="*/ 14 w 14"/>
                    <a:gd name="T9" fmla="*/ 4 h 4"/>
                    <a:gd name="T10" fmla="*/ 14 w 14"/>
                    <a:gd name="T11" fmla="*/ 4 h 4"/>
                    <a:gd name="T12" fmla="*/ 14 w 14"/>
                    <a:gd name="T13" fmla="*/ 4 h 4"/>
                    <a:gd name="T14" fmla="*/ 0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0" y="0"/>
                      </a:moveTo>
                      <a:lnTo>
                        <a:pt x="0" y="0"/>
                      </a:lnTo>
                      <a:lnTo>
                        <a:pt x="4" y="2"/>
                      </a:lnTo>
                      <a:lnTo>
                        <a:pt x="14" y="4"/>
                      </a:lnTo>
                      <a:lnTo>
                        <a:pt x="14" y="4"/>
                      </a:lnTo>
                      <a:lnTo>
                        <a:pt x="14" y="4"/>
                      </a:lnTo>
                      <a:lnTo>
                        <a:pt x="14"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6" name="Freeform 298"/>
                <p:cNvSpPr>
                  <a:spLocks/>
                </p:cNvSpPr>
                <p:nvPr/>
              </p:nvSpPr>
              <p:spPr bwMode="auto">
                <a:xfrm>
                  <a:off x="2937" y="1211"/>
                  <a:ext cx="58" cy="24"/>
                </a:xfrm>
                <a:custGeom>
                  <a:avLst/>
                  <a:gdLst>
                    <a:gd name="T0" fmla="*/ 0 w 58"/>
                    <a:gd name="T1" fmla="*/ 0 h 24"/>
                    <a:gd name="T2" fmla="*/ 0 w 58"/>
                    <a:gd name="T3" fmla="*/ 0 h 24"/>
                    <a:gd name="T4" fmla="*/ 26 w 58"/>
                    <a:gd name="T5" fmla="*/ 14 h 24"/>
                    <a:gd name="T6" fmla="*/ 58 w 58"/>
                    <a:gd name="T7" fmla="*/ 24 h 24"/>
                    <a:gd name="T8" fmla="*/ 58 w 58"/>
                    <a:gd name="T9" fmla="*/ 24 h 24"/>
                    <a:gd name="T10" fmla="*/ 58 w 58"/>
                    <a:gd name="T11" fmla="*/ 22 h 24"/>
                    <a:gd name="T12" fmla="*/ 58 w 58"/>
                    <a:gd name="T13" fmla="*/ 22 h 24"/>
                    <a:gd name="T14" fmla="*/ 58 w 58"/>
                    <a:gd name="T15" fmla="*/ 22 h 24"/>
                    <a:gd name="T16" fmla="*/ 58 w 58"/>
                    <a:gd name="T17" fmla="*/ 22 h 24"/>
                    <a:gd name="T18" fmla="*/ 58 w 58"/>
                    <a:gd name="T19" fmla="*/ 22 h 24"/>
                    <a:gd name="T20" fmla="*/ 48 w 58"/>
                    <a:gd name="T21" fmla="*/ 20 h 24"/>
                    <a:gd name="T22" fmla="*/ 48 w 58"/>
                    <a:gd name="T23" fmla="*/ 20 h 24"/>
                    <a:gd name="T24" fmla="*/ 44 w 58"/>
                    <a:gd name="T25" fmla="*/ 18 h 24"/>
                    <a:gd name="T26" fmla="*/ 44 w 58"/>
                    <a:gd name="T27" fmla="*/ 18 h 24"/>
                    <a:gd name="T28" fmla="*/ 20 w 58"/>
                    <a:gd name="T29" fmla="*/ 10 h 24"/>
                    <a:gd name="T30" fmla="*/ 0 w 58"/>
                    <a:gd name="T31" fmla="*/ 0 h 24"/>
                    <a:gd name="T32" fmla="*/ 0 w 58"/>
                    <a:gd name="T33" fmla="*/ 0 h 24"/>
                    <a:gd name="T34" fmla="*/ 0 w 58"/>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24">
                      <a:moveTo>
                        <a:pt x="0" y="0"/>
                      </a:moveTo>
                      <a:lnTo>
                        <a:pt x="0" y="0"/>
                      </a:lnTo>
                      <a:lnTo>
                        <a:pt x="26" y="14"/>
                      </a:lnTo>
                      <a:lnTo>
                        <a:pt x="58" y="24"/>
                      </a:lnTo>
                      <a:lnTo>
                        <a:pt x="58" y="24"/>
                      </a:lnTo>
                      <a:lnTo>
                        <a:pt x="58" y="22"/>
                      </a:lnTo>
                      <a:lnTo>
                        <a:pt x="58" y="22"/>
                      </a:lnTo>
                      <a:lnTo>
                        <a:pt x="58" y="22"/>
                      </a:lnTo>
                      <a:lnTo>
                        <a:pt x="58" y="22"/>
                      </a:lnTo>
                      <a:lnTo>
                        <a:pt x="58" y="22"/>
                      </a:lnTo>
                      <a:lnTo>
                        <a:pt x="48" y="20"/>
                      </a:lnTo>
                      <a:lnTo>
                        <a:pt x="48" y="20"/>
                      </a:lnTo>
                      <a:lnTo>
                        <a:pt x="44" y="18"/>
                      </a:lnTo>
                      <a:lnTo>
                        <a:pt x="44" y="18"/>
                      </a:lnTo>
                      <a:lnTo>
                        <a:pt x="20" y="10"/>
                      </a:lnTo>
                      <a:lnTo>
                        <a:pt x="0" y="0"/>
                      </a:lnTo>
                      <a:lnTo>
                        <a:pt x="0" y="0"/>
                      </a:lnTo>
                      <a:lnTo>
                        <a:pt x="0"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7" name="Freeform 299"/>
                <p:cNvSpPr>
                  <a:spLocks/>
                </p:cNvSpPr>
                <p:nvPr/>
              </p:nvSpPr>
              <p:spPr bwMode="auto">
                <a:xfrm>
                  <a:off x="2937" y="1211"/>
                  <a:ext cx="58" cy="24"/>
                </a:xfrm>
                <a:custGeom>
                  <a:avLst/>
                  <a:gdLst>
                    <a:gd name="T0" fmla="*/ 0 w 58"/>
                    <a:gd name="T1" fmla="*/ 0 h 24"/>
                    <a:gd name="T2" fmla="*/ 0 w 58"/>
                    <a:gd name="T3" fmla="*/ 0 h 24"/>
                    <a:gd name="T4" fmla="*/ 26 w 58"/>
                    <a:gd name="T5" fmla="*/ 14 h 24"/>
                    <a:gd name="T6" fmla="*/ 58 w 58"/>
                    <a:gd name="T7" fmla="*/ 24 h 24"/>
                    <a:gd name="T8" fmla="*/ 58 w 58"/>
                    <a:gd name="T9" fmla="*/ 24 h 24"/>
                    <a:gd name="T10" fmla="*/ 58 w 58"/>
                    <a:gd name="T11" fmla="*/ 22 h 24"/>
                    <a:gd name="T12" fmla="*/ 58 w 58"/>
                    <a:gd name="T13" fmla="*/ 22 h 24"/>
                    <a:gd name="T14" fmla="*/ 58 w 58"/>
                    <a:gd name="T15" fmla="*/ 22 h 24"/>
                    <a:gd name="T16" fmla="*/ 58 w 58"/>
                    <a:gd name="T17" fmla="*/ 22 h 24"/>
                    <a:gd name="T18" fmla="*/ 58 w 58"/>
                    <a:gd name="T19" fmla="*/ 22 h 24"/>
                    <a:gd name="T20" fmla="*/ 48 w 58"/>
                    <a:gd name="T21" fmla="*/ 20 h 24"/>
                    <a:gd name="T22" fmla="*/ 48 w 58"/>
                    <a:gd name="T23" fmla="*/ 20 h 24"/>
                    <a:gd name="T24" fmla="*/ 44 w 58"/>
                    <a:gd name="T25" fmla="*/ 18 h 24"/>
                    <a:gd name="T26" fmla="*/ 44 w 58"/>
                    <a:gd name="T27" fmla="*/ 18 h 24"/>
                    <a:gd name="T28" fmla="*/ 20 w 58"/>
                    <a:gd name="T29" fmla="*/ 10 h 24"/>
                    <a:gd name="T30" fmla="*/ 0 w 58"/>
                    <a:gd name="T31" fmla="*/ 0 h 24"/>
                    <a:gd name="T32" fmla="*/ 0 w 58"/>
                    <a:gd name="T33" fmla="*/ 0 h 24"/>
                    <a:gd name="T34" fmla="*/ 0 w 58"/>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24">
                      <a:moveTo>
                        <a:pt x="0" y="0"/>
                      </a:moveTo>
                      <a:lnTo>
                        <a:pt x="0" y="0"/>
                      </a:lnTo>
                      <a:lnTo>
                        <a:pt x="26" y="14"/>
                      </a:lnTo>
                      <a:lnTo>
                        <a:pt x="58" y="24"/>
                      </a:lnTo>
                      <a:lnTo>
                        <a:pt x="58" y="24"/>
                      </a:lnTo>
                      <a:lnTo>
                        <a:pt x="58" y="22"/>
                      </a:lnTo>
                      <a:lnTo>
                        <a:pt x="58" y="22"/>
                      </a:lnTo>
                      <a:lnTo>
                        <a:pt x="58" y="22"/>
                      </a:lnTo>
                      <a:lnTo>
                        <a:pt x="58" y="22"/>
                      </a:lnTo>
                      <a:lnTo>
                        <a:pt x="58" y="22"/>
                      </a:lnTo>
                      <a:lnTo>
                        <a:pt x="48" y="20"/>
                      </a:lnTo>
                      <a:lnTo>
                        <a:pt x="48" y="20"/>
                      </a:lnTo>
                      <a:lnTo>
                        <a:pt x="44" y="18"/>
                      </a:lnTo>
                      <a:lnTo>
                        <a:pt x="44" y="18"/>
                      </a:lnTo>
                      <a:lnTo>
                        <a:pt x="20" y="1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8" name="Freeform 300"/>
                <p:cNvSpPr>
                  <a:spLocks/>
                </p:cNvSpPr>
                <p:nvPr/>
              </p:nvSpPr>
              <p:spPr bwMode="auto">
                <a:xfrm>
                  <a:off x="3021" y="1089"/>
                  <a:ext cx="22" cy="16"/>
                </a:xfrm>
                <a:custGeom>
                  <a:avLst/>
                  <a:gdLst>
                    <a:gd name="T0" fmla="*/ 0 w 22"/>
                    <a:gd name="T1" fmla="*/ 0 h 16"/>
                    <a:gd name="T2" fmla="*/ 0 w 22"/>
                    <a:gd name="T3" fmla="*/ 2 h 16"/>
                    <a:gd name="T4" fmla="*/ 0 w 22"/>
                    <a:gd name="T5" fmla="*/ 2 h 16"/>
                    <a:gd name="T6" fmla="*/ 0 w 22"/>
                    <a:gd name="T7" fmla="*/ 2 h 16"/>
                    <a:gd name="T8" fmla="*/ 0 w 22"/>
                    <a:gd name="T9" fmla="*/ 6 h 16"/>
                    <a:gd name="T10" fmla="*/ 0 w 22"/>
                    <a:gd name="T11" fmla="*/ 8 h 16"/>
                    <a:gd name="T12" fmla="*/ 2 w 22"/>
                    <a:gd name="T13" fmla="*/ 10 h 16"/>
                    <a:gd name="T14" fmla="*/ 2 w 22"/>
                    <a:gd name="T15" fmla="*/ 10 h 16"/>
                    <a:gd name="T16" fmla="*/ 4 w 22"/>
                    <a:gd name="T17" fmla="*/ 12 h 16"/>
                    <a:gd name="T18" fmla="*/ 4 w 22"/>
                    <a:gd name="T19" fmla="*/ 12 h 16"/>
                    <a:gd name="T20" fmla="*/ 8 w 22"/>
                    <a:gd name="T21" fmla="*/ 14 h 16"/>
                    <a:gd name="T22" fmla="*/ 8 w 22"/>
                    <a:gd name="T23" fmla="*/ 14 h 16"/>
                    <a:gd name="T24" fmla="*/ 10 w 22"/>
                    <a:gd name="T25" fmla="*/ 16 h 16"/>
                    <a:gd name="T26" fmla="*/ 10 w 22"/>
                    <a:gd name="T27" fmla="*/ 16 h 16"/>
                    <a:gd name="T28" fmla="*/ 14 w 22"/>
                    <a:gd name="T29" fmla="*/ 16 h 16"/>
                    <a:gd name="T30" fmla="*/ 14 w 22"/>
                    <a:gd name="T31" fmla="*/ 16 h 16"/>
                    <a:gd name="T32" fmla="*/ 14 w 22"/>
                    <a:gd name="T33" fmla="*/ 16 h 16"/>
                    <a:gd name="T34" fmla="*/ 14 w 22"/>
                    <a:gd name="T35" fmla="*/ 16 h 16"/>
                    <a:gd name="T36" fmla="*/ 16 w 22"/>
                    <a:gd name="T37" fmla="*/ 16 h 16"/>
                    <a:gd name="T38" fmla="*/ 16 w 22"/>
                    <a:gd name="T39" fmla="*/ 16 h 16"/>
                    <a:gd name="T40" fmla="*/ 16 w 22"/>
                    <a:gd name="T41" fmla="*/ 16 h 16"/>
                    <a:gd name="T42" fmla="*/ 16 w 22"/>
                    <a:gd name="T43" fmla="*/ 16 h 16"/>
                    <a:gd name="T44" fmla="*/ 18 w 22"/>
                    <a:gd name="T45" fmla="*/ 16 h 16"/>
                    <a:gd name="T46" fmla="*/ 20 w 22"/>
                    <a:gd name="T47" fmla="*/ 14 h 16"/>
                    <a:gd name="T48" fmla="*/ 20 w 22"/>
                    <a:gd name="T49" fmla="*/ 14 h 16"/>
                    <a:gd name="T50" fmla="*/ 22 w 22"/>
                    <a:gd name="T51" fmla="*/ 14 h 16"/>
                    <a:gd name="T52" fmla="*/ 22 w 22"/>
                    <a:gd name="T53" fmla="*/ 14 h 16"/>
                    <a:gd name="T54" fmla="*/ 20 w 22"/>
                    <a:gd name="T55" fmla="*/ 14 h 16"/>
                    <a:gd name="T56" fmla="*/ 18 w 22"/>
                    <a:gd name="T57" fmla="*/ 14 h 16"/>
                    <a:gd name="T58" fmla="*/ 18 w 22"/>
                    <a:gd name="T59" fmla="*/ 14 h 16"/>
                    <a:gd name="T60" fmla="*/ 18 w 22"/>
                    <a:gd name="T61" fmla="*/ 14 h 16"/>
                    <a:gd name="T62" fmla="*/ 18 w 22"/>
                    <a:gd name="T63" fmla="*/ 14 h 16"/>
                    <a:gd name="T64" fmla="*/ 14 w 22"/>
                    <a:gd name="T65" fmla="*/ 14 h 16"/>
                    <a:gd name="T66" fmla="*/ 14 w 22"/>
                    <a:gd name="T67" fmla="*/ 14 h 16"/>
                    <a:gd name="T68" fmla="*/ 6 w 22"/>
                    <a:gd name="T69" fmla="*/ 12 h 16"/>
                    <a:gd name="T70" fmla="*/ 2 w 22"/>
                    <a:gd name="T71" fmla="*/ 8 h 16"/>
                    <a:gd name="T72" fmla="*/ 2 w 22"/>
                    <a:gd name="T73" fmla="*/ 4 h 16"/>
                    <a:gd name="T74" fmla="*/ 2 w 22"/>
                    <a:gd name="T75" fmla="*/ 2 h 16"/>
                    <a:gd name="T76" fmla="*/ 2 w 22"/>
                    <a:gd name="T77" fmla="*/ 2 h 16"/>
                    <a:gd name="T78" fmla="*/ 0 w 22"/>
                    <a:gd name="T7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 h="16">
                      <a:moveTo>
                        <a:pt x="0" y="0"/>
                      </a:moveTo>
                      <a:lnTo>
                        <a:pt x="0" y="2"/>
                      </a:lnTo>
                      <a:lnTo>
                        <a:pt x="0" y="2"/>
                      </a:lnTo>
                      <a:lnTo>
                        <a:pt x="0" y="2"/>
                      </a:lnTo>
                      <a:lnTo>
                        <a:pt x="0" y="6"/>
                      </a:lnTo>
                      <a:lnTo>
                        <a:pt x="0" y="8"/>
                      </a:lnTo>
                      <a:lnTo>
                        <a:pt x="2" y="10"/>
                      </a:lnTo>
                      <a:lnTo>
                        <a:pt x="2" y="10"/>
                      </a:lnTo>
                      <a:lnTo>
                        <a:pt x="4" y="12"/>
                      </a:lnTo>
                      <a:lnTo>
                        <a:pt x="4" y="12"/>
                      </a:lnTo>
                      <a:lnTo>
                        <a:pt x="8" y="14"/>
                      </a:lnTo>
                      <a:lnTo>
                        <a:pt x="8" y="14"/>
                      </a:lnTo>
                      <a:lnTo>
                        <a:pt x="10" y="16"/>
                      </a:lnTo>
                      <a:lnTo>
                        <a:pt x="10" y="16"/>
                      </a:lnTo>
                      <a:lnTo>
                        <a:pt x="14" y="16"/>
                      </a:lnTo>
                      <a:lnTo>
                        <a:pt x="14" y="16"/>
                      </a:lnTo>
                      <a:lnTo>
                        <a:pt x="14" y="16"/>
                      </a:lnTo>
                      <a:lnTo>
                        <a:pt x="14" y="16"/>
                      </a:lnTo>
                      <a:lnTo>
                        <a:pt x="16" y="16"/>
                      </a:lnTo>
                      <a:lnTo>
                        <a:pt x="16" y="16"/>
                      </a:lnTo>
                      <a:lnTo>
                        <a:pt x="16" y="16"/>
                      </a:lnTo>
                      <a:lnTo>
                        <a:pt x="16" y="16"/>
                      </a:lnTo>
                      <a:lnTo>
                        <a:pt x="18" y="16"/>
                      </a:lnTo>
                      <a:lnTo>
                        <a:pt x="20" y="14"/>
                      </a:lnTo>
                      <a:lnTo>
                        <a:pt x="20" y="14"/>
                      </a:lnTo>
                      <a:lnTo>
                        <a:pt x="22" y="14"/>
                      </a:lnTo>
                      <a:lnTo>
                        <a:pt x="22" y="14"/>
                      </a:lnTo>
                      <a:lnTo>
                        <a:pt x="20" y="14"/>
                      </a:lnTo>
                      <a:lnTo>
                        <a:pt x="18" y="14"/>
                      </a:lnTo>
                      <a:lnTo>
                        <a:pt x="18" y="14"/>
                      </a:lnTo>
                      <a:lnTo>
                        <a:pt x="18" y="14"/>
                      </a:lnTo>
                      <a:lnTo>
                        <a:pt x="18" y="14"/>
                      </a:lnTo>
                      <a:lnTo>
                        <a:pt x="14" y="14"/>
                      </a:lnTo>
                      <a:lnTo>
                        <a:pt x="14" y="14"/>
                      </a:lnTo>
                      <a:lnTo>
                        <a:pt x="6" y="12"/>
                      </a:lnTo>
                      <a:lnTo>
                        <a:pt x="2" y="8"/>
                      </a:lnTo>
                      <a:lnTo>
                        <a:pt x="2" y="4"/>
                      </a:lnTo>
                      <a:lnTo>
                        <a:pt x="2" y="2"/>
                      </a:lnTo>
                      <a:lnTo>
                        <a:pt x="2" y="2"/>
                      </a:lnTo>
                      <a:lnTo>
                        <a:pt x="0"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49" name="Freeform 301"/>
                <p:cNvSpPr>
                  <a:spLocks/>
                </p:cNvSpPr>
                <p:nvPr/>
              </p:nvSpPr>
              <p:spPr bwMode="auto">
                <a:xfrm>
                  <a:off x="3021" y="1089"/>
                  <a:ext cx="22" cy="16"/>
                </a:xfrm>
                <a:custGeom>
                  <a:avLst/>
                  <a:gdLst>
                    <a:gd name="T0" fmla="*/ 0 w 22"/>
                    <a:gd name="T1" fmla="*/ 0 h 16"/>
                    <a:gd name="T2" fmla="*/ 0 w 22"/>
                    <a:gd name="T3" fmla="*/ 2 h 16"/>
                    <a:gd name="T4" fmla="*/ 0 w 22"/>
                    <a:gd name="T5" fmla="*/ 2 h 16"/>
                    <a:gd name="T6" fmla="*/ 0 w 22"/>
                    <a:gd name="T7" fmla="*/ 2 h 16"/>
                    <a:gd name="T8" fmla="*/ 0 w 22"/>
                    <a:gd name="T9" fmla="*/ 6 h 16"/>
                    <a:gd name="T10" fmla="*/ 0 w 22"/>
                    <a:gd name="T11" fmla="*/ 8 h 16"/>
                    <a:gd name="T12" fmla="*/ 2 w 22"/>
                    <a:gd name="T13" fmla="*/ 10 h 16"/>
                    <a:gd name="T14" fmla="*/ 2 w 22"/>
                    <a:gd name="T15" fmla="*/ 10 h 16"/>
                    <a:gd name="T16" fmla="*/ 4 w 22"/>
                    <a:gd name="T17" fmla="*/ 12 h 16"/>
                    <a:gd name="T18" fmla="*/ 4 w 22"/>
                    <a:gd name="T19" fmla="*/ 12 h 16"/>
                    <a:gd name="T20" fmla="*/ 8 w 22"/>
                    <a:gd name="T21" fmla="*/ 14 h 16"/>
                    <a:gd name="T22" fmla="*/ 8 w 22"/>
                    <a:gd name="T23" fmla="*/ 14 h 16"/>
                    <a:gd name="T24" fmla="*/ 10 w 22"/>
                    <a:gd name="T25" fmla="*/ 16 h 16"/>
                    <a:gd name="T26" fmla="*/ 10 w 22"/>
                    <a:gd name="T27" fmla="*/ 16 h 16"/>
                    <a:gd name="T28" fmla="*/ 14 w 22"/>
                    <a:gd name="T29" fmla="*/ 16 h 16"/>
                    <a:gd name="T30" fmla="*/ 14 w 22"/>
                    <a:gd name="T31" fmla="*/ 16 h 16"/>
                    <a:gd name="T32" fmla="*/ 14 w 22"/>
                    <a:gd name="T33" fmla="*/ 16 h 16"/>
                    <a:gd name="T34" fmla="*/ 14 w 22"/>
                    <a:gd name="T35" fmla="*/ 16 h 16"/>
                    <a:gd name="T36" fmla="*/ 16 w 22"/>
                    <a:gd name="T37" fmla="*/ 16 h 16"/>
                    <a:gd name="T38" fmla="*/ 16 w 22"/>
                    <a:gd name="T39" fmla="*/ 16 h 16"/>
                    <a:gd name="T40" fmla="*/ 16 w 22"/>
                    <a:gd name="T41" fmla="*/ 16 h 16"/>
                    <a:gd name="T42" fmla="*/ 16 w 22"/>
                    <a:gd name="T43" fmla="*/ 16 h 16"/>
                    <a:gd name="T44" fmla="*/ 18 w 22"/>
                    <a:gd name="T45" fmla="*/ 16 h 16"/>
                    <a:gd name="T46" fmla="*/ 20 w 22"/>
                    <a:gd name="T47" fmla="*/ 14 h 16"/>
                    <a:gd name="T48" fmla="*/ 20 w 22"/>
                    <a:gd name="T49" fmla="*/ 14 h 16"/>
                    <a:gd name="T50" fmla="*/ 22 w 22"/>
                    <a:gd name="T51" fmla="*/ 14 h 16"/>
                    <a:gd name="T52" fmla="*/ 22 w 22"/>
                    <a:gd name="T53" fmla="*/ 14 h 16"/>
                    <a:gd name="T54" fmla="*/ 20 w 22"/>
                    <a:gd name="T55" fmla="*/ 14 h 16"/>
                    <a:gd name="T56" fmla="*/ 18 w 22"/>
                    <a:gd name="T57" fmla="*/ 14 h 16"/>
                    <a:gd name="T58" fmla="*/ 18 w 22"/>
                    <a:gd name="T59" fmla="*/ 14 h 16"/>
                    <a:gd name="T60" fmla="*/ 18 w 22"/>
                    <a:gd name="T61" fmla="*/ 14 h 16"/>
                    <a:gd name="T62" fmla="*/ 18 w 22"/>
                    <a:gd name="T63" fmla="*/ 14 h 16"/>
                    <a:gd name="T64" fmla="*/ 14 w 22"/>
                    <a:gd name="T65" fmla="*/ 14 h 16"/>
                    <a:gd name="T66" fmla="*/ 14 w 22"/>
                    <a:gd name="T67" fmla="*/ 14 h 16"/>
                    <a:gd name="T68" fmla="*/ 6 w 22"/>
                    <a:gd name="T69" fmla="*/ 12 h 16"/>
                    <a:gd name="T70" fmla="*/ 2 w 22"/>
                    <a:gd name="T71" fmla="*/ 8 h 16"/>
                    <a:gd name="T72" fmla="*/ 2 w 22"/>
                    <a:gd name="T73" fmla="*/ 4 h 16"/>
                    <a:gd name="T74" fmla="*/ 2 w 22"/>
                    <a:gd name="T75" fmla="*/ 2 h 16"/>
                    <a:gd name="T76" fmla="*/ 2 w 22"/>
                    <a:gd name="T77" fmla="*/ 2 h 16"/>
                    <a:gd name="T78" fmla="*/ 0 w 22"/>
                    <a:gd name="T7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 h="16">
                      <a:moveTo>
                        <a:pt x="0" y="0"/>
                      </a:moveTo>
                      <a:lnTo>
                        <a:pt x="0" y="2"/>
                      </a:lnTo>
                      <a:lnTo>
                        <a:pt x="0" y="2"/>
                      </a:lnTo>
                      <a:lnTo>
                        <a:pt x="0" y="2"/>
                      </a:lnTo>
                      <a:lnTo>
                        <a:pt x="0" y="6"/>
                      </a:lnTo>
                      <a:lnTo>
                        <a:pt x="0" y="8"/>
                      </a:lnTo>
                      <a:lnTo>
                        <a:pt x="2" y="10"/>
                      </a:lnTo>
                      <a:lnTo>
                        <a:pt x="2" y="10"/>
                      </a:lnTo>
                      <a:lnTo>
                        <a:pt x="4" y="12"/>
                      </a:lnTo>
                      <a:lnTo>
                        <a:pt x="4" y="12"/>
                      </a:lnTo>
                      <a:lnTo>
                        <a:pt x="8" y="14"/>
                      </a:lnTo>
                      <a:lnTo>
                        <a:pt x="8" y="14"/>
                      </a:lnTo>
                      <a:lnTo>
                        <a:pt x="10" y="16"/>
                      </a:lnTo>
                      <a:lnTo>
                        <a:pt x="10" y="16"/>
                      </a:lnTo>
                      <a:lnTo>
                        <a:pt x="14" y="16"/>
                      </a:lnTo>
                      <a:lnTo>
                        <a:pt x="14" y="16"/>
                      </a:lnTo>
                      <a:lnTo>
                        <a:pt x="14" y="16"/>
                      </a:lnTo>
                      <a:lnTo>
                        <a:pt x="14" y="16"/>
                      </a:lnTo>
                      <a:lnTo>
                        <a:pt x="16" y="16"/>
                      </a:lnTo>
                      <a:lnTo>
                        <a:pt x="16" y="16"/>
                      </a:lnTo>
                      <a:lnTo>
                        <a:pt x="16" y="16"/>
                      </a:lnTo>
                      <a:lnTo>
                        <a:pt x="16" y="16"/>
                      </a:lnTo>
                      <a:lnTo>
                        <a:pt x="18" y="16"/>
                      </a:lnTo>
                      <a:lnTo>
                        <a:pt x="20" y="14"/>
                      </a:lnTo>
                      <a:lnTo>
                        <a:pt x="20" y="14"/>
                      </a:lnTo>
                      <a:lnTo>
                        <a:pt x="22" y="14"/>
                      </a:lnTo>
                      <a:lnTo>
                        <a:pt x="22" y="14"/>
                      </a:lnTo>
                      <a:lnTo>
                        <a:pt x="20" y="14"/>
                      </a:lnTo>
                      <a:lnTo>
                        <a:pt x="18" y="14"/>
                      </a:lnTo>
                      <a:lnTo>
                        <a:pt x="18" y="14"/>
                      </a:lnTo>
                      <a:lnTo>
                        <a:pt x="18" y="14"/>
                      </a:lnTo>
                      <a:lnTo>
                        <a:pt x="18" y="14"/>
                      </a:lnTo>
                      <a:lnTo>
                        <a:pt x="14" y="14"/>
                      </a:lnTo>
                      <a:lnTo>
                        <a:pt x="14" y="14"/>
                      </a:lnTo>
                      <a:lnTo>
                        <a:pt x="6" y="12"/>
                      </a:lnTo>
                      <a:lnTo>
                        <a:pt x="2" y="8"/>
                      </a:lnTo>
                      <a:lnTo>
                        <a:pt x="2" y="4"/>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0" name="Freeform 302"/>
                <p:cNvSpPr>
                  <a:spLocks/>
                </p:cNvSpPr>
                <p:nvPr/>
              </p:nvSpPr>
              <p:spPr bwMode="auto">
                <a:xfrm>
                  <a:off x="3339" y="1139"/>
                  <a:ext cx="40" cy="36"/>
                </a:xfrm>
                <a:custGeom>
                  <a:avLst/>
                  <a:gdLst>
                    <a:gd name="T0" fmla="*/ 38 w 40"/>
                    <a:gd name="T1" fmla="*/ 0 h 36"/>
                    <a:gd name="T2" fmla="*/ 38 w 40"/>
                    <a:gd name="T3" fmla="*/ 0 h 36"/>
                    <a:gd name="T4" fmla="*/ 22 w 40"/>
                    <a:gd name="T5" fmla="*/ 14 h 36"/>
                    <a:gd name="T6" fmla="*/ 0 w 40"/>
                    <a:gd name="T7" fmla="*/ 30 h 36"/>
                    <a:gd name="T8" fmla="*/ 0 w 40"/>
                    <a:gd name="T9" fmla="*/ 30 h 36"/>
                    <a:gd name="T10" fmla="*/ 0 w 40"/>
                    <a:gd name="T11" fmla="*/ 36 h 36"/>
                    <a:gd name="T12" fmla="*/ 0 w 40"/>
                    <a:gd name="T13" fmla="*/ 36 h 36"/>
                    <a:gd name="T14" fmla="*/ 22 w 40"/>
                    <a:gd name="T15" fmla="*/ 24 h 36"/>
                    <a:gd name="T16" fmla="*/ 40 w 40"/>
                    <a:gd name="T17" fmla="*/ 12 h 36"/>
                    <a:gd name="T18" fmla="*/ 40 w 40"/>
                    <a:gd name="T19" fmla="*/ 6 h 36"/>
                    <a:gd name="T20" fmla="*/ 38 w 40"/>
                    <a:gd name="T21" fmla="*/ 2 h 36"/>
                    <a:gd name="T22" fmla="*/ 38 w 40"/>
                    <a:gd name="T23" fmla="*/ 2 h 36"/>
                    <a:gd name="T24" fmla="*/ 38 w 4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6">
                      <a:moveTo>
                        <a:pt x="38" y="0"/>
                      </a:moveTo>
                      <a:lnTo>
                        <a:pt x="38" y="0"/>
                      </a:lnTo>
                      <a:lnTo>
                        <a:pt x="22" y="14"/>
                      </a:lnTo>
                      <a:lnTo>
                        <a:pt x="0" y="30"/>
                      </a:lnTo>
                      <a:lnTo>
                        <a:pt x="0" y="30"/>
                      </a:lnTo>
                      <a:lnTo>
                        <a:pt x="0" y="36"/>
                      </a:lnTo>
                      <a:lnTo>
                        <a:pt x="0" y="36"/>
                      </a:lnTo>
                      <a:lnTo>
                        <a:pt x="22" y="24"/>
                      </a:lnTo>
                      <a:lnTo>
                        <a:pt x="40" y="12"/>
                      </a:lnTo>
                      <a:lnTo>
                        <a:pt x="40" y="6"/>
                      </a:lnTo>
                      <a:lnTo>
                        <a:pt x="38" y="2"/>
                      </a:lnTo>
                      <a:lnTo>
                        <a:pt x="38" y="2"/>
                      </a:lnTo>
                      <a:lnTo>
                        <a:pt x="38" y="0"/>
                      </a:lnTo>
                      <a:close/>
                    </a:path>
                  </a:pathLst>
                </a:custGeom>
                <a:solidFill>
                  <a:srgbClr val="E94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1" name="Freeform 303"/>
                <p:cNvSpPr>
                  <a:spLocks/>
                </p:cNvSpPr>
                <p:nvPr/>
              </p:nvSpPr>
              <p:spPr bwMode="auto">
                <a:xfrm>
                  <a:off x="3339" y="1139"/>
                  <a:ext cx="40" cy="36"/>
                </a:xfrm>
                <a:custGeom>
                  <a:avLst/>
                  <a:gdLst>
                    <a:gd name="T0" fmla="*/ 38 w 40"/>
                    <a:gd name="T1" fmla="*/ 0 h 36"/>
                    <a:gd name="T2" fmla="*/ 38 w 40"/>
                    <a:gd name="T3" fmla="*/ 0 h 36"/>
                    <a:gd name="T4" fmla="*/ 22 w 40"/>
                    <a:gd name="T5" fmla="*/ 14 h 36"/>
                    <a:gd name="T6" fmla="*/ 0 w 40"/>
                    <a:gd name="T7" fmla="*/ 30 h 36"/>
                    <a:gd name="T8" fmla="*/ 0 w 40"/>
                    <a:gd name="T9" fmla="*/ 30 h 36"/>
                    <a:gd name="T10" fmla="*/ 0 w 40"/>
                    <a:gd name="T11" fmla="*/ 36 h 36"/>
                    <a:gd name="T12" fmla="*/ 0 w 40"/>
                    <a:gd name="T13" fmla="*/ 36 h 36"/>
                    <a:gd name="T14" fmla="*/ 22 w 40"/>
                    <a:gd name="T15" fmla="*/ 24 h 36"/>
                    <a:gd name="T16" fmla="*/ 40 w 40"/>
                    <a:gd name="T17" fmla="*/ 12 h 36"/>
                    <a:gd name="T18" fmla="*/ 40 w 40"/>
                    <a:gd name="T19" fmla="*/ 6 h 36"/>
                    <a:gd name="T20" fmla="*/ 38 w 40"/>
                    <a:gd name="T21" fmla="*/ 2 h 36"/>
                    <a:gd name="T22" fmla="*/ 38 w 40"/>
                    <a:gd name="T23" fmla="*/ 2 h 36"/>
                    <a:gd name="T24" fmla="*/ 38 w 4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6">
                      <a:moveTo>
                        <a:pt x="38" y="0"/>
                      </a:moveTo>
                      <a:lnTo>
                        <a:pt x="38" y="0"/>
                      </a:lnTo>
                      <a:lnTo>
                        <a:pt x="22" y="14"/>
                      </a:lnTo>
                      <a:lnTo>
                        <a:pt x="0" y="30"/>
                      </a:lnTo>
                      <a:lnTo>
                        <a:pt x="0" y="30"/>
                      </a:lnTo>
                      <a:lnTo>
                        <a:pt x="0" y="36"/>
                      </a:lnTo>
                      <a:lnTo>
                        <a:pt x="0" y="36"/>
                      </a:lnTo>
                      <a:lnTo>
                        <a:pt x="22" y="24"/>
                      </a:lnTo>
                      <a:lnTo>
                        <a:pt x="40" y="12"/>
                      </a:lnTo>
                      <a:lnTo>
                        <a:pt x="40" y="6"/>
                      </a:lnTo>
                      <a:lnTo>
                        <a:pt x="38" y="2"/>
                      </a:lnTo>
                      <a:lnTo>
                        <a:pt x="38" y="2"/>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2" name="Freeform 304"/>
                <p:cNvSpPr>
                  <a:spLocks noEditPoints="1"/>
                </p:cNvSpPr>
                <p:nvPr/>
              </p:nvSpPr>
              <p:spPr bwMode="auto">
                <a:xfrm>
                  <a:off x="3337" y="1139"/>
                  <a:ext cx="42" cy="52"/>
                </a:xfrm>
                <a:custGeom>
                  <a:avLst/>
                  <a:gdLst>
                    <a:gd name="T0" fmla="*/ 24 w 42"/>
                    <a:gd name="T1" fmla="*/ 34 h 52"/>
                    <a:gd name="T2" fmla="*/ 24 w 42"/>
                    <a:gd name="T3" fmla="*/ 34 h 52"/>
                    <a:gd name="T4" fmla="*/ 4 w 42"/>
                    <a:gd name="T5" fmla="*/ 50 h 52"/>
                    <a:gd name="T6" fmla="*/ 4 w 42"/>
                    <a:gd name="T7" fmla="*/ 50 h 52"/>
                    <a:gd name="T8" fmla="*/ 4 w 42"/>
                    <a:gd name="T9" fmla="*/ 52 h 52"/>
                    <a:gd name="T10" fmla="*/ 4 w 42"/>
                    <a:gd name="T11" fmla="*/ 52 h 52"/>
                    <a:gd name="T12" fmla="*/ 24 w 42"/>
                    <a:gd name="T13" fmla="*/ 34 h 52"/>
                    <a:gd name="T14" fmla="*/ 2 w 42"/>
                    <a:gd name="T15" fmla="*/ 30 h 52"/>
                    <a:gd name="T16" fmla="*/ 2 w 42"/>
                    <a:gd name="T17" fmla="*/ 30 h 52"/>
                    <a:gd name="T18" fmla="*/ 0 w 42"/>
                    <a:gd name="T19" fmla="*/ 30 h 52"/>
                    <a:gd name="T20" fmla="*/ 0 w 42"/>
                    <a:gd name="T21" fmla="*/ 30 h 52"/>
                    <a:gd name="T22" fmla="*/ 0 w 42"/>
                    <a:gd name="T23" fmla="*/ 38 h 52"/>
                    <a:gd name="T24" fmla="*/ 0 w 42"/>
                    <a:gd name="T25" fmla="*/ 38 h 52"/>
                    <a:gd name="T26" fmla="*/ 2 w 42"/>
                    <a:gd name="T27" fmla="*/ 36 h 52"/>
                    <a:gd name="T28" fmla="*/ 2 w 42"/>
                    <a:gd name="T29" fmla="*/ 36 h 52"/>
                    <a:gd name="T30" fmla="*/ 2 w 42"/>
                    <a:gd name="T31" fmla="*/ 30 h 52"/>
                    <a:gd name="T32" fmla="*/ 40 w 42"/>
                    <a:gd name="T33" fmla="*/ 0 h 52"/>
                    <a:gd name="T34" fmla="*/ 40 w 42"/>
                    <a:gd name="T35" fmla="*/ 0 h 52"/>
                    <a:gd name="T36" fmla="*/ 40 w 42"/>
                    <a:gd name="T37" fmla="*/ 0 h 52"/>
                    <a:gd name="T38" fmla="*/ 40 w 42"/>
                    <a:gd name="T39" fmla="*/ 0 h 52"/>
                    <a:gd name="T40" fmla="*/ 40 w 42"/>
                    <a:gd name="T41" fmla="*/ 2 h 52"/>
                    <a:gd name="T42" fmla="*/ 42 w 42"/>
                    <a:gd name="T43" fmla="*/ 6 h 52"/>
                    <a:gd name="T44" fmla="*/ 42 w 42"/>
                    <a:gd name="T45" fmla="*/ 12 h 52"/>
                    <a:gd name="T46" fmla="*/ 42 w 42"/>
                    <a:gd name="T47" fmla="*/ 12 h 52"/>
                    <a:gd name="T48" fmla="*/ 42 w 42"/>
                    <a:gd name="T49" fmla="*/ 12 h 52"/>
                    <a:gd name="T50" fmla="*/ 42 w 42"/>
                    <a:gd name="T51" fmla="*/ 12 h 52"/>
                    <a:gd name="T52" fmla="*/ 40 w 42"/>
                    <a:gd name="T53" fmla="*/ 0 h 52"/>
                    <a:gd name="T54" fmla="*/ 40 w 42"/>
                    <a:gd name="T55" fmla="*/ 0 h 52"/>
                    <a:gd name="T56" fmla="*/ 40 w 42"/>
                    <a:gd name="T5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52">
                      <a:moveTo>
                        <a:pt x="24" y="34"/>
                      </a:moveTo>
                      <a:lnTo>
                        <a:pt x="24" y="34"/>
                      </a:lnTo>
                      <a:lnTo>
                        <a:pt x="4" y="50"/>
                      </a:lnTo>
                      <a:lnTo>
                        <a:pt x="4" y="50"/>
                      </a:lnTo>
                      <a:lnTo>
                        <a:pt x="4" y="52"/>
                      </a:lnTo>
                      <a:lnTo>
                        <a:pt x="4" y="52"/>
                      </a:lnTo>
                      <a:lnTo>
                        <a:pt x="24" y="34"/>
                      </a:lnTo>
                      <a:close/>
                      <a:moveTo>
                        <a:pt x="2" y="30"/>
                      </a:moveTo>
                      <a:lnTo>
                        <a:pt x="2" y="30"/>
                      </a:lnTo>
                      <a:lnTo>
                        <a:pt x="0" y="30"/>
                      </a:lnTo>
                      <a:lnTo>
                        <a:pt x="0" y="30"/>
                      </a:lnTo>
                      <a:lnTo>
                        <a:pt x="0" y="38"/>
                      </a:lnTo>
                      <a:lnTo>
                        <a:pt x="0" y="38"/>
                      </a:lnTo>
                      <a:lnTo>
                        <a:pt x="2" y="36"/>
                      </a:lnTo>
                      <a:lnTo>
                        <a:pt x="2" y="36"/>
                      </a:lnTo>
                      <a:lnTo>
                        <a:pt x="2" y="30"/>
                      </a:lnTo>
                      <a:close/>
                      <a:moveTo>
                        <a:pt x="40" y="0"/>
                      </a:moveTo>
                      <a:lnTo>
                        <a:pt x="40" y="0"/>
                      </a:lnTo>
                      <a:lnTo>
                        <a:pt x="40" y="0"/>
                      </a:lnTo>
                      <a:lnTo>
                        <a:pt x="40" y="0"/>
                      </a:lnTo>
                      <a:lnTo>
                        <a:pt x="40" y="2"/>
                      </a:lnTo>
                      <a:lnTo>
                        <a:pt x="42" y="6"/>
                      </a:lnTo>
                      <a:lnTo>
                        <a:pt x="42" y="12"/>
                      </a:lnTo>
                      <a:lnTo>
                        <a:pt x="42" y="12"/>
                      </a:lnTo>
                      <a:lnTo>
                        <a:pt x="42" y="12"/>
                      </a:lnTo>
                      <a:lnTo>
                        <a:pt x="42" y="12"/>
                      </a:lnTo>
                      <a:lnTo>
                        <a:pt x="40" y="0"/>
                      </a:lnTo>
                      <a:lnTo>
                        <a:pt x="40" y="0"/>
                      </a:lnTo>
                      <a:lnTo>
                        <a:pt x="40" y="0"/>
                      </a:lnTo>
                      <a:close/>
                    </a:path>
                  </a:pathLst>
                </a:custGeom>
                <a:solidFill>
                  <a:srgbClr val="8F1C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3" name="Freeform 305"/>
                <p:cNvSpPr>
                  <a:spLocks/>
                </p:cNvSpPr>
                <p:nvPr/>
              </p:nvSpPr>
              <p:spPr bwMode="auto">
                <a:xfrm>
                  <a:off x="3341" y="1173"/>
                  <a:ext cx="20" cy="18"/>
                </a:xfrm>
                <a:custGeom>
                  <a:avLst/>
                  <a:gdLst>
                    <a:gd name="T0" fmla="*/ 20 w 20"/>
                    <a:gd name="T1" fmla="*/ 0 h 18"/>
                    <a:gd name="T2" fmla="*/ 20 w 20"/>
                    <a:gd name="T3" fmla="*/ 0 h 18"/>
                    <a:gd name="T4" fmla="*/ 0 w 20"/>
                    <a:gd name="T5" fmla="*/ 16 h 18"/>
                    <a:gd name="T6" fmla="*/ 0 w 20"/>
                    <a:gd name="T7" fmla="*/ 16 h 18"/>
                    <a:gd name="T8" fmla="*/ 0 w 20"/>
                    <a:gd name="T9" fmla="*/ 18 h 18"/>
                    <a:gd name="T10" fmla="*/ 0 w 20"/>
                    <a:gd name="T11" fmla="*/ 18 h 18"/>
                    <a:gd name="T12" fmla="*/ 20 w 2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0" h="18">
                      <a:moveTo>
                        <a:pt x="20" y="0"/>
                      </a:moveTo>
                      <a:lnTo>
                        <a:pt x="20" y="0"/>
                      </a:lnTo>
                      <a:lnTo>
                        <a:pt x="0" y="16"/>
                      </a:lnTo>
                      <a:lnTo>
                        <a:pt x="0" y="16"/>
                      </a:lnTo>
                      <a:lnTo>
                        <a:pt x="0" y="18"/>
                      </a:lnTo>
                      <a:lnTo>
                        <a:pt x="0" y="18"/>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4" name="Freeform 306"/>
                <p:cNvSpPr>
                  <a:spLocks/>
                </p:cNvSpPr>
                <p:nvPr/>
              </p:nvSpPr>
              <p:spPr bwMode="auto">
                <a:xfrm>
                  <a:off x="3337" y="1169"/>
                  <a:ext cx="2" cy="8"/>
                </a:xfrm>
                <a:custGeom>
                  <a:avLst/>
                  <a:gdLst>
                    <a:gd name="T0" fmla="*/ 2 w 2"/>
                    <a:gd name="T1" fmla="*/ 0 h 8"/>
                    <a:gd name="T2" fmla="*/ 2 w 2"/>
                    <a:gd name="T3" fmla="*/ 0 h 8"/>
                    <a:gd name="T4" fmla="*/ 0 w 2"/>
                    <a:gd name="T5" fmla="*/ 0 h 8"/>
                    <a:gd name="T6" fmla="*/ 0 w 2"/>
                    <a:gd name="T7" fmla="*/ 0 h 8"/>
                    <a:gd name="T8" fmla="*/ 0 w 2"/>
                    <a:gd name="T9" fmla="*/ 8 h 8"/>
                    <a:gd name="T10" fmla="*/ 0 w 2"/>
                    <a:gd name="T11" fmla="*/ 8 h 8"/>
                    <a:gd name="T12" fmla="*/ 2 w 2"/>
                    <a:gd name="T13" fmla="*/ 6 h 8"/>
                    <a:gd name="T14" fmla="*/ 2 w 2"/>
                    <a:gd name="T15" fmla="*/ 6 h 8"/>
                    <a:gd name="T16" fmla="*/ 2 w 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2" y="0"/>
                      </a:moveTo>
                      <a:lnTo>
                        <a:pt x="2" y="0"/>
                      </a:lnTo>
                      <a:lnTo>
                        <a:pt x="0" y="0"/>
                      </a:lnTo>
                      <a:lnTo>
                        <a:pt x="0" y="0"/>
                      </a:lnTo>
                      <a:lnTo>
                        <a:pt x="0" y="8"/>
                      </a:lnTo>
                      <a:lnTo>
                        <a:pt x="0" y="8"/>
                      </a:lnTo>
                      <a:lnTo>
                        <a:pt x="2" y="6"/>
                      </a:lnTo>
                      <a:lnTo>
                        <a:pt x="2" y="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5" name="Freeform 307"/>
                <p:cNvSpPr>
                  <a:spLocks/>
                </p:cNvSpPr>
                <p:nvPr/>
              </p:nvSpPr>
              <p:spPr bwMode="auto">
                <a:xfrm>
                  <a:off x="3377" y="1139"/>
                  <a:ext cx="2" cy="12"/>
                </a:xfrm>
                <a:custGeom>
                  <a:avLst/>
                  <a:gdLst>
                    <a:gd name="T0" fmla="*/ 0 w 2"/>
                    <a:gd name="T1" fmla="*/ 0 h 12"/>
                    <a:gd name="T2" fmla="*/ 0 w 2"/>
                    <a:gd name="T3" fmla="*/ 0 h 12"/>
                    <a:gd name="T4" fmla="*/ 0 w 2"/>
                    <a:gd name="T5" fmla="*/ 0 h 12"/>
                    <a:gd name="T6" fmla="*/ 0 w 2"/>
                    <a:gd name="T7" fmla="*/ 0 h 12"/>
                    <a:gd name="T8" fmla="*/ 0 w 2"/>
                    <a:gd name="T9" fmla="*/ 2 h 12"/>
                    <a:gd name="T10" fmla="*/ 2 w 2"/>
                    <a:gd name="T11" fmla="*/ 6 h 12"/>
                    <a:gd name="T12" fmla="*/ 2 w 2"/>
                    <a:gd name="T13" fmla="*/ 12 h 12"/>
                    <a:gd name="T14" fmla="*/ 2 w 2"/>
                    <a:gd name="T15" fmla="*/ 12 h 12"/>
                    <a:gd name="T16" fmla="*/ 2 w 2"/>
                    <a:gd name="T17" fmla="*/ 12 h 12"/>
                    <a:gd name="T18" fmla="*/ 2 w 2"/>
                    <a:gd name="T19" fmla="*/ 12 h 12"/>
                    <a:gd name="T20" fmla="*/ 0 w 2"/>
                    <a:gd name="T21" fmla="*/ 0 h 12"/>
                    <a:gd name="T22" fmla="*/ 0 w 2"/>
                    <a:gd name="T23" fmla="*/ 0 h 12"/>
                    <a:gd name="T24" fmla="*/ 0 w 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12">
                      <a:moveTo>
                        <a:pt x="0" y="0"/>
                      </a:moveTo>
                      <a:lnTo>
                        <a:pt x="0" y="0"/>
                      </a:lnTo>
                      <a:lnTo>
                        <a:pt x="0" y="0"/>
                      </a:lnTo>
                      <a:lnTo>
                        <a:pt x="0" y="0"/>
                      </a:lnTo>
                      <a:lnTo>
                        <a:pt x="0" y="2"/>
                      </a:lnTo>
                      <a:lnTo>
                        <a:pt x="2" y="6"/>
                      </a:lnTo>
                      <a:lnTo>
                        <a:pt x="2" y="12"/>
                      </a:lnTo>
                      <a:lnTo>
                        <a:pt x="2" y="12"/>
                      </a:lnTo>
                      <a:lnTo>
                        <a:pt x="2" y="12"/>
                      </a:lnTo>
                      <a:lnTo>
                        <a:pt x="2" y="12"/>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6" name="Freeform 308"/>
                <p:cNvSpPr>
                  <a:spLocks/>
                </p:cNvSpPr>
                <p:nvPr/>
              </p:nvSpPr>
              <p:spPr bwMode="auto">
                <a:xfrm>
                  <a:off x="3197" y="1067"/>
                  <a:ext cx="26" cy="20"/>
                </a:xfrm>
                <a:custGeom>
                  <a:avLst/>
                  <a:gdLst>
                    <a:gd name="T0" fmla="*/ 4 w 26"/>
                    <a:gd name="T1" fmla="*/ 0 h 20"/>
                    <a:gd name="T2" fmla="*/ 4 w 26"/>
                    <a:gd name="T3" fmla="*/ 0 h 20"/>
                    <a:gd name="T4" fmla="*/ 2 w 26"/>
                    <a:gd name="T5" fmla="*/ 2 h 20"/>
                    <a:gd name="T6" fmla="*/ 0 w 26"/>
                    <a:gd name="T7" fmla="*/ 4 h 20"/>
                    <a:gd name="T8" fmla="*/ 0 w 26"/>
                    <a:gd name="T9" fmla="*/ 4 h 20"/>
                    <a:gd name="T10" fmla="*/ 0 w 26"/>
                    <a:gd name="T11" fmla="*/ 4 h 20"/>
                    <a:gd name="T12" fmla="*/ 0 w 26"/>
                    <a:gd name="T13" fmla="*/ 6 h 20"/>
                    <a:gd name="T14" fmla="*/ 2 w 26"/>
                    <a:gd name="T15" fmla="*/ 8 h 20"/>
                    <a:gd name="T16" fmla="*/ 8 w 26"/>
                    <a:gd name="T17" fmla="*/ 12 h 20"/>
                    <a:gd name="T18" fmla="*/ 18 w 26"/>
                    <a:gd name="T19" fmla="*/ 18 h 20"/>
                    <a:gd name="T20" fmla="*/ 18 w 26"/>
                    <a:gd name="T21" fmla="*/ 18 h 20"/>
                    <a:gd name="T22" fmla="*/ 24 w 26"/>
                    <a:gd name="T23" fmla="*/ 20 h 20"/>
                    <a:gd name="T24" fmla="*/ 24 w 26"/>
                    <a:gd name="T25" fmla="*/ 20 h 20"/>
                    <a:gd name="T26" fmla="*/ 26 w 26"/>
                    <a:gd name="T27" fmla="*/ 20 h 20"/>
                    <a:gd name="T28" fmla="*/ 26 w 26"/>
                    <a:gd name="T29" fmla="*/ 18 h 20"/>
                    <a:gd name="T30" fmla="*/ 24 w 26"/>
                    <a:gd name="T31" fmla="*/ 14 h 20"/>
                    <a:gd name="T32" fmla="*/ 18 w 26"/>
                    <a:gd name="T33" fmla="*/ 8 h 20"/>
                    <a:gd name="T34" fmla="*/ 18 w 26"/>
                    <a:gd name="T35" fmla="*/ 8 h 20"/>
                    <a:gd name="T36" fmla="*/ 12 w 26"/>
                    <a:gd name="T37" fmla="*/ 4 h 20"/>
                    <a:gd name="T38" fmla="*/ 8 w 26"/>
                    <a:gd name="T39" fmla="*/ 2 h 20"/>
                    <a:gd name="T40" fmla="*/ 4 w 26"/>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0">
                      <a:moveTo>
                        <a:pt x="4" y="0"/>
                      </a:moveTo>
                      <a:lnTo>
                        <a:pt x="4" y="0"/>
                      </a:lnTo>
                      <a:lnTo>
                        <a:pt x="2" y="2"/>
                      </a:lnTo>
                      <a:lnTo>
                        <a:pt x="0" y="4"/>
                      </a:lnTo>
                      <a:lnTo>
                        <a:pt x="0" y="4"/>
                      </a:lnTo>
                      <a:lnTo>
                        <a:pt x="0" y="4"/>
                      </a:lnTo>
                      <a:lnTo>
                        <a:pt x="0" y="6"/>
                      </a:lnTo>
                      <a:lnTo>
                        <a:pt x="2" y="8"/>
                      </a:lnTo>
                      <a:lnTo>
                        <a:pt x="8" y="12"/>
                      </a:lnTo>
                      <a:lnTo>
                        <a:pt x="18" y="18"/>
                      </a:lnTo>
                      <a:lnTo>
                        <a:pt x="18" y="18"/>
                      </a:lnTo>
                      <a:lnTo>
                        <a:pt x="24" y="20"/>
                      </a:lnTo>
                      <a:lnTo>
                        <a:pt x="24" y="20"/>
                      </a:lnTo>
                      <a:lnTo>
                        <a:pt x="26" y="20"/>
                      </a:lnTo>
                      <a:lnTo>
                        <a:pt x="26" y="18"/>
                      </a:lnTo>
                      <a:lnTo>
                        <a:pt x="24" y="14"/>
                      </a:lnTo>
                      <a:lnTo>
                        <a:pt x="18" y="8"/>
                      </a:lnTo>
                      <a:lnTo>
                        <a:pt x="18" y="8"/>
                      </a:lnTo>
                      <a:lnTo>
                        <a:pt x="12" y="4"/>
                      </a:lnTo>
                      <a:lnTo>
                        <a:pt x="8" y="2"/>
                      </a:lnTo>
                      <a:lnTo>
                        <a:pt x="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7" name="Freeform 309"/>
                <p:cNvSpPr>
                  <a:spLocks/>
                </p:cNvSpPr>
                <p:nvPr/>
              </p:nvSpPr>
              <p:spPr bwMode="auto">
                <a:xfrm>
                  <a:off x="3197" y="1067"/>
                  <a:ext cx="26" cy="20"/>
                </a:xfrm>
                <a:custGeom>
                  <a:avLst/>
                  <a:gdLst>
                    <a:gd name="T0" fmla="*/ 4 w 26"/>
                    <a:gd name="T1" fmla="*/ 0 h 20"/>
                    <a:gd name="T2" fmla="*/ 4 w 26"/>
                    <a:gd name="T3" fmla="*/ 0 h 20"/>
                    <a:gd name="T4" fmla="*/ 2 w 26"/>
                    <a:gd name="T5" fmla="*/ 2 h 20"/>
                    <a:gd name="T6" fmla="*/ 0 w 26"/>
                    <a:gd name="T7" fmla="*/ 4 h 20"/>
                    <a:gd name="T8" fmla="*/ 0 w 26"/>
                    <a:gd name="T9" fmla="*/ 4 h 20"/>
                    <a:gd name="T10" fmla="*/ 0 w 26"/>
                    <a:gd name="T11" fmla="*/ 4 h 20"/>
                    <a:gd name="T12" fmla="*/ 0 w 26"/>
                    <a:gd name="T13" fmla="*/ 6 h 20"/>
                    <a:gd name="T14" fmla="*/ 2 w 26"/>
                    <a:gd name="T15" fmla="*/ 8 h 20"/>
                    <a:gd name="T16" fmla="*/ 8 w 26"/>
                    <a:gd name="T17" fmla="*/ 12 h 20"/>
                    <a:gd name="T18" fmla="*/ 18 w 26"/>
                    <a:gd name="T19" fmla="*/ 18 h 20"/>
                    <a:gd name="T20" fmla="*/ 18 w 26"/>
                    <a:gd name="T21" fmla="*/ 18 h 20"/>
                    <a:gd name="T22" fmla="*/ 24 w 26"/>
                    <a:gd name="T23" fmla="*/ 20 h 20"/>
                    <a:gd name="T24" fmla="*/ 24 w 26"/>
                    <a:gd name="T25" fmla="*/ 20 h 20"/>
                    <a:gd name="T26" fmla="*/ 26 w 26"/>
                    <a:gd name="T27" fmla="*/ 20 h 20"/>
                    <a:gd name="T28" fmla="*/ 26 w 26"/>
                    <a:gd name="T29" fmla="*/ 18 h 20"/>
                    <a:gd name="T30" fmla="*/ 24 w 26"/>
                    <a:gd name="T31" fmla="*/ 14 h 20"/>
                    <a:gd name="T32" fmla="*/ 18 w 26"/>
                    <a:gd name="T33" fmla="*/ 8 h 20"/>
                    <a:gd name="T34" fmla="*/ 18 w 26"/>
                    <a:gd name="T35" fmla="*/ 8 h 20"/>
                    <a:gd name="T36" fmla="*/ 12 w 26"/>
                    <a:gd name="T37" fmla="*/ 4 h 20"/>
                    <a:gd name="T38" fmla="*/ 8 w 26"/>
                    <a:gd name="T39" fmla="*/ 2 h 20"/>
                    <a:gd name="T40" fmla="*/ 4 w 26"/>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0">
                      <a:moveTo>
                        <a:pt x="4" y="0"/>
                      </a:moveTo>
                      <a:lnTo>
                        <a:pt x="4" y="0"/>
                      </a:lnTo>
                      <a:lnTo>
                        <a:pt x="2" y="2"/>
                      </a:lnTo>
                      <a:lnTo>
                        <a:pt x="0" y="4"/>
                      </a:lnTo>
                      <a:lnTo>
                        <a:pt x="0" y="4"/>
                      </a:lnTo>
                      <a:lnTo>
                        <a:pt x="0" y="4"/>
                      </a:lnTo>
                      <a:lnTo>
                        <a:pt x="0" y="6"/>
                      </a:lnTo>
                      <a:lnTo>
                        <a:pt x="2" y="8"/>
                      </a:lnTo>
                      <a:lnTo>
                        <a:pt x="8" y="12"/>
                      </a:lnTo>
                      <a:lnTo>
                        <a:pt x="18" y="18"/>
                      </a:lnTo>
                      <a:lnTo>
                        <a:pt x="18" y="18"/>
                      </a:lnTo>
                      <a:lnTo>
                        <a:pt x="24" y="20"/>
                      </a:lnTo>
                      <a:lnTo>
                        <a:pt x="24" y="20"/>
                      </a:lnTo>
                      <a:lnTo>
                        <a:pt x="26" y="20"/>
                      </a:lnTo>
                      <a:lnTo>
                        <a:pt x="26" y="18"/>
                      </a:lnTo>
                      <a:lnTo>
                        <a:pt x="24" y="14"/>
                      </a:lnTo>
                      <a:lnTo>
                        <a:pt x="18" y="8"/>
                      </a:lnTo>
                      <a:lnTo>
                        <a:pt x="18" y="8"/>
                      </a:lnTo>
                      <a:lnTo>
                        <a:pt x="12" y="4"/>
                      </a:lnTo>
                      <a:lnTo>
                        <a:pt x="8"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8" name="Freeform 310"/>
                <p:cNvSpPr>
                  <a:spLocks/>
                </p:cNvSpPr>
                <p:nvPr/>
              </p:nvSpPr>
              <p:spPr bwMode="auto">
                <a:xfrm>
                  <a:off x="3221" y="909"/>
                  <a:ext cx="26" cy="24"/>
                </a:xfrm>
                <a:custGeom>
                  <a:avLst/>
                  <a:gdLst>
                    <a:gd name="T0" fmla="*/ 2 w 26"/>
                    <a:gd name="T1" fmla="*/ 0 h 24"/>
                    <a:gd name="T2" fmla="*/ 2 w 26"/>
                    <a:gd name="T3" fmla="*/ 0 h 24"/>
                    <a:gd name="T4" fmla="*/ 0 w 26"/>
                    <a:gd name="T5" fmla="*/ 2 h 24"/>
                    <a:gd name="T6" fmla="*/ 0 w 26"/>
                    <a:gd name="T7" fmla="*/ 2 h 24"/>
                    <a:gd name="T8" fmla="*/ 2 w 26"/>
                    <a:gd name="T9" fmla="*/ 4 h 24"/>
                    <a:gd name="T10" fmla="*/ 2 w 26"/>
                    <a:gd name="T11" fmla="*/ 4 h 24"/>
                    <a:gd name="T12" fmla="*/ 18 w 26"/>
                    <a:gd name="T13" fmla="*/ 18 h 24"/>
                    <a:gd name="T14" fmla="*/ 26 w 26"/>
                    <a:gd name="T15" fmla="*/ 24 h 24"/>
                    <a:gd name="T16" fmla="*/ 26 w 26"/>
                    <a:gd name="T17" fmla="*/ 24 h 24"/>
                    <a:gd name="T18" fmla="*/ 26 w 26"/>
                    <a:gd name="T19" fmla="*/ 22 h 24"/>
                    <a:gd name="T20" fmla="*/ 26 w 26"/>
                    <a:gd name="T21" fmla="*/ 22 h 24"/>
                    <a:gd name="T22" fmla="*/ 24 w 26"/>
                    <a:gd name="T23" fmla="*/ 18 h 24"/>
                    <a:gd name="T24" fmla="*/ 18 w 26"/>
                    <a:gd name="T25" fmla="*/ 10 h 24"/>
                    <a:gd name="T26" fmla="*/ 10 w 26"/>
                    <a:gd name="T27" fmla="*/ 4 h 24"/>
                    <a:gd name="T28" fmla="*/ 4 w 26"/>
                    <a:gd name="T29" fmla="*/ 2 h 24"/>
                    <a:gd name="T30" fmla="*/ 4 w 26"/>
                    <a:gd name="T31" fmla="*/ 2 h 24"/>
                    <a:gd name="T32" fmla="*/ 2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 y="0"/>
                      </a:moveTo>
                      <a:lnTo>
                        <a:pt x="2" y="0"/>
                      </a:lnTo>
                      <a:lnTo>
                        <a:pt x="0" y="2"/>
                      </a:lnTo>
                      <a:lnTo>
                        <a:pt x="0" y="2"/>
                      </a:lnTo>
                      <a:lnTo>
                        <a:pt x="2" y="4"/>
                      </a:lnTo>
                      <a:lnTo>
                        <a:pt x="2" y="4"/>
                      </a:lnTo>
                      <a:lnTo>
                        <a:pt x="18" y="18"/>
                      </a:lnTo>
                      <a:lnTo>
                        <a:pt x="26" y="24"/>
                      </a:lnTo>
                      <a:lnTo>
                        <a:pt x="26" y="24"/>
                      </a:lnTo>
                      <a:lnTo>
                        <a:pt x="26" y="22"/>
                      </a:lnTo>
                      <a:lnTo>
                        <a:pt x="26" y="22"/>
                      </a:lnTo>
                      <a:lnTo>
                        <a:pt x="24" y="18"/>
                      </a:lnTo>
                      <a:lnTo>
                        <a:pt x="18" y="10"/>
                      </a:lnTo>
                      <a:lnTo>
                        <a:pt x="10" y="4"/>
                      </a:lnTo>
                      <a:lnTo>
                        <a:pt x="4" y="2"/>
                      </a:lnTo>
                      <a:lnTo>
                        <a:pt x="4" y="2"/>
                      </a:lnTo>
                      <a:lnTo>
                        <a:pt x="2"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59" name="Freeform 311"/>
                <p:cNvSpPr>
                  <a:spLocks/>
                </p:cNvSpPr>
                <p:nvPr/>
              </p:nvSpPr>
              <p:spPr bwMode="auto">
                <a:xfrm>
                  <a:off x="3221" y="909"/>
                  <a:ext cx="26" cy="24"/>
                </a:xfrm>
                <a:custGeom>
                  <a:avLst/>
                  <a:gdLst>
                    <a:gd name="T0" fmla="*/ 2 w 26"/>
                    <a:gd name="T1" fmla="*/ 0 h 24"/>
                    <a:gd name="T2" fmla="*/ 2 w 26"/>
                    <a:gd name="T3" fmla="*/ 0 h 24"/>
                    <a:gd name="T4" fmla="*/ 0 w 26"/>
                    <a:gd name="T5" fmla="*/ 2 h 24"/>
                    <a:gd name="T6" fmla="*/ 0 w 26"/>
                    <a:gd name="T7" fmla="*/ 2 h 24"/>
                    <a:gd name="T8" fmla="*/ 2 w 26"/>
                    <a:gd name="T9" fmla="*/ 4 h 24"/>
                    <a:gd name="T10" fmla="*/ 2 w 26"/>
                    <a:gd name="T11" fmla="*/ 4 h 24"/>
                    <a:gd name="T12" fmla="*/ 18 w 26"/>
                    <a:gd name="T13" fmla="*/ 18 h 24"/>
                    <a:gd name="T14" fmla="*/ 26 w 26"/>
                    <a:gd name="T15" fmla="*/ 24 h 24"/>
                    <a:gd name="T16" fmla="*/ 26 w 26"/>
                    <a:gd name="T17" fmla="*/ 24 h 24"/>
                    <a:gd name="T18" fmla="*/ 26 w 26"/>
                    <a:gd name="T19" fmla="*/ 22 h 24"/>
                    <a:gd name="T20" fmla="*/ 26 w 26"/>
                    <a:gd name="T21" fmla="*/ 22 h 24"/>
                    <a:gd name="T22" fmla="*/ 24 w 26"/>
                    <a:gd name="T23" fmla="*/ 18 h 24"/>
                    <a:gd name="T24" fmla="*/ 18 w 26"/>
                    <a:gd name="T25" fmla="*/ 10 h 24"/>
                    <a:gd name="T26" fmla="*/ 10 w 26"/>
                    <a:gd name="T27" fmla="*/ 4 h 24"/>
                    <a:gd name="T28" fmla="*/ 4 w 26"/>
                    <a:gd name="T29" fmla="*/ 2 h 24"/>
                    <a:gd name="T30" fmla="*/ 4 w 26"/>
                    <a:gd name="T31" fmla="*/ 2 h 24"/>
                    <a:gd name="T32" fmla="*/ 2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 y="0"/>
                      </a:moveTo>
                      <a:lnTo>
                        <a:pt x="2" y="0"/>
                      </a:lnTo>
                      <a:lnTo>
                        <a:pt x="0" y="2"/>
                      </a:lnTo>
                      <a:lnTo>
                        <a:pt x="0" y="2"/>
                      </a:lnTo>
                      <a:lnTo>
                        <a:pt x="2" y="4"/>
                      </a:lnTo>
                      <a:lnTo>
                        <a:pt x="2" y="4"/>
                      </a:lnTo>
                      <a:lnTo>
                        <a:pt x="18" y="18"/>
                      </a:lnTo>
                      <a:lnTo>
                        <a:pt x="26" y="24"/>
                      </a:lnTo>
                      <a:lnTo>
                        <a:pt x="26" y="24"/>
                      </a:lnTo>
                      <a:lnTo>
                        <a:pt x="26" y="22"/>
                      </a:lnTo>
                      <a:lnTo>
                        <a:pt x="26" y="22"/>
                      </a:lnTo>
                      <a:lnTo>
                        <a:pt x="24" y="18"/>
                      </a:lnTo>
                      <a:lnTo>
                        <a:pt x="18" y="10"/>
                      </a:lnTo>
                      <a:lnTo>
                        <a:pt x="10" y="4"/>
                      </a:lnTo>
                      <a:lnTo>
                        <a:pt x="4" y="2"/>
                      </a:lnTo>
                      <a:lnTo>
                        <a:pt x="4"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0" name="Freeform 312"/>
                <p:cNvSpPr>
                  <a:spLocks/>
                </p:cNvSpPr>
                <p:nvPr/>
              </p:nvSpPr>
              <p:spPr bwMode="auto">
                <a:xfrm>
                  <a:off x="3487" y="1053"/>
                  <a:ext cx="8" cy="22"/>
                </a:xfrm>
                <a:custGeom>
                  <a:avLst/>
                  <a:gdLst>
                    <a:gd name="T0" fmla="*/ 8 w 8"/>
                    <a:gd name="T1" fmla="*/ 0 h 22"/>
                    <a:gd name="T2" fmla="*/ 8 w 8"/>
                    <a:gd name="T3" fmla="*/ 0 h 22"/>
                    <a:gd name="T4" fmla="*/ 8 w 8"/>
                    <a:gd name="T5" fmla="*/ 0 h 22"/>
                    <a:gd name="T6" fmla="*/ 8 w 8"/>
                    <a:gd name="T7" fmla="*/ 0 h 22"/>
                    <a:gd name="T8" fmla="*/ 4 w 8"/>
                    <a:gd name="T9" fmla="*/ 6 h 22"/>
                    <a:gd name="T10" fmla="*/ 2 w 8"/>
                    <a:gd name="T11" fmla="*/ 12 h 22"/>
                    <a:gd name="T12" fmla="*/ 0 w 8"/>
                    <a:gd name="T13" fmla="*/ 18 h 22"/>
                    <a:gd name="T14" fmla="*/ 0 w 8"/>
                    <a:gd name="T15" fmla="*/ 18 h 22"/>
                    <a:gd name="T16" fmla="*/ 0 w 8"/>
                    <a:gd name="T17" fmla="*/ 22 h 22"/>
                    <a:gd name="T18" fmla="*/ 0 w 8"/>
                    <a:gd name="T19" fmla="*/ 22 h 22"/>
                    <a:gd name="T20" fmla="*/ 4 w 8"/>
                    <a:gd name="T21" fmla="*/ 16 h 22"/>
                    <a:gd name="T22" fmla="*/ 8 w 8"/>
                    <a:gd name="T23" fmla="*/ 8 h 22"/>
                    <a:gd name="T24" fmla="*/ 8 w 8"/>
                    <a:gd name="T25" fmla="*/ 8 h 22"/>
                    <a:gd name="T26" fmla="*/ 8 w 8"/>
                    <a:gd name="T27" fmla="*/ 2 h 22"/>
                    <a:gd name="T28" fmla="*/ 8 w 8"/>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2">
                      <a:moveTo>
                        <a:pt x="8" y="0"/>
                      </a:moveTo>
                      <a:lnTo>
                        <a:pt x="8" y="0"/>
                      </a:lnTo>
                      <a:lnTo>
                        <a:pt x="8" y="0"/>
                      </a:lnTo>
                      <a:lnTo>
                        <a:pt x="8" y="0"/>
                      </a:lnTo>
                      <a:lnTo>
                        <a:pt x="4" y="6"/>
                      </a:lnTo>
                      <a:lnTo>
                        <a:pt x="2" y="12"/>
                      </a:lnTo>
                      <a:lnTo>
                        <a:pt x="0" y="18"/>
                      </a:lnTo>
                      <a:lnTo>
                        <a:pt x="0" y="18"/>
                      </a:lnTo>
                      <a:lnTo>
                        <a:pt x="0" y="22"/>
                      </a:lnTo>
                      <a:lnTo>
                        <a:pt x="0" y="22"/>
                      </a:lnTo>
                      <a:lnTo>
                        <a:pt x="4" y="16"/>
                      </a:lnTo>
                      <a:lnTo>
                        <a:pt x="8" y="8"/>
                      </a:lnTo>
                      <a:lnTo>
                        <a:pt x="8" y="8"/>
                      </a:lnTo>
                      <a:lnTo>
                        <a:pt x="8" y="2"/>
                      </a:lnTo>
                      <a:lnTo>
                        <a:pt x="8"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1" name="Freeform 313"/>
                <p:cNvSpPr>
                  <a:spLocks/>
                </p:cNvSpPr>
                <p:nvPr/>
              </p:nvSpPr>
              <p:spPr bwMode="auto">
                <a:xfrm>
                  <a:off x="3487" y="1053"/>
                  <a:ext cx="8" cy="22"/>
                </a:xfrm>
                <a:custGeom>
                  <a:avLst/>
                  <a:gdLst>
                    <a:gd name="T0" fmla="*/ 8 w 8"/>
                    <a:gd name="T1" fmla="*/ 0 h 22"/>
                    <a:gd name="T2" fmla="*/ 8 w 8"/>
                    <a:gd name="T3" fmla="*/ 0 h 22"/>
                    <a:gd name="T4" fmla="*/ 8 w 8"/>
                    <a:gd name="T5" fmla="*/ 0 h 22"/>
                    <a:gd name="T6" fmla="*/ 8 w 8"/>
                    <a:gd name="T7" fmla="*/ 0 h 22"/>
                    <a:gd name="T8" fmla="*/ 4 w 8"/>
                    <a:gd name="T9" fmla="*/ 6 h 22"/>
                    <a:gd name="T10" fmla="*/ 2 w 8"/>
                    <a:gd name="T11" fmla="*/ 12 h 22"/>
                    <a:gd name="T12" fmla="*/ 0 w 8"/>
                    <a:gd name="T13" fmla="*/ 18 h 22"/>
                    <a:gd name="T14" fmla="*/ 0 w 8"/>
                    <a:gd name="T15" fmla="*/ 18 h 22"/>
                    <a:gd name="T16" fmla="*/ 0 w 8"/>
                    <a:gd name="T17" fmla="*/ 22 h 22"/>
                    <a:gd name="T18" fmla="*/ 0 w 8"/>
                    <a:gd name="T19" fmla="*/ 22 h 22"/>
                    <a:gd name="T20" fmla="*/ 4 w 8"/>
                    <a:gd name="T21" fmla="*/ 16 h 22"/>
                    <a:gd name="T22" fmla="*/ 8 w 8"/>
                    <a:gd name="T23" fmla="*/ 8 h 22"/>
                    <a:gd name="T24" fmla="*/ 8 w 8"/>
                    <a:gd name="T25" fmla="*/ 8 h 22"/>
                    <a:gd name="T26" fmla="*/ 8 w 8"/>
                    <a:gd name="T27" fmla="*/ 2 h 22"/>
                    <a:gd name="T28" fmla="*/ 8 w 8"/>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2">
                      <a:moveTo>
                        <a:pt x="8" y="0"/>
                      </a:moveTo>
                      <a:lnTo>
                        <a:pt x="8" y="0"/>
                      </a:lnTo>
                      <a:lnTo>
                        <a:pt x="8" y="0"/>
                      </a:lnTo>
                      <a:lnTo>
                        <a:pt x="8" y="0"/>
                      </a:lnTo>
                      <a:lnTo>
                        <a:pt x="4" y="6"/>
                      </a:lnTo>
                      <a:lnTo>
                        <a:pt x="2" y="12"/>
                      </a:lnTo>
                      <a:lnTo>
                        <a:pt x="0" y="18"/>
                      </a:lnTo>
                      <a:lnTo>
                        <a:pt x="0" y="18"/>
                      </a:lnTo>
                      <a:lnTo>
                        <a:pt x="0" y="22"/>
                      </a:lnTo>
                      <a:lnTo>
                        <a:pt x="0" y="22"/>
                      </a:lnTo>
                      <a:lnTo>
                        <a:pt x="4" y="16"/>
                      </a:lnTo>
                      <a:lnTo>
                        <a:pt x="8" y="8"/>
                      </a:lnTo>
                      <a:lnTo>
                        <a:pt x="8" y="8"/>
                      </a:lnTo>
                      <a:lnTo>
                        <a:pt x="8" y="2"/>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2" name="Freeform 314"/>
                <p:cNvSpPr>
                  <a:spLocks/>
                </p:cNvSpPr>
                <p:nvPr/>
              </p:nvSpPr>
              <p:spPr bwMode="auto">
                <a:xfrm>
                  <a:off x="3499" y="1147"/>
                  <a:ext cx="6" cy="30"/>
                </a:xfrm>
                <a:custGeom>
                  <a:avLst/>
                  <a:gdLst>
                    <a:gd name="T0" fmla="*/ 0 w 6"/>
                    <a:gd name="T1" fmla="*/ 0 h 30"/>
                    <a:gd name="T2" fmla="*/ 0 w 6"/>
                    <a:gd name="T3" fmla="*/ 0 h 30"/>
                    <a:gd name="T4" fmla="*/ 0 w 6"/>
                    <a:gd name="T5" fmla="*/ 2 h 30"/>
                    <a:gd name="T6" fmla="*/ 0 w 6"/>
                    <a:gd name="T7" fmla="*/ 2 h 30"/>
                    <a:gd name="T8" fmla="*/ 0 w 6"/>
                    <a:gd name="T9" fmla="*/ 10 h 30"/>
                    <a:gd name="T10" fmla="*/ 0 w 6"/>
                    <a:gd name="T11" fmla="*/ 24 h 30"/>
                    <a:gd name="T12" fmla="*/ 0 w 6"/>
                    <a:gd name="T13" fmla="*/ 24 h 30"/>
                    <a:gd name="T14" fmla="*/ 0 w 6"/>
                    <a:gd name="T15" fmla="*/ 28 h 30"/>
                    <a:gd name="T16" fmla="*/ 2 w 6"/>
                    <a:gd name="T17" fmla="*/ 30 h 30"/>
                    <a:gd name="T18" fmla="*/ 2 w 6"/>
                    <a:gd name="T19" fmla="*/ 30 h 30"/>
                    <a:gd name="T20" fmla="*/ 4 w 6"/>
                    <a:gd name="T21" fmla="*/ 28 h 30"/>
                    <a:gd name="T22" fmla="*/ 6 w 6"/>
                    <a:gd name="T23" fmla="*/ 22 h 30"/>
                    <a:gd name="T24" fmla="*/ 6 w 6"/>
                    <a:gd name="T25" fmla="*/ 22 h 30"/>
                    <a:gd name="T26" fmla="*/ 6 w 6"/>
                    <a:gd name="T27" fmla="*/ 14 h 30"/>
                    <a:gd name="T28" fmla="*/ 4 w 6"/>
                    <a:gd name="T29" fmla="*/ 8 h 30"/>
                    <a:gd name="T30" fmla="*/ 0 w 6"/>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30">
                      <a:moveTo>
                        <a:pt x="0" y="0"/>
                      </a:moveTo>
                      <a:lnTo>
                        <a:pt x="0" y="0"/>
                      </a:lnTo>
                      <a:lnTo>
                        <a:pt x="0" y="2"/>
                      </a:lnTo>
                      <a:lnTo>
                        <a:pt x="0" y="2"/>
                      </a:lnTo>
                      <a:lnTo>
                        <a:pt x="0" y="10"/>
                      </a:lnTo>
                      <a:lnTo>
                        <a:pt x="0" y="24"/>
                      </a:lnTo>
                      <a:lnTo>
                        <a:pt x="0" y="24"/>
                      </a:lnTo>
                      <a:lnTo>
                        <a:pt x="0" y="28"/>
                      </a:lnTo>
                      <a:lnTo>
                        <a:pt x="2" y="30"/>
                      </a:lnTo>
                      <a:lnTo>
                        <a:pt x="2" y="30"/>
                      </a:lnTo>
                      <a:lnTo>
                        <a:pt x="4" y="28"/>
                      </a:lnTo>
                      <a:lnTo>
                        <a:pt x="6" y="22"/>
                      </a:lnTo>
                      <a:lnTo>
                        <a:pt x="6" y="22"/>
                      </a:lnTo>
                      <a:lnTo>
                        <a:pt x="6" y="14"/>
                      </a:lnTo>
                      <a:lnTo>
                        <a:pt x="4" y="8"/>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3" name="Freeform 315"/>
                <p:cNvSpPr>
                  <a:spLocks/>
                </p:cNvSpPr>
                <p:nvPr/>
              </p:nvSpPr>
              <p:spPr bwMode="auto">
                <a:xfrm>
                  <a:off x="3499" y="1147"/>
                  <a:ext cx="6" cy="30"/>
                </a:xfrm>
                <a:custGeom>
                  <a:avLst/>
                  <a:gdLst>
                    <a:gd name="T0" fmla="*/ 0 w 6"/>
                    <a:gd name="T1" fmla="*/ 0 h 30"/>
                    <a:gd name="T2" fmla="*/ 0 w 6"/>
                    <a:gd name="T3" fmla="*/ 0 h 30"/>
                    <a:gd name="T4" fmla="*/ 0 w 6"/>
                    <a:gd name="T5" fmla="*/ 2 h 30"/>
                    <a:gd name="T6" fmla="*/ 0 w 6"/>
                    <a:gd name="T7" fmla="*/ 2 h 30"/>
                    <a:gd name="T8" fmla="*/ 0 w 6"/>
                    <a:gd name="T9" fmla="*/ 10 h 30"/>
                    <a:gd name="T10" fmla="*/ 0 w 6"/>
                    <a:gd name="T11" fmla="*/ 24 h 30"/>
                    <a:gd name="T12" fmla="*/ 0 w 6"/>
                    <a:gd name="T13" fmla="*/ 24 h 30"/>
                    <a:gd name="T14" fmla="*/ 0 w 6"/>
                    <a:gd name="T15" fmla="*/ 28 h 30"/>
                    <a:gd name="T16" fmla="*/ 2 w 6"/>
                    <a:gd name="T17" fmla="*/ 30 h 30"/>
                    <a:gd name="T18" fmla="*/ 2 w 6"/>
                    <a:gd name="T19" fmla="*/ 30 h 30"/>
                    <a:gd name="T20" fmla="*/ 4 w 6"/>
                    <a:gd name="T21" fmla="*/ 28 h 30"/>
                    <a:gd name="T22" fmla="*/ 6 w 6"/>
                    <a:gd name="T23" fmla="*/ 22 h 30"/>
                    <a:gd name="T24" fmla="*/ 6 w 6"/>
                    <a:gd name="T25" fmla="*/ 22 h 30"/>
                    <a:gd name="T26" fmla="*/ 6 w 6"/>
                    <a:gd name="T27" fmla="*/ 14 h 30"/>
                    <a:gd name="T28" fmla="*/ 4 w 6"/>
                    <a:gd name="T29" fmla="*/ 8 h 30"/>
                    <a:gd name="T30" fmla="*/ 0 w 6"/>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30">
                      <a:moveTo>
                        <a:pt x="0" y="0"/>
                      </a:moveTo>
                      <a:lnTo>
                        <a:pt x="0" y="0"/>
                      </a:lnTo>
                      <a:lnTo>
                        <a:pt x="0" y="2"/>
                      </a:lnTo>
                      <a:lnTo>
                        <a:pt x="0" y="2"/>
                      </a:lnTo>
                      <a:lnTo>
                        <a:pt x="0" y="10"/>
                      </a:lnTo>
                      <a:lnTo>
                        <a:pt x="0" y="24"/>
                      </a:lnTo>
                      <a:lnTo>
                        <a:pt x="0" y="24"/>
                      </a:lnTo>
                      <a:lnTo>
                        <a:pt x="0" y="28"/>
                      </a:lnTo>
                      <a:lnTo>
                        <a:pt x="2" y="30"/>
                      </a:lnTo>
                      <a:lnTo>
                        <a:pt x="2" y="30"/>
                      </a:lnTo>
                      <a:lnTo>
                        <a:pt x="4" y="28"/>
                      </a:lnTo>
                      <a:lnTo>
                        <a:pt x="6" y="22"/>
                      </a:lnTo>
                      <a:lnTo>
                        <a:pt x="6" y="22"/>
                      </a:lnTo>
                      <a:lnTo>
                        <a:pt x="6" y="14"/>
                      </a:lnTo>
                      <a:lnTo>
                        <a:pt x="4"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4" name="Freeform 316"/>
                <p:cNvSpPr>
                  <a:spLocks/>
                </p:cNvSpPr>
                <p:nvPr/>
              </p:nvSpPr>
              <p:spPr bwMode="auto">
                <a:xfrm>
                  <a:off x="3495" y="1185"/>
                  <a:ext cx="8" cy="14"/>
                </a:xfrm>
                <a:custGeom>
                  <a:avLst/>
                  <a:gdLst>
                    <a:gd name="T0" fmla="*/ 6 w 8"/>
                    <a:gd name="T1" fmla="*/ 0 h 14"/>
                    <a:gd name="T2" fmla="*/ 6 w 8"/>
                    <a:gd name="T3" fmla="*/ 0 h 14"/>
                    <a:gd name="T4" fmla="*/ 4 w 8"/>
                    <a:gd name="T5" fmla="*/ 2 h 14"/>
                    <a:gd name="T6" fmla="*/ 2 w 8"/>
                    <a:gd name="T7" fmla="*/ 4 h 14"/>
                    <a:gd name="T8" fmla="*/ 2 w 8"/>
                    <a:gd name="T9" fmla="*/ 4 h 14"/>
                    <a:gd name="T10" fmla="*/ 0 w 8"/>
                    <a:gd name="T11" fmla="*/ 12 h 14"/>
                    <a:gd name="T12" fmla="*/ 0 w 8"/>
                    <a:gd name="T13" fmla="*/ 12 h 14"/>
                    <a:gd name="T14" fmla="*/ 0 w 8"/>
                    <a:gd name="T15" fmla="*/ 14 h 14"/>
                    <a:gd name="T16" fmla="*/ 0 w 8"/>
                    <a:gd name="T17" fmla="*/ 14 h 14"/>
                    <a:gd name="T18" fmla="*/ 2 w 8"/>
                    <a:gd name="T19" fmla="*/ 12 h 14"/>
                    <a:gd name="T20" fmla="*/ 6 w 8"/>
                    <a:gd name="T21" fmla="*/ 6 h 14"/>
                    <a:gd name="T22" fmla="*/ 6 w 8"/>
                    <a:gd name="T23" fmla="*/ 6 h 14"/>
                    <a:gd name="T24" fmla="*/ 8 w 8"/>
                    <a:gd name="T25" fmla="*/ 2 h 14"/>
                    <a:gd name="T26" fmla="*/ 6 w 8"/>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4">
                      <a:moveTo>
                        <a:pt x="6" y="0"/>
                      </a:moveTo>
                      <a:lnTo>
                        <a:pt x="6" y="0"/>
                      </a:lnTo>
                      <a:lnTo>
                        <a:pt x="4" y="2"/>
                      </a:lnTo>
                      <a:lnTo>
                        <a:pt x="2" y="4"/>
                      </a:lnTo>
                      <a:lnTo>
                        <a:pt x="2" y="4"/>
                      </a:lnTo>
                      <a:lnTo>
                        <a:pt x="0" y="12"/>
                      </a:lnTo>
                      <a:lnTo>
                        <a:pt x="0" y="12"/>
                      </a:lnTo>
                      <a:lnTo>
                        <a:pt x="0" y="14"/>
                      </a:lnTo>
                      <a:lnTo>
                        <a:pt x="0" y="14"/>
                      </a:lnTo>
                      <a:lnTo>
                        <a:pt x="2" y="12"/>
                      </a:lnTo>
                      <a:lnTo>
                        <a:pt x="6" y="6"/>
                      </a:lnTo>
                      <a:lnTo>
                        <a:pt x="6" y="6"/>
                      </a:lnTo>
                      <a:lnTo>
                        <a:pt x="8" y="2"/>
                      </a:lnTo>
                      <a:lnTo>
                        <a:pt x="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5" name="Freeform 317"/>
                <p:cNvSpPr>
                  <a:spLocks/>
                </p:cNvSpPr>
                <p:nvPr/>
              </p:nvSpPr>
              <p:spPr bwMode="auto">
                <a:xfrm>
                  <a:off x="3495" y="1185"/>
                  <a:ext cx="8" cy="14"/>
                </a:xfrm>
                <a:custGeom>
                  <a:avLst/>
                  <a:gdLst>
                    <a:gd name="T0" fmla="*/ 6 w 8"/>
                    <a:gd name="T1" fmla="*/ 0 h 14"/>
                    <a:gd name="T2" fmla="*/ 6 w 8"/>
                    <a:gd name="T3" fmla="*/ 0 h 14"/>
                    <a:gd name="T4" fmla="*/ 4 w 8"/>
                    <a:gd name="T5" fmla="*/ 2 h 14"/>
                    <a:gd name="T6" fmla="*/ 2 w 8"/>
                    <a:gd name="T7" fmla="*/ 4 h 14"/>
                    <a:gd name="T8" fmla="*/ 2 w 8"/>
                    <a:gd name="T9" fmla="*/ 4 h 14"/>
                    <a:gd name="T10" fmla="*/ 0 w 8"/>
                    <a:gd name="T11" fmla="*/ 12 h 14"/>
                    <a:gd name="T12" fmla="*/ 0 w 8"/>
                    <a:gd name="T13" fmla="*/ 12 h 14"/>
                    <a:gd name="T14" fmla="*/ 0 w 8"/>
                    <a:gd name="T15" fmla="*/ 14 h 14"/>
                    <a:gd name="T16" fmla="*/ 0 w 8"/>
                    <a:gd name="T17" fmla="*/ 14 h 14"/>
                    <a:gd name="T18" fmla="*/ 2 w 8"/>
                    <a:gd name="T19" fmla="*/ 12 h 14"/>
                    <a:gd name="T20" fmla="*/ 6 w 8"/>
                    <a:gd name="T21" fmla="*/ 6 h 14"/>
                    <a:gd name="T22" fmla="*/ 6 w 8"/>
                    <a:gd name="T23" fmla="*/ 6 h 14"/>
                    <a:gd name="T24" fmla="*/ 8 w 8"/>
                    <a:gd name="T25" fmla="*/ 2 h 14"/>
                    <a:gd name="T26" fmla="*/ 6 w 8"/>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4">
                      <a:moveTo>
                        <a:pt x="6" y="0"/>
                      </a:moveTo>
                      <a:lnTo>
                        <a:pt x="6" y="0"/>
                      </a:lnTo>
                      <a:lnTo>
                        <a:pt x="4" y="2"/>
                      </a:lnTo>
                      <a:lnTo>
                        <a:pt x="2" y="4"/>
                      </a:lnTo>
                      <a:lnTo>
                        <a:pt x="2" y="4"/>
                      </a:lnTo>
                      <a:lnTo>
                        <a:pt x="0" y="12"/>
                      </a:lnTo>
                      <a:lnTo>
                        <a:pt x="0" y="12"/>
                      </a:lnTo>
                      <a:lnTo>
                        <a:pt x="0" y="14"/>
                      </a:lnTo>
                      <a:lnTo>
                        <a:pt x="0" y="14"/>
                      </a:lnTo>
                      <a:lnTo>
                        <a:pt x="2" y="12"/>
                      </a:lnTo>
                      <a:lnTo>
                        <a:pt x="6" y="6"/>
                      </a:lnTo>
                      <a:lnTo>
                        <a:pt x="6" y="6"/>
                      </a:lnTo>
                      <a:lnTo>
                        <a:pt x="8" y="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6" name="Freeform 318"/>
                <p:cNvSpPr>
                  <a:spLocks/>
                </p:cNvSpPr>
                <p:nvPr/>
              </p:nvSpPr>
              <p:spPr bwMode="auto">
                <a:xfrm>
                  <a:off x="3379" y="1205"/>
                  <a:ext cx="18" cy="20"/>
                </a:xfrm>
                <a:custGeom>
                  <a:avLst/>
                  <a:gdLst>
                    <a:gd name="T0" fmla="*/ 14 w 18"/>
                    <a:gd name="T1" fmla="*/ 0 h 20"/>
                    <a:gd name="T2" fmla="*/ 14 w 18"/>
                    <a:gd name="T3" fmla="*/ 0 h 20"/>
                    <a:gd name="T4" fmla="*/ 12 w 18"/>
                    <a:gd name="T5" fmla="*/ 0 h 20"/>
                    <a:gd name="T6" fmla="*/ 10 w 18"/>
                    <a:gd name="T7" fmla="*/ 4 h 20"/>
                    <a:gd name="T8" fmla="*/ 10 w 18"/>
                    <a:gd name="T9" fmla="*/ 4 h 20"/>
                    <a:gd name="T10" fmla="*/ 8 w 18"/>
                    <a:gd name="T11" fmla="*/ 10 h 20"/>
                    <a:gd name="T12" fmla="*/ 4 w 18"/>
                    <a:gd name="T13" fmla="*/ 14 h 20"/>
                    <a:gd name="T14" fmla="*/ 0 w 18"/>
                    <a:gd name="T15" fmla="*/ 18 h 20"/>
                    <a:gd name="T16" fmla="*/ 0 w 18"/>
                    <a:gd name="T17" fmla="*/ 18 h 20"/>
                    <a:gd name="T18" fmla="*/ 0 w 18"/>
                    <a:gd name="T19" fmla="*/ 18 h 20"/>
                    <a:gd name="T20" fmla="*/ 0 w 18"/>
                    <a:gd name="T21" fmla="*/ 20 h 20"/>
                    <a:gd name="T22" fmla="*/ 0 w 18"/>
                    <a:gd name="T23" fmla="*/ 20 h 20"/>
                    <a:gd name="T24" fmla="*/ 6 w 18"/>
                    <a:gd name="T25" fmla="*/ 18 h 20"/>
                    <a:gd name="T26" fmla="*/ 10 w 18"/>
                    <a:gd name="T27" fmla="*/ 16 h 20"/>
                    <a:gd name="T28" fmla="*/ 16 w 18"/>
                    <a:gd name="T29" fmla="*/ 12 h 20"/>
                    <a:gd name="T30" fmla="*/ 18 w 18"/>
                    <a:gd name="T31" fmla="*/ 8 h 20"/>
                    <a:gd name="T32" fmla="*/ 18 w 18"/>
                    <a:gd name="T33" fmla="*/ 8 h 20"/>
                    <a:gd name="T34" fmla="*/ 18 w 18"/>
                    <a:gd name="T35" fmla="*/ 2 h 20"/>
                    <a:gd name="T36" fmla="*/ 14 w 18"/>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0">
                      <a:moveTo>
                        <a:pt x="14" y="0"/>
                      </a:moveTo>
                      <a:lnTo>
                        <a:pt x="14" y="0"/>
                      </a:lnTo>
                      <a:lnTo>
                        <a:pt x="12" y="0"/>
                      </a:lnTo>
                      <a:lnTo>
                        <a:pt x="10" y="4"/>
                      </a:lnTo>
                      <a:lnTo>
                        <a:pt x="10" y="4"/>
                      </a:lnTo>
                      <a:lnTo>
                        <a:pt x="8" y="10"/>
                      </a:lnTo>
                      <a:lnTo>
                        <a:pt x="4" y="14"/>
                      </a:lnTo>
                      <a:lnTo>
                        <a:pt x="0" y="18"/>
                      </a:lnTo>
                      <a:lnTo>
                        <a:pt x="0" y="18"/>
                      </a:lnTo>
                      <a:lnTo>
                        <a:pt x="0" y="18"/>
                      </a:lnTo>
                      <a:lnTo>
                        <a:pt x="0" y="20"/>
                      </a:lnTo>
                      <a:lnTo>
                        <a:pt x="0" y="20"/>
                      </a:lnTo>
                      <a:lnTo>
                        <a:pt x="6" y="18"/>
                      </a:lnTo>
                      <a:lnTo>
                        <a:pt x="10" y="16"/>
                      </a:lnTo>
                      <a:lnTo>
                        <a:pt x="16" y="12"/>
                      </a:lnTo>
                      <a:lnTo>
                        <a:pt x="18" y="8"/>
                      </a:lnTo>
                      <a:lnTo>
                        <a:pt x="18" y="8"/>
                      </a:lnTo>
                      <a:lnTo>
                        <a:pt x="18" y="2"/>
                      </a:lnTo>
                      <a:lnTo>
                        <a:pt x="1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7" name="Freeform 319"/>
                <p:cNvSpPr>
                  <a:spLocks/>
                </p:cNvSpPr>
                <p:nvPr/>
              </p:nvSpPr>
              <p:spPr bwMode="auto">
                <a:xfrm>
                  <a:off x="3379" y="1205"/>
                  <a:ext cx="18" cy="20"/>
                </a:xfrm>
                <a:custGeom>
                  <a:avLst/>
                  <a:gdLst>
                    <a:gd name="T0" fmla="*/ 14 w 18"/>
                    <a:gd name="T1" fmla="*/ 0 h 20"/>
                    <a:gd name="T2" fmla="*/ 14 w 18"/>
                    <a:gd name="T3" fmla="*/ 0 h 20"/>
                    <a:gd name="T4" fmla="*/ 12 w 18"/>
                    <a:gd name="T5" fmla="*/ 0 h 20"/>
                    <a:gd name="T6" fmla="*/ 10 w 18"/>
                    <a:gd name="T7" fmla="*/ 4 h 20"/>
                    <a:gd name="T8" fmla="*/ 10 w 18"/>
                    <a:gd name="T9" fmla="*/ 4 h 20"/>
                    <a:gd name="T10" fmla="*/ 8 w 18"/>
                    <a:gd name="T11" fmla="*/ 10 h 20"/>
                    <a:gd name="T12" fmla="*/ 4 w 18"/>
                    <a:gd name="T13" fmla="*/ 14 h 20"/>
                    <a:gd name="T14" fmla="*/ 0 w 18"/>
                    <a:gd name="T15" fmla="*/ 18 h 20"/>
                    <a:gd name="T16" fmla="*/ 0 w 18"/>
                    <a:gd name="T17" fmla="*/ 18 h 20"/>
                    <a:gd name="T18" fmla="*/ 0 w 18"/>
                    <a:gd name="T19" fmla="*/ 18 h 20"/>
                    <a:gd name="T20" fmla="*/ 0 w 18"/>
                    <a:gd name="T21" fmla="*/ 20 h 20"/>
                    <a:gd name="T22" fmla="*/ 0 w 18"/>
                    <a:gd name="T23" fmla="*/ 20 h 20"/>
                    <a:gd name="T24" fmla="*/ 6 w 18"/>
                    <a:gd name="T25" fmla="*/ 18 h 20"/>
                    <a:gd name="T26" fmla="*/ 10 w 18"/>
                    <a:gd name="T27" fmla="*/ 16 h 20"/>
                    <a:gd name="T28" fmla="*/ 16 w 18"/>
                    <a:gd name="T29" fmla="*/ 12 h 20"/>
                    <a:gd name="T30" fmla="*/ 18 w 18"/>
                    <a:gd name="T31" fmla="*/ 8 h 20"/>
                    <a:gd name="T32" fmla="*/ 18 w 18"/>
                    <a:gd name="T33" fmla="*/ 8 h 20"/>
                    <a:gd name="T34" fmla="*/ 18 w 18"/>
                    <a:gd name="T35" fmla="*/ 2 h 20"/>
                    <a:gd name="T36" fmla="*/ 14 w 18"/>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0">
                      <a:moveTo>
                        <a:pt x="14" y="0"/>
                      </a:moveTo>
                      <a:lnTo>
                        <a:pt x="14" y="0"/>
                      </a:lnTo>
                      <a:lnTo>
                        <a:pt x="12" y="0"/>
                      </a:lnTo>
                      <a:lnTo>
                        <a:pt x="10" y="4"/>
                      </a:lnTo>
                      <a:lnTo>
                        <a:pt x="10" y="4"/>
                      </a:lnTo>
                      <a:lnTo>
                        <a:pt x="8" y="10"/>
                      </a:lnTo>
                      <a:lnTo>
                        <a:pt x="4" y="14"/>
                      </a:lnTo>
                      <a:lnTo>
                        <a:pt x="0" y="18"/>
                      </a:lnTo>
                      <a:lnTo>
                        <a:pt x="0" y="18"/>
                      </a:lnTo>
                      <a:lnTo>
                        <a:pt x="0" y="18"/>
                      </a:lnTo>
                      <a:lnTo>
                        <a:pt x="0" y="20"/>
                      </a:lnTo>
                      <a:lnTo>
                        <a:pt x="0" y="20"/>
                      </a:lnTo>
                      <a:lnTo>
                        <a:pt x="6" y="18"/>
                      </a:lnTo>
                      <a:lnTo>
                        <a:pt x="10" y="16"/>
                      </a:lnTo>
                      <a:lnTo>
                        <a:pt x="16" y="12"/>
                      </a:lnTo>
                      <a:lnTo>
                        <a:pt x="18" y="8"/>
                      </a:lnTo>
                      <a:lnTo>
                        <a:pt x="18" y="8"/>
                      </a:lnTo>
                      <a:lnTo>
                        <a:pt x="18" y="2"/>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8" name="Freeform 320"/>
                <p:cNvSpPr>
                  <a:spLocks/>
                </p:cNvSpPr>
                <p:nvPr/>
              </p:nvSpPr>
              <p:spPr bwMode="auto">
                <a:xfrm>
                  <a:off x="3183" y="1319"/>
                  <a:ext cx="48" cy="18"/>
                </a:xfrm>
                <a:custGeom>
                  <a:avLst/>
                  <a:gdLst>
                    <a:gd name="T0" fmla="*/ 46 w 48"/>
                    <a:gd name="T1" fmla="*/ 0 h 18"/>
                    <a:gd name="T2" fmla="*/ 46 w 48"/>
                    <a:gd name="T3" fmla="*/ 0 h 18"/>
                    <a:gd name="T4" fmla="*/ 38 w 48"/>
                    <a:gd name="T5" fmla="*/ 2 h 18"/>
                    <a:gd name="T6" fmla="*/ 38 w 48"/>
                    <a:gd name="T7" fmla="*/ 2 h 18"/>
                    <a:gd name="T8" fmla="*/ 24 w 48"/>
                    <a:gd name="T9" fmla="*/ 8 h 18"/>
                    <a:gd name="T10" fmla="*/ 10 w 48"/>
                    <a:gd name="T11" fmla="*/ 10 h 18"/>
                    <a:gd name="T12" fmla="*/ 10 w 48"/>
                    <a:gd name="T13" fmla="*/ 10 h 18"/>
                    <a:gd name="T14" fmla="*/ 6 w 48"/>
                    <a:gd name="T15" fmla="*/ 10 h 18"/>
                    <a:gd name="T16" fmla="*/ 6 w 48"/>
                    <a:gd name="T17" fmla="*/ 10 h 18"/>
                    <a:gd name="T18" fmla="*/ 2 w 48"/>
                    <a:gd name="T19" fmla="*/ 12 h 18"/>
                    <a:gd name="T20" fmla="*/ 0 w 48"/>
                    <a:gd name="T21" fmla="*/ 14 h 18"/>
                    <a:gd name="T22" fmla="*/ 2 w 48"/>
                    <a:gd name="T23" fmla="*/ 16 h 18"/>
                    <a:gd name="T24" fmla="*/ 8 w 48"/>
                    <a:gd name="T25" fmla="*/ 16 h 18"/>
                    <a:gd name="T26" fmla="*/ 8 w 48"/>
                    <a:gd name="T27" fmla="*/ 16 h 18"/>
                    <a:gd name="T28" fmla="*/ 16 w 48"/>
                    <a:gd name="T29" fmla="*/ 18 h 18"/>
                    <a:gd name="T30" fmla="*/ 16 w 48"/>
                    <a:gd name="T31" fmla="*/ 18 h 18"/>
                    <a:gd name="T32" fmla="*/ 26 w 48"/>
                    <a:gd name="T33" fmla="*/ 18 h 18"/>
                    <a:gd name="T34" fmla="*/ 34 w 48"/>
                    <a:gd name="T35" fmla="*/ 14 h 18"/>
                    <a:gd name="T36" fmla="*/ 42 w 48"/>
                    <a:gd name="T37" fmla="*/ 10 h 18"/>
                    <a:gd name="T38" fmla="*/ 48 w 48"/>
                    <a:gd name="T39" fmla="*/ 4 h 18"/>
                    <a:gd name="T40" fmla="*/ 48 w 48"/>
                    <a:gd name="T41" fmla="*/ 4 h 18"/>
                    <a:gd name="T42" fmla="*/ 48 w 48"/>
                    <a:gd name="T43" fmla="*/ 0 h 18"/>
                    <a:gd name="T44" fmla="*/ 46 w 4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8">
                      <a:moveTo>
                        <a:pt x="46" y="0"/>
                      </a:moveTo>
                      <a:lnTo>
                        <a:pt x="46" y="0"/>
                      </a:lnTo>
                      <a:lnTo>
                        <a:pt x="38" y="2"/>
                      </a:lnTo>
                      <a:lnTo>
                        <a:pt x="38" y="2"/>
                      </a:lnTo>
                      <a:lnTo>
                        <a:pt x="24" y="8"/>
                      </a:lnTo>
                      <a:lnTo>
                        <a:pt x="10" y="10"/>
                      </a:lnTo>
                      <a:lnTo>
                        <a:pt x="10" y="10"/>
                      </a:lnTo>
                      <a:lnTo>
                        <a:pt x="6" y="10"/>
                      </a:lnTo>
                      <a:lnTo>
                        <a:pt x="6" y="10"/>
                      </a:lnTo>
                      <a:lnTo>
                        <a:pt x="2" y="12"/>
                      </a:lnTo>
                      <a:lnTo>
                        <a:pt x="0" y="14"/>
                      </a:lnTo>
                      <a:lnTo>
                        <a:pt x="2" y="16"/>
                      </a:lnTo>
                      <a:lnTo>
                        <a:pt x="8" y="16"/>
                      </a:lnTo>
                      <a:lnTo>
                        <a:pt x="8" y="16"/>
                      </a:lnTo>
                      <a:lnTo>
                        <a:pt x="16" y="18"/>
                      </a:lnTo>
                      <a:lnTo>
                        <a:pt x="16" y="18"/>
                      </a:lnTo>
                      <a:lnTo>
                        <a:pt x="26" y="18"/>
                      </a:lnTo>
                      <a:lnTo>
                        <a:pt x="34" y="14"/>
                      </a:lnTo>
                      <a:lnTo>
                        <a:pt x="42" y="10"/>
                      </a:lnTo>
                      <a:lnTo>
                        <a:pt x="48" y="4"/>
                      </a:lnTo>
                      <a:lnTo>
                        <a:pt x="48" y="4"/>
                      </a:lnTo>
                      <a:lnTo>
                        <a:pt x="48" y="0"/>
                      </a:ln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69" name="Freeform 321"/>
                <p:cNvSpPr>
                  <a:spLocks/>
                </p:cNvSpPr>
                <p:nvPr/>
              </p:nvSpPr>
              <p:spPr bwMode="auto">
                <a:xfrm>
                  <a:off x="3183" y="1319"/>
                  <a:ext cx="48" cy="18"/>
                </a:xfrm>
                <a:custGeom>
                  <a:avLst/>
                  <a:gdLst>
                    <a:gd name="T0" fmla="*/ 46 w 48"/>
                    <a:gd name="T1" fmla="*/ 0 h 18"/>
                    <a:gd name="T2" fmla="*/ 46 w 48"/>
                    <a:gd name="T3" fmla="*/ 0 h 18"/>
                    <a:gd name="T4" fmla="*/ 38 w 48"/>
                    <a:gd name="T5" fmla="*/ 2 h 18"/>
                    <a:gd name="T6" fmla="*/ 38 w 48"/>
                    <a:gd name="T7" fmla="*/ 2 h 18"/>
                    <a:gd name="T8" fmla="*/ 24 w 48"/>
                    <a:gd name="T9" fmla="*/ 8 h 18"/>
                    <a:gd name="T10" fmla="*/ 10 w 48"/>
                    <a:gd name="T11" fmla="*/ 10 h 18"/>
                    <a:gd name="T12" fmla="*/ 10 w 48"/>
                    <a:gd name="T13" fmla="*/ 10 h 18"/>
                    <a:gd name="T14" fmla="*/ 6 w 48"/>
                    <a:gd name="T15" fmla="*/ 10 h 18"/>
                    <a:gd name="T16" fmla="*/ 6 w 48"/>
                    <a:gd name="T17" fmla="*/ 10 h 18"/>
                    <a:gd name="T18" fmla="*/ 2 w 48"/>
                    <a:gd name="T19" fmla="*/ 12 h 18"/>
                    <a:gd name="T20" fmla="*/ 0 w 48"/>
                    <a:gd name="T21" fmla="*/ 14 h 18"/>
                    <a:gd name="T22" fmla="*/ 2 w 48"/>
                    <a:gd name="T23" fmla="*/ 16 h 18"/>
                    <a:gd name="T24" fmla="*/ 8 w 48"/>
                    <a:gd name="T25" fmla="*/ 16 h 18"/>
                    <a:gd name="T26" fmla="*/ 8 w 48"/>
                    <a:gd name="T27" fmla="*/ 16 h 18"/>
                    <a:gd name="T28" fmla="*/ 16 w 48"/>
                    <a:gd name="T29" fmla="*/ 18 h 18"/>
                    <a:gd name="T30" fmla="*/ 16 w 48"/>
                    <a:gd name="T31" fmla="*/ 18 h 18"/>
                    <a:gd name="T32" fmla="*/ 26 w 48"/>
                    <a:gd name="T33" fmla="*/ 18 h 18"/>
                    <a:gd name="T34" fmla="*/ 34 w 48"/>
                    <a:gd name="T35" fmla="*/ 14 h 18"/>
                    <a:gd name="T36" fmla="*/ 42 w 48"/>
                    <a:gd name="T37" fmla="*/ 10 h 18"/>
                    <a:gd name="T38" fmla="*/ 48 w 48"/>
                    <a:gd name="T39" fmla="*/ 4 h 18"/>
                    <a:gd name="T40" fmla="*/ 48 w 48"/>
                    <a:gd name="T41" fmla="*/ 4 h 18"/>
                    <a:gd name="T42" fmla="*/ 48 w 48"/>
                    <a:gd name="T43" fmla="*/ 0 h 18"/>
                    <a:gd name="T44" fmla="*/ 46 w 4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8">
                      <a:moveTo>
                        <a:pt x="46" y="0"/>
                      </a:moveTo>
                      <a:lnTo>
                        <a:pt x="46" y="0"/>
                      </a:lnTo>
                      <a:lnTo>
                        <a:pt x="38" y="2"/>
                      </a:lnTo>
                      <a:lnTo>
                        <a:pt x="38" y="2"/>
                      </a:lnTo>
                      <a:lnTo>
                        <a:pt x="24" y="8"/>
                      </a:lnTo>
                      <a:lnTo>
                        <a:pt x="10" y="10"/>
                      </a:lnTo>
                      <a:lnTo>
                        <a:pt x="10" y="10"/>
                      </a:lnTo>
                      <a:lnTo>
                        <a:pt x="6" y="10"/>
                      </a:lnTo>
                      <a:lnTo>
                        <a:pt x="6" y="10"/>
                      </a:lnTo>
                      <a:lnTo>
                        <a:pt x="2" y="12"/>
                      </a:lnTo>
                      <a:lnTo>
                        <a:pt x="0" y="14"/>
                      </a:lnTo>
                      <a:lnTo>
                        <a:pt x="2" y="16"/>
                      </a:lnTo>
                      <a:lnTo>
                        <a:pt x="8" y="16"/>
                      </a:lnTo>
                      <a:lnTo>
                        <a:pt x="8" y="16"/>
                      </a:lnTo>
                      <a:lnTo>
                        <a:pt x="16" y="18"/>
                      </a:lnTo>
                      <a:lnTo>
                        <a:pt x="16" y="18"/>
                      </a:lnTo>
                      <a:lnTo>
                        <a:pt x="26" y="18"/>
                      </a:lnTo>
                      <a:lnTo>
                        <a:pt x="34" y="14"/>
                      </a:lnTo>
                      <a:lnTo>
                        <a:pt x="42" y="10"/>
                      </a:lnTo>
                      <a:lnTo>
                        <a:pt x="48" y="4"/>
                      </a:lnTo>
                      <a:lnTo>
                        <a:pt x="48" y="4"/>
                      </a:lnTo>
                      <a:lnTo>
                        <a:pt x="48" y="0"/>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0" name="Freeform 322"/>
                <p:cNvSpPr>
                  <a:spLocks/>
                </p:cNvSpPr>
                <p:nvPr/>
              </p:nvSpPr>
              <p:spPr bwMode="auto">
                <a:xfrm>
                  <a:off x="3071" y="1337"/>
                  <a:ext cx="32" cy="10"/>
                </a:xfrm>
                <a:custGeom>
                  <a:avLst/>
                  <a:gdLst>
                    <a:gd name="T0" fmla="*/ 32 w 32"/>
                    <a:gd name="T1" fmla="*/ 0 h 10"/>
                    <a:gd name="T2" fmla="*/ 32 w 32"/>
                    <a:gd name="T3" fmla="*/ 0 h 10"/>
                    <a:gd name="T4" fmla="*/ 26 w 32"/>
                    <a:gd name="T5" fmla="*/ 2 h 10"/>
                    <a:gd name="T6" fmla="*/ 26 w 32"/>
                    <a:gd name="T7" fmla="*/ 2 h 10"/>
                    <a:gd name="T8" fmla="*/ 18 w 32"/>
                    <a:gd name="T9" fmla="*/ 4 h 10"/>
                    <a:gd name="T10" fmla="*/ 10 w 32"/>
                    <a:gd name="T11" fmla="*/ 4 h 10"/>
                    <a:gd name="T12" fmla="*/ 10 w 32"/>
                    <a:gd name="T13" fmla="*/ 4 h 10"/>
                    <a:gd name="T14" fmla="*/ 0 w 32"/>
                    <a:gd name="T15" fmla="*/ 6 h 10"/>
                    <a:gd name="T16" fmla="*/ 0 w 32"/>
                    <a:gd name="T17" fmla="*/ 6 h 10"/>
                    <a:gd name="T18" fmla="*/ 0 w 32"/>
                    <a:gd name="T19" fmla="*/ 8 h 10"/>
                    <a:gd name="T20" fmla="*/ 0 w 32"/>
                    <a:gd name="T21" fmla="*/ 8 h 10"/>
                    <a:gd name="T22" fmla="*/ 2 w 32"/>
                    <a:gd name="T23" fmla="*/ 10 h 10"/>
                    <a:gd name="T24" fmla="*/ 8 w 32"/>
                    <a:gd name="T25" fmla="*/ 10 h 10"/>
                    <a:gd name="T26" fmla="*/ 8 w 32"/>
                    <a:gd name="T27" fmla="*/ 10 h 10"/>
                    <a:gd name="T28" fmla="*/ 10 w 32"/>
                    <a:gd name="T29" fmla="*/ 10 h 10"/>
                    <a:gd name="T30" fmla="*/ 10 w 32"/>
                    <a:gd name="T31" fmla="*/ 10 h 10"/>
                    <a:gd name="T32" fmla="*/ 18 w 32"/>
                    <a:gd name="T33" fmla="*/ 8 h 10"/>
                    <a:gd name="T34" fmla="*/ 26 w 32"/>
                    <a:gd name="T35" fmla="*/ 4 h 10"/>
                    <a:gd name="T36" fmla="*/ 26 w 32"/>
                    <a:gd name="T37" fmla="*/ 4 h 10"/>
                    <a:gd name="T38" fmla="*/ 30 w 32"/>
                    <a:gd name="T39" fmla="*/ 0 h 10"/>
                    <a:gd name="T40" fmla="*/ 32 w 32"/>
                    <a:gd name="T41" fmla="*/ 0 h 10"/>
                    <a:gd name="T42" fmla="*/ 32 w 32"/>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10">
                      <a:moveTo>
                        <a:pt x="32" y="0"/>
                      </a:moveTo>
                      <a:lnTo>
                        <a:pt x="32" y="0"/>
                      </a:lnTo>
                      <a:lnTo>
                        <a:pt x="26" y="2"/>
                      </a:lnTo>
                      <a:lnTo>
                        <a:pt x="26" y="2"/>
                      </a:lnTo>
                      <a:lnTo>
                        <a:pt x="18" y="4"/>
                      </a:lnTo>
                      <a:lnTo>
                        <a:pt x="10" y="4"/>
                      </a:lnTo>
                      <a:lnTo>
                        <a:pt x="10" y="4"/>
                      </a:lnTo>
                      <a:lnTo>
                        <a:pt x="0" y="6"/>
                      </a:lnTo>
                      <a:lnTo>
                        <a:pt x="0" y="6"/>
                      </a:lnTo>
                      <a:lnTo>
                        <a:pt x="0" y="8"/>
                      </a:lnTo>
                      <a:lnTo>
                        <a:pt x="0" y="8"/>
                      </a:lnTo>
                      <a:lnTo>
                        <a:pt x="2" y="10"/>
                      </a:lnTo>
                      <a:lnTo>
                        <a:pt x="8" y="10"/>
                      </a:lnTo>
                      <a:lnTo>
                        <a:pt x="8" y="10"/>
                      </a:lnTo>
                      <a:lnTo>
                        <a:pt x="10" y="10"/>
                      </a:lnTo>
                      <a:lnTo>
                        <a:pt x="10" y="10"/>
                      </a:lnTo>
                      <a:lnTo>
                        <a:pt x="18" y="8"/>
                      </a:lnTo>
                      <a:lnTo>
                        <a:pt x="26" y="4"/>
                      </a:lnTo>
                      <a:lnTo>
                        <a:pt x="26" y="4"/>
                      </a:lnTo>
                      <a:lnTo>
                        <a:pt x="30" y="0"/>
                      </a:lnTo>
                      <a:lnTo>
                        <a:pt x="32" y="0"/>
                      </a:lnTo>
                      <a:lnTo>
                        <a:pt x="32"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1" name="Freeform 323"/>
                <p:cNvSpPr>
                  <a:spLocks/>
                </p:cNvSpPr>
                <p:nvPr/>
              </p:nvSpPr>
              <p:spPr bwMode="auto">
                <a:xfrm>
                  <a:off x="3071" y="1337"/>
                  <a:ext cx="32" cy="10"/>
                </a:xfrm>
                <a:custGeom>
                  <a:avLst/>
                  <a:gdLst>
                    <a:gd name="T0" fmla="*/ 32 w 32"/>
                    <a:gd name="T1" fmla="*/ 0 h 10"/>
                    <a:gd name="T2" fmla="*/ 32 w 32"/>
                    <a:gd name="T3" fmla="*/ 0 h 10"/>
                    <a:gd name="T4" fmla="*/ 26 w 32"/>
                    <a:gd name="T5" fmla="*/ 2 h 10"/>
                    <a:gd name="T6" fmla="*/ 26 w 32"/>
                    <a:gd name="T7" fmla="*/ 2 h 10"/>
                    <a:gd name="T8" fmla="*/ 18 w 32"/>
                    <a:gd name="T9" fmla="*/ 4 h 10"/>
                    <a:gd name="T10" fmla="*/ 10 w 32"/>
                    <a:gd name="T11" fmla="*/ 4 h 10"/>
                    <a:gd name="T12" fmla="*/ 10 w 32"/>
                    <a:gd name="T13" fmla="*/ 4 h 10"/>
                    <a:gd name="T14" fmla="*/ 0 w 32"/>
                    <a:gd name="T15" fmla="*/ 6 h 10"/>
                    <a:gd name="T16" fmla="*/ 0 w 32"/>
                    <a:gd name="T17" fmla="*/ 6 h 10"/>
                    <a:gd name="T18" fmla="*/ 0 w 32"/>
                    <a:gd name="T19" fmla="*/ 8 h 10"/>
                    <a:gd name="T20" fmla="*/ 0 w 32"/>
                    <a:gd name="T21" fmla="*/ 8 h 10"/>
                    <a:gd name="T22" fmla="*/ 2 w 32"/>
                    <a:gd name="T23" fmla="*/ 10 h 10"/>
                    <a:gd name="T24" fmla="*/ 8 w 32"/>
                    <a:gd name="T25" fmla="*/ 10 h 10"/>
                    <a:gd name="T26" fmla="*/ 8 w 32"/>
                    <a:gd name="T27" fmla="*/ 10 h 10"/>
                    <a:gd name="T28" fmla="*/ 10 w 32"/>
                    <a:gd name="T29" fmla="*/ 10 h 10"/>
                    <a:gd name="T30" fmla="*/ 10 w 32"/>
                    <a:gd name="T31" fmla="*/ 10 h 10"/>
                    <a:gd name="T32" fmla="*/ 18 w 32"/>
                    <a:gd name="T33" fmla="*/ 8 h 10"/>
                    <a:gd name="T34" fmla="*/ 26 w 32"/>
                    <a:gd name="T35" fmla="*/ 4 h 10"/>
                    <a:gd name="T36" fmla="*/ 26 w 32"/>
                    <a:gd name="T37" fmla="*/ 4 h 10"/>
                    <a:gd name="T38" fmla="*/ 30 w 32"/>
                    <a:gd name="T39" fmla="*/ 0 h 10"/>
                    <a:gd name="T40" fmla="*/ 32 w 32"/>
                    <a:gd name="T41" fmla="*/ 0 h 10"/>
                    <a:gd name="T42" fmla="*/ 32 w 32"/>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10">
                      <a:moveTo>
                        <a:pt x="32" y="0"/>
                      </a:moveTo>
                      <a:lnTo>
                        <a:pt x="32" y="0"/>
                      </a:lnTo>
                      <a:lnTo>
                        <a:pt x="26" y="2"/>
                      </a:lnTo>
                      <a:lnTo>
                        <a:pt x="26" y="2"/>
                      </a:lnTo>
                      <a:lnTo>
                        <a:pt x="18" y="4"/>
                      </a:lnTo>
                      <a:lnTo>
                        <a:pt x="10" y="4"/>
                      </a:lnTo>
                      <a:lnTo>
                        <a:pt x="10" y="4"/>
                      </a:lnTo>
                      <a:lnTo>
                        <a:pt x="0" y="6"/>
                      </a:lnTo>
                      <a:lnTo>
                        <a:pt x="0" y="6"/>
                      </a:lnTo>
                      <a:lnTo>
                        <a:pt x="0" y="8"/>
                      </a:lnTo>
                      <a:lnTo>
                        <a:pt x="0" y="8"/>
                      </a:lnTo>
                      <a:lnTo>
                        <a:pt x="2" y="10"/>
                      </a:lnTo>
                      <a:lnTo>
                        <a:pt x="8" y="10"/>
                      </a:lnTo>
                      <a:lnTo>
                        <a:pt x="8" y="10"/>
                      </a:lnTo>
                      <a:lnTo>
                        <a:pt x="10" y="10"/>
                      </a:lnTo>
                      <a:lnTo>
                        <a:pt x="10" y="10"/>
                      </a:lnTo>
                      <a:lnTo>
                        <a:pt x="18" y="8"/>
                      </a:lnTo>
                      <a:lnTo>
                        <a:pt x="26" y="4"/>
                      </a:lnTo>
                      <a:lnTo>
                        <a:pt x="26" y="4"/>
                      </a:lnTo>
                      <a:lnTo>
                        <a:pt x="30" y="0"/>
                      </a:lnTo>
                      <a:lnTo>
                        <a:pt x="32" y="0"/>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2" name="Freeform 324"/>
                <p:cNvSpPr>
                  <a:spLocks/>
                </p:cNvSpPr>
                <p:nvPr/>
              </p:nvSpPr>
              <p:spPr bwMode="auto">
                <a:xfrm>
                  <a:off x="3031" y="1071"/>
                  <a:ext cx="28" cy="20"/>
                </a:xfrm>
                <a:custGeom>
                  <a:avLst/>
                  <a:gdLst>
                    <a:gd name="T0" fmla="*/ 12 w 28"/>
                    <a:gd name="T1" fmla="*/ 0 h 20"/>
                    <a:gd name="T2" fmla="*/ 12 w 28"/>
                    <a:gd name="T3" fmla="*/ 0 h 20"/>
                    <a:gd name="T4" fmla="*/ 6 w 28"/>
                    <a:gd name="T5" fmla="*/ 2 h 20"/>
                    <a:gd name="T6" fmla="*/ 0 w 28"/>
                    <a:gd name="T7" fmla="*/ 6 h 20"/>
                    <a:gd name="T8" fmla="*/ 0 w 28"/>
                    <a:gd name="T9" fmla="*/ 6 h 20"/>
                    <a:gd name="T10" fmla="*/ 0 w 28"/>
                    <a:gd name="T11" fmla="*/ 14 h 20"/>
                    <a:gd name="T12" fmla="*/ 2 w 28"/>
                    <a:gd name="T13" fmla="*/ 18 h 20"/>
                    <a:gd name="T14" fmla="*/ 4 w 28"/>
                    <a:gd name="T15" fmla="*/ 20 h 20"/>
                    <a:gd name="T16" fmla="*/ 8 w 28"/>
                    <a:gd name="T17" fmla="*/ 20 h 20"/>
                    <a:gd name="T18" fmla="*/ 8 w 28"/>
                    <a:gd name="T19" fmla="*/ 20 h 20"/>
                    <a:gd name="T20" fmla="*/ 20 w 28"/>
                    <a:gd name="T21" fmla="*/ 18 h 20"/>
                    <a:gd name="T22" fmla="*/ 20 w 28"/>
                    <a:gd name="T23" fmla="*/ 18 h 20"/>
                    <a:gd name="T24" fmla="*/ 24 w 28"/>
                    <a:gd name="T25" fmla="*/ 14 h 20"/>
                    <a:gd name="T26" fmla="*/ 28 w 28"/>
                    <a:gd name="T27" fmla="*/ 12 h 20"/>
                    <a:gd name="T28" fmla="*/ 28 w 28"/>
                    <a:gd name="T29" fmla="*/ 8 h 20"/>
                    <a:gd name="T30" fmla="*/ 26 w 28"/>
                    <a:gd name="T31" fmla="*/ 6 h 20"/>
                    <a:gd name="T32" fmla="*/ 20 w 28"/>
                    <a:gd name="T33" fmla="*/ 2 h 20"/>
                    <a:gd name="T34" fmla="*/ 12 w 28"/>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20">
                      <a:moveTo>
                        <a:pt x="12" y="0"/>
                      </a:moveTo>
                      <a:lnTo>
                        <a:pt x="12" y="0"/>
                      </a:lnTo>
                      <a:lnTo>
                        <a:pt x="6" y="2"/>
                      </a:lnTo>
                      <a:lnTo>
                        <a:pt x="0" y="6"/>
                      </a:lnTo>
                      <a:lnTo>
                        <a:pt x="0" y="6"/>
                      </a:lnTo>
                      <a:lnTo>
                        <a:pt x="0" y="14"/>
                      </a:lnTo>
                      <a:lnTo>
                        <a:pt x="2" y="18"/>
                      </a:lnTo>
                      <a:lnTo>
                        <a:pt x="4" y="20"/>
                      </a:lnTo>
                      <a:lnTo>
                        <a:pt x="8" y="20"/>
                      </a:lnTo>
                      <a:lnTo>
                        <a:pt x="8" y="20"/>
                      </a:lnTo>
                      <a:lnTo>
                        <a:pt x="20" y="18"/>
                      </a:lnTo>
                      <a:lnTo>
                        <a:pt x="20" y="18"/>
                      </a:lnTo>
                      <a:lnTo>
                        <a:pt x="24" y="14"/>
                      </a:lnTo>
                      <a:lnTo>
                        <a:pt x="28" y="12"/>
                      </a:lnTo>
                      <a:lnTo>
                        <a:pt x="28" y="8"/>
                      </a:lnTo>
                      <a:lnTo>
                        <a:pt x="26" y="6"/>
                      </a:lnTo>
                      <a:lnTo>
                        <a:pt x="20" y="2"/>
                      </a:lnTo>
                      <a:lnTo>
                        <a:pt x="12" y="0"/>
                      </a:lnTo>
                      <a:close/>
                    </a:path>
                  </a:pathLst>
                </a:custGeom>
                <a:solidFill>
                  <a:srgbClr val="FFB3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3" name="Freeform 325"/>
                <p:cNvSpPr>
                  <a:spLocks/>
                </p:cNvSpPr>
                <p:nvPr/>
              </p:nvSpPr>
              <p:spPr bwMode="auto">
                <a:xfrm>
                  <a:off x="3031" y="1071"/>
                  <a:ext cx="28" cy="20"/>
                </a:xfrm>
                <a:custGeom>
                  <a:avLst/>
                  <a:gdLst>
                    <a:gd name="T0" fmla="*/ 12 w 28"/>
                    <a:gd name="T1" fmla="*/ 0 h 20"/>
                    <a:gd name="T2" fmla="*/ 12 w 28"/>
                    <a:gd name="T3" fmla="*/ 0 h 20"/>
                    <a:gd name="T4" fmla="*/ 6 w 28"/>
                    <a:gd name="T5" fmla="*/ 2 h 20"/>
                    <a:gd name="T6" fmla="*/ 0 w 28"/>
                    <a:gd name="T7" fmla="*/ 6 h 20"/>
                    <a:gd name="T8" fmla="*/ 0 w 28"/>
                    <a:gd name="T9" fmla="*/ 6 h 20"/>
                    <a:gd name="T10" fmla="*/ 0 w 28"/>
                    <a:gd name="T11" fmla="*/ 14 h 20"/>
                    <a:gd name="T12" fmla="*/ 2 w 28"/>
                    <a:gd name="T13" fmla="*/ 18 h 20"/>
                    <a:gd name="T14" fmla="*/ 4 w 28"/>
                    <a:gd name="T15" fmla="*/ 20 h 20"/>
                    <a:gd name="T16" fmla="*/ 8 w 28"/>
                    <a:gd name="T17" fmla="*/ 20 h 20"/>
                    <a:gd name="T18" fmla="*/ 8 w 28"/>
                    <a:gd name="T19" fmla="*/ 20 h 20"/>
                    <a:gd name="T20" fmla="*/ 20 w 28"/>
                    <a:gd name="T21" fmla="*/ 18 h 20"/>
                    <a:gd name="T22" fmla="*/ 20 w 28"/>
                    <a:gd name="T23" fmla="*/ 18 h 20"/>
                    <a:gd name="T24" fmla="*/ 24 w 28"/>
                    <a:gd name="T25" fmla="*/ 14 h 20"/>
                    <a:gd name="T26" fmla="*/ 28 w 28"/>
                    <a:gd name="T27" fmla="*/ 12 h 20"/>
                    <a:gd name="T28" fmla="*/ 28 w 28"/>
                    <a:gd name="T29" fmla="*/ 8 h 20"/>
                    <a:gd name="T30" fmla="*/ 26 w 28"/>
                    <a:gd name="T31" fmla="*/ 6 h 20"/>
                    <a:gd name="T32" fmla="*/ 20 w 28"/>
                    <a:gd name="T33" fmla="*/ 2 h 20"/>
                    <a:gd name="T34" fmla="*/ 12 w 28"/>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20">
                      <a:moveTo>
                        <a:pt x="12" y="0"/>
                      </a:moveTo>
                      <a:lnTo>
                        <a:pt x="12" y="0"/>
                      </a:lnTo>
                      <a:lnTo>
                        <a:pt x="6" y="2"/>
                      </a:lnTo>
                      <a:lnTo>
                        <a:pt x="0" y="6"/>
                      </a:lnTo>
                      <a:lnTo>
                        <a:pt x="0" y="6"/>
                      </a:lnTo>
                      <a:lnTo>
                        <a:pt x="0" y="14"/>
                      </a:lnTo>
                      <a:lnTo>
                        <a:pt x="2" y="18"/>
                      </a:lnTo>
                      <a:lnTo>
                        <a:pt x="4" y="20"/>
                      </a:lnTo>
                      <a:lnTo>
                        <a:pt x="8" y="20"/>
                      </a:lnTo>
                      <a:lnTo>
                        <a:pt x="8" y="20"/>
                      </a:lnTo>
                      <a:lnTo>
                        <a:pt x="20" y="18"/>
                      </a:lnTo>
                      <a:lnTo>
                        <a:pt x="20" y="18"/>
                      </a:lnTo>
                      <a:lnTo>
                        <a:pt x="24" y="14"/>
                      </a:lnTo>
                      <a:lnTo>
                        <a:pt x="28" y="12"/>
                      </a:lnTo>
                      <a:lnTo>
                        <a:pt x="28" y="8"/>
                      </a:lnTo>
                      <a:lnTo>
                        <a:pt x="26" y="6"/>
                      </a:lnTo>
                      <a:lnTo>
                        <a:pt x="20" y="2"/>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4" name="Freeform 326"/>
                <p:cNvSpPr>
                  <a:spLocks/>
                </p:cNvSpPr>
                <p:nvPr/>
              </p:nvSpPr>
              <p:spPr bwMode="auto">
                <a:xfrm>
                  <a:off x="2875" y="1073"/>
                  <a:ext cx="18" cy="12"/>
                </a:xfrm>
                <a:custGeom>
                  <a:avLst/>
                  <a:gdLst>
                    <a:gd name="T0" fmla="*/ 8 w 18"/>
                    <a:gd name="T1" fmla="*/ 0 h 12"/>
                    <a:gd name="T2" fmla="*/ 8 w 18"/>
                    <a:gd name="T3" fmla="*/ 0 h 12"/>
                    <a:gd name="T4" fmla="*/ 4 w 18"/>
                    <a:gd name="T5" fmla="*/ 0 h 12"/>
                    <a:gd name="T6" fmla="*/ 4 w 18"/>
                    <a:gd name="T7" fmla="*/ 0 h 12"/>
                    <a:gd name="T8" fmla="*/ 0 w 18"/>
                    <a:gd name="T9" fmla="*/ 6 h 12"/>
                    <a:gd name="T10" fmla="*/ 0 w 18"/>
                    <a:gd name="T11" fmla="*/ 6 h 12"/>
                    <a:gd name="T12" fmla="*/ 2 w 18"/>
                    <a:gd name="T13" fmla="*/ 10 h 12"/>
                    <a:gd name="T14" fmla="*/ 2 w 18"/>
                    <a:gd name="T15" fmla="*/ 12 h 12"/>
                    <a:gd name="T16" fmla="*/ 6 w 18"/>
                    <a:gd name="T17" fmla="*/ 12 h 12"/>
                    <a:gd name="T18" fmla="*/ 6 w 18"/>
                    <a:gd name="T19" fmla="*/ 12 h 12"/>
                    <a:gd name="T20" fmla="*/ 12 w 18"/>
                    <a:gd name="T21" fmla="*/ 10 h 12"/>
                    <a:gd name="T22" fmla="*/ 12 w 18"/>
                    <a:gd name="T23" fmla="*/ 10 h 12"/>
                    <a:gd name="T24" fmla="*/ 18 w 18"/>
                    <a:gd name="T25" fmla="*/ 6 h 12"/>
                    <a:gd name="T26" fmla="*/ 18 w 18"/>
                    <a:gd name="T27" fmla="*/ 4 h 12"/>
                    <a:gd name="T28" fmla="*/ 14 w 18"/>
                    <a:gd name="T29" fmla="*/ 0 h 12"/>
                    <a:gd name="T30" fmla="*/ 8 w 18"/>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2">
                      <a:moveTo>
                        <a:pt x="8" y="0"/>
                      </a:moveTo>
                      <a:lnTo>
                        <a:pt x="8" y="0"/>
                      </a:lnTo>
                      <a:lnTo>
                        <a:pt x="4" y="0"/>
                      </a:lnTo>
                      <a:lnTo>
                        <a:pt x="4" y="0"/>
                      </a:lnTo>
                      <a:lnTo>
                        <a:pt x="0" y="6"/>
                      </a:lnTo>
                      <a:lnTo>
                        <a:pt x="0" y="6"/>
                      </a:lnTo>
                      <a:lnTo>
                        <a:pt x="2" y="10"/>
                      </a:lnTo>
                      <a:lnTo>
                        <a:pt x="2" y="12"/>
                      </a:lnTo>
                      <a:lnTo>
                        <a:pt x="6" y="12"/>
                      </a:lnTo>
                      <a:lnTo>
                        <a:pt x="6" y="12"/>
                      </a:lnTo>
                      <a:lnTo>
                        <a:pt x="12" y="10"/>
                      </a:lnTo>
                      <a:lnTo>
                        <a:pt x="12" y="10"/>
                      </a:lnTo>
                      <a:lnTo>
                        <a:pt x="18" y="6"/>
                      </a:lnTo>
                      <a:lnTo>
                        <a:pt x="18" y="4"/>
                      </a:lnTo>
                      <a:lnTo>
                        <a:pt x="14" y="0"/>
                      </a:lnTo>
                      <a:lnTo>
                        <a:pt x="8" y="0"/>
                      </a:lnTo>
                      <a:close/>
                    </a:path>
                  </a:pathLst>
                </a:custGeom>
                <a:solidFill>
                  <a:srgbClr val="FFB3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5" name="Freeform 327"/>
                <p:cNvSpPr>
                  <a:spLocks/>
                </p:cNvSpPr>
                <p:nvPr/>
              </p:nvSpPr>
              <p:spPr bwMode="auto">
                <a:xfrm>
                  <a:off x="2875" y="1073"/>
                  <a:ext cx="18" cy="12"/>
                </a:xfrm>
                <a:custGeom>
                  <a:avLst/>
                  <a:gdLst>
                    <a:gd name="T0" fmla="*/ 8 w 18"/>
                    <a:gd name="T1" fmla="*/ 0 h 12"/>
                    <a:gd name="T2" fmla="*/ 8 w 18"/>
                    <a:gd name="T3" fmla="*/ 0 h 12"/>
                    <a:gd name="T4" fmla="*/ 4 w 18"/>
                    <a:gd name="T5" fmla="*/ 0 h 12"/>
                    <a:gd name="T6" fmla="*/ 4 w 18"/>
                    <a:gd name="T7" fmla="*/ 0 h 12"/>
                    <a:gd name="T8" fmla="*/ 0 w 18"/>
                    <a:gd name="T9" fmla="*/ 6 h 12"/>
                    <a:gd name="T10" fmla="*/ 0 w 18"/>
                    <a:gd name="T11" fmla="*/ 6 h 12"/>
                    <a:gd name="T12" fmla="*/ 2 w 18"/>
                    <a:gd name="T13" fmla="*/ 10 h 12"/>
                    <a:gd name="T14" fmla="*/ 2 w 18"/>
                    <a:gd name="T15" fmla="*/ 12 h 12"/>
                    <a:gd name="T16" fmla="*/ 6 w 18"/>
                    <a:gd name="T17" fmla="*/ 12 h 12"/>
                    <a:gd name="T18" fmla="*/ 6 w 18"/>
                    <a:gd name="T19" fmla="*/ 12 h 12"/>
                    <a:gd name="T20" fmla="*/ 12 w 18"/>
                    <a:gd name="T21" fmla="*/ 10 h 12"/>
                    <a:gd name="T22" fmla="*/ 12 w 18"/>
                    <a:gd name="T23" fmla="*/ 10 h 12"/>
                    <a:gd name="T24" fmla="*/ 18 w 18"/>
                    <a:gd name="T25" fmla="*/ 6 h 12"/>
                    <a:gd name="T26" fmla="*/ 18 w 18"/>
                    <a:gd name="T27" fmla="*/ 4 h 12"/>
                    <a:gd name="T28" fmla="*/ 14 w 18"/>
                    <a:gd name="T29" fmla="*/ 0 h 12"/>
                    <a:gd name="T30" fmla="*/ 8 w 18"/>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2">
                      <a:moveTo>
                        <a:pt x="8" y="0"/>
                      </a:moveTo>
                      <a:lnTo>
                        <a:pt x="8" y="0"/>
                      </a:lnTo>
                      <a:lnTo>
                        <a:pt x="4" y="0"/>
                      </a:lnTo>
                      <a:lnTo>
                        <a:pt x="4" y="0"/>
                      </a:lnTo>
                      <a:lnTo>
                        <a:pt x="0" y="6"/>
                      </a:lnTo>
                      <a:lnTo>
                        <a:pt x="0" y="6"/>
                      </a:lnTo>
                      <a:lnTo>
                        <a:pt x="2" y="10"/>
                      </a:lnTo>
                      <a:lnTo>
                        <a:pt x="2" y="12"/>
                      </a:lnTo>
                      <a:lnTo>
                        <a:pt x="6" y="12"/>
                      </a:lnTo>
                      <a:lnTo>
                        <a:pt x="6" y="12"/>
                      </a:lnTo>
                      <a:lnTo>
                        <a:pt x="12" y="10"/>
                      </a:lnTo>
                      <a:lnTo>
                        <a:pt x="12" y="10"/>
                      </a:lnTo>
                      <a:lnTo>
                        <a:pt x="18" y="6"/>
                      </a:lnTo>
                      <a:lnTo>
                        <a:pt x="18" y="4"/>
                      </a:lnTo>
                      <a:lnTo>
                        <a:pt x="14"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6" name="Freeform 328"/>
                <p:cNvSpPr>
                  <a:spLocks/>
                </p:cNvSpPr>
                <p:nvPr/>
              </p:nvSpPr>
              <p:spPr bwMode="auto">
                <a:xfrm>
                  <a:off x="2875" y="1073"/>
                  <a:ext cx="4" cy="6"/>
                </a:xfrm>
                <a:custGeom>
                  <a:avLst/>
                  <a:gdLst>
                    <a:gd name="T0" fmla="*/ 4 w 4"/>
                    <a:gd name="T1" fmla="*/ 0 h 6"/>
                    <a:gd name="T2" fmla="*/ 4 w 4"/>
                    <a:gd name="T3" fmla="*/ 0 h 6"/>
                    <a:gd name="T4" fmla="*/ 0 w 4"/>
                    <a:gd name="T5" fmla="*/ 4 h 6"/>
                    <a:gd name="T6" fmla="*/ 0 w 4"/>
                    <a:gd name="T7" fmla="*/ 4 h 6"/>
                    <a:gd name="T8" fmla="*/ 0 w 4"/>
                    <a:gd name="T9" fmla="*/ 6 h 6"/>
                    <a:gd name="T10" fmla="*/ 0 w 4"/>
                    <a:gd name="T11" fmla="*/ 6 h 6"/>
                    <a:gd name="T12" fmla="*/ 4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0"/>
                      </a:moveTo>
                      <a:lnTo>
                        <a:pt x="4" y="0"/>
                      </a:lnTo>
                      <a:lnTo>
                        <a:pt x="0" y="4"/>
                      </a:lnTo>
                      <a:lnTo>
                        <a:pt x="0" y="4"/>
                      </a:lnTo>
                      <a:lnTo>
                        <a:pt x="0" y="6"/>
                      </a:lnTo>
                      <a:lnTo>
                        <a:pt x="0" y="6"/>
                      </a:lnTo>
                      <a:lnTo>
                        <a:pt x="4" y="0"/>
                      </a:lnTo>
                      <a:close/>
                    </a:path>
                  </a:pathLst>
                </a:custGeom>
                <a:solidFill>
                  <a:srgbClr val="CE9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7" name="Freeform 329"/>
                <p:cNvSpPr>
                  <a:spLocks/>
                </p:cNvSpPr>
                <p:nvPr/>
              </p:nvSpPr>
              <p:spPr bwMode="auto">
                <a:xfrm>
                  <a:off x="2875" y="1073"/>
                  <a:ext cx="4" cy="6"/>
                </a:xfrm>
                <a:custGeom>
                  <a:avLst/>
                  <a:gdLst>
                    <a:gd name="T0" fmla="*/ 4 w 4"/>
                    <a:gd name="T1" fmla="*/ 0 h 6"/>
                    <a:gd name="T2" fmla="*/ 4 w 4"/>
                    <a:gd name="T3" fmla="*/ 0 h 6"/>
                    <a:gd name="T4" fmla="*/ 0 w 4"/>
                    <a:gd name="T5" fmla="*/ 4 h 6"/>
                    <a:gd name="T6" fmla="*/ 0 w 4"/>
                    <a:gd name="T7" fmla="*/ 4 h 6"/>
                    <a:gd name="T8" fmla="*/ 0 w 4"/>
                    <a:gd name="T9" fmla="*/ 6 h 6"/>
                    <a:gd name="T10" fmla="*/ 0 w 4"/>
                    <a:gd name="T11" fmla="*/ 6 h 6"/>
                    <a:gd name="T12" fmla="*/ 4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0"/>
                      </a:moveTo>
                      <a:lnTo>
                        <a:pt x="4" y="0"/>
                      </a:lnTo>
                      <a:lnTo>
                        <a:pt x="0" y="4"/>
                      </a:lnTo>
                      <a:lnTo>
                        <a:pt x="0" y="4"/>
                      </a:lnTo>
                      <a:lnTo>
                        <a:pt x="0" y="6"/>
                      </a:lnTo>
                      <a:lnTo>
                        <a:pt x="0" y="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8" name="Freeform 330"/>
                <p:cNvSpPr>
                  <a:spLocks/>
                </p:cNvSpPr>
                <p:nvPr/>
              </p:nvSpPr>
              <p:spPr bwMode="auto">
                <a:xfrm>
                  <a:off x="3051" y="1059"/>
                  <a:ext cx="12" cy="10"/>
                </a:xfrm>
                <a:custGeom>
                  <a:avLst/>
                  <a:gdLst>
                    <a:gd name="T0" fmla="*/ 8 w 12"/>
                    <a:gd name="T1" fmla="*/ 0 h 10"/>
                    <a:gd name="T2" fmla="*/ 8 w 12"/>
                    <a:gd name="T3" fmla="*/ 0 h 10"/>
                    <a:gd name="T4" fmla="*/ 2 w 12"/>
                    <a:gd name="T5" fmla="*/ 2 h 10"/>
                    <a:gd name="T6" fmla="*/ 0 w 12"/>
                    <a:gd name="T7" fmla="*/ 4 h 10"/>
                    <a:gd name="T8" fmla="*/ 0 w 12"/>
                    <a:gd name="T9" fmla="*/ 6 h 10"/>
                    <a:gd name="T10" fmla="*/ 0 w 12"/>
                    <a:gd name="T11" fmla="*/ 6 h 10"/>
                    <a:gd name="T12" fmla="*/ 2 w 12"/>
                    <a:gd name="T13" fmla="*/ 8 h 10"/>
                    <a:gd name="T14" fmla="*/ 8 w 12"/>
                    <a:gd name="T15" fmla="*/ 10 h 10"/>
                    <a:gd name="T16" fmla="*/ 8 w 12"/>
                    <a:gd name="T17" fmla="*/ 10 h 10"/>
                    <a:gd name="T18" fmla="*/ 10 w 12"/>
                    <a:gd name="T19" fmla="*/ 10 h 10"/>
                    <a:gd name="T20" fmla="*/ 12 w 12"/>
                    <a:gd name="T21" fmla="*/ 6 h 10"/>
                    <a:gd name="T22" fmla="*/ 12 w 12"/>
                    <a:gd name="T23" fmla="*/ 6 h 10"/>
                    <a:gd name="T24" fmla="*/ 12 w 12"/>
                    <a:gd name="T25" fmla="*/ 4 h 10"/>
                    <a:gd name="T26" fmla="*/ 12 w 12"/>
                    <a:gd name="T27" fmla="*/ 2 h 10"/>
                    <a:gd name="T28" fmla="*/ 8 w 12"/>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0">
                      <a:moveTo>
                        <a:pt x="8" y="0"/>
                      </a:moveTo>
                      <a:lnTo>
                        <a:pt x="8" y="0"/>
                      </a:lnTo>
                      <a:lnTo>
                        <a:pt x="2" y="2"/>
                      </a:lnTo>
                      <a:lnTo>
                        <a:pt x="0" y="4"/>
                      </a:lnTo>
                      <a:lnTo>
                        <a:pt x="0" y="6"/>
                      </a:lnTo>
                      <a:lnTo>
                        <a:pt x="0" y="6"/>
                      </a:lnTo>
                      <a:lnTo>
                        <a:pt x="2" y="8"/>
                      </a:lnTo>
                      <a:lnTo>
                        <a:pt x="8" y="10"/>
                      </a:lnTo>
                      <a:lnTo>
                        <a:pt x="8" y="10"/>
                      </a:lnTo>
                      <a:lnTo>
                        <a:pt x="10" y="10"/>
                      </a:lnTo>
                      <a:lnTo>
                        <a:pt x="12" y="6"/>
                      </a:lnTo>
                      <a:lnTo>
                        <a:pt x="12" y="6"/>
                      </a:lnTo>
                      <a:lnTo>
                        <a:pt x="12" y="4"/>
                      </a:lnTo>
                      <a:lnTo>
                        <a:pt x="12" y="2"/>
                      </a:lnTo>
                      <a:lnTo>
                        <a:pt x="8" y="0"/>
                      </a:lnTo>
                      <a:close/>
                    </a:path>
                  </a:pathLst>
                </a:custGeom>
                <a:solidFill>
                  <a:srgbClr val="FFB3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79" name="Freeform 331"/>
                <p:cNvSpPr>
                  <a:spLocks/>
                </p:cNvSpPr>
                <p:nvPr/>
              </p:nvSpPr>
              <p:spPr bwMode="auto">
                <a:xfrm>
                  <a:off x="3051" y="1059"/>
                  <a:ext cx="12" cy="10"/>
                </a:xfrm>
                <a:custGeom>
                  <a:avLst/>
                  <a:gdLst>
                    <a:gd name="T0" fmla="*/ 8 w 12"/>
                    <a:gd name="T1" fmla="*/ 0 h 10"/>
                    <a:gd name="T2" fmla="*/ 8 w 12"/>
                    <a:gd name="T3" fmla="*/ 0 h 10"/>
                    <a:gd name="T4" fmla="*/ 2 w 12"/>
                    <a:gd name="T5" fmla="*/ 2 h 10"/>
                    <a:gd name="T6" fmla="*/ 0 w 12"/>
                    <a:gd name="T7" fmla="*/ 4 h 10"/>
                    <a:gd name="T8" fmla="*/ 0 w 12"/>
                    <a:gd name="T9" fmla="*/ 6 h 10"/>
                    <a:gd name="T10" fmla="*/ 0 w 12"/>
                    <a:gd name="T11" fmla="*/ 6 h 10"/>
                    <a:gd name="T12" fmla="*/ 2 w 12"/>
                    <a:gd name="T13" fmla="*/ 8 h 10"/>
                    <a:gd name="T14" fmla="*/ 8 w 12"/>
                    <a:gd name="T15" fmla="*/ 10 h 10"/>
                    <a:gd name="T16" fmla="*/ 8 w 12"/>
                    <a:gd name="T17" fmla="*/ 10 h 10"/>
                    <a:gd name="T18" fmla="*/ 10 w 12"/>
                    <a:gd name="T19" fmla="*/ 10 h 10"/>
                    <a:gd name="T20" fmla="*/ 12 w 12"/>
                    <a:gd name="T21" fmla="*/ 6 h 10"/>
                    <a:gd name="T22" fmla="*/ 12 w 12"/>
                    <a:gd name="T23" fmla="*/ 6 h 10"/>
                    <a:gd name="T24" fmla="*/ 12 w 12"/>
                    <a:gd name="T25" fmla="*/ 4 h 10"/>
                    <a:gd name="T26" fmla="*/ 12 w 12"/>
                    <a:gd name="T27" fmla="*/ 2 h 10"/>
                    <a:gd name="T28" fmla="*/ 8 w 12"/>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0">
                      <a:moveTo>
                        <a:pt x="8" y="0"/>
                      </a:moveTo>
                      <a:lnTo>
                        <a:pt x="8" y="0"/>
                      </a:lnTo>
                      <a:lnTo>
                        <a:pt x="2" y="2"/>
                      </a:lnTo>
                      <a:lnTo>
                        <a:pt x="0" y="4"/>
                      </a:lnTo>
                      <a:lnTo>
                        <a:pt x="0" y="6"/>
                      </a:lnTo>
                      <a:lnTo>
                        <a:pt x="0" y="6"/>
                      </a:lnTo>
                      <a:lnTo>
                        <a:pt x="2" y="8"/>
                      </a:lnTo>
                      <a:lnTo>
                        <a:pt x="8" y="10"/>
                      </a:lnTo>
                      <a:lnTo>
                        <a:pt x="8" y="10"/>
                      </a:lnTo>
                      <a:lnTo>
                        <a:pt x="10" y="10"/>
                      </a:lnTo>
                      <a:lnTo>
                        <a:pt x="12" y="6"/>
                      </a:lnTo>
                      <a:lnTo>
                        <a:pt x="12" y="6"/>
                      </a:lnTo>
                      <a:lnTo>
                        <a:pt x="12" y="4"/>
                      </a:lnTo>
                      <a:lnTo>
                        <a:pt x="12" y="2"/>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0" name="Freeform 332"/>
                <p:cNvSpPr>
                  <a:spLocks/>
                </p:cNvSpPr>
                <p:nvPr/>
              </p:nvSpPr>
              <p:spPr bwMode="auto">
                <a:xfrm>
                  <a:off x="2855" y="1099"/>
                  <a:ext cx="174" cy="38"/>
                </a:xfrm>
                <a:custGeom>
                  <a:avLst/>
                  <a:gdLst>
                    <a:gd name="T0" fmla="*/ 0 w 174"/>
                    <a:gd name="T1" fmla="*/ 8 h 38"/>
                    <a:gd name="T2" fmla="*/ 2 w 174"/>
                    <a:gd name="T3" fmla="*/ 10 h 38"/>
                    <a:gd name="T4" fmla="*/ 8 w 174"/>
                    <a:gd name="T5" fmla="*/ 12 h 38"/>
                    <a:gd name="T6" fmla="*/ 28 w 174"/>
                    <a:gd name="T7" fmla="*/ 20 h 38"/>
                    <a:gd name="T8" fmla="*/ 40 w 174"/>
                    <a:gd name="T9" fmla="*/ 26 h 38"/>
                    <a:gd name="T10" fmla="*/ 56 w 174"/>
                    <a:gd name="T11" fmla="*/ 30 h 38"/>
                    <a:gd name="T12" fmla="*/ 72 w 174"/>
                    <a:gd name="T13" fmla="*/ 32 h 38"/>
                    <a:gd name="T14" fmla="*/ 84 w 174"/>
                    <a:gd name="T15" fmla="*/ 32 h 38"/>
                    <a:gd name="T16" fmla="*/ 88 w 174"/>
                    <a:gd name="T17" fmla="*/ 32 h 38"/>
                    <a:gd name="T18" fmla="*/ 98 w 174"/>
                    <a:gd name="T19" fmla="*/ 32 h 38"/>
                    <a:gd name="T20" fmla="*/ 106 w 174"/>
                    <a:gd name="T21" fmla="*/ 32 h 38"/>
                    <a:gd name="T22" fmla="*/ 114 w 174"/>
                    <a:gd name="T23" fmla="*/ 30 h 38"/>
                    <a:gd name="T24" fmla="*/ 122 w 174"/>
                    <a:gd name="T25" fmla="*/ 28 h 38"/>
                    <a:gd name="T26" fmla="*/ 136 w 174"/>
                    <a:gd name="T27" fmla="*/ 22 h 38"/>
                    <a:gd name="T28" fmla="*/ 144 w 174"/>
                    <a:gd name="T29" fmla="*/ 20 h 38"/>
                    <a:gd name="T30" fmla="*/ 150 w 174"/>
                    <a:gd name="T31" fmla="*/ 18 h 38"/>
                    <a:gd name="T32" fmla="*/ 154 w 174"/>
                    <a:gd name="T33" fmla="*/ 14 h 38"/>
                    <a:gd name="T34" fmla="*/ 160 w 174"/>
                    <a:gd name="T35" fmla="*/ 10 h 38"/>
                    <a:gd name="T36" fmla="*/ 166 w 174"/>
                    <a:gd name="T37" fmla="*/ 6 h 38"/>
                    <a:gd name="T38" fmla="*/ 174 w 174"/>
                    <a:gd name="T39" fmla="*/ 0 h 38"/>
                    <a:gd name="T40" fmla="*/ 168 w 174"/>
                    <a:gd name="T41" fmla="*/ 6 h 38"/>
                    <a:gd name="T42" fmla="*/ 160 w 174"/>
                    <a:gd name="T43" fmla="*/ 12 h 38"/>
                    <a:gd name="T44" fmla="*/ 156 w 174"/>
                    <a:gd name="T45" fmla="*/ 16 h 38"/>
                    <a:gd name="T46" fmla="*/ 150 w 174"/>
                    <a:gd name="T47" fmla="*/ 20 h 38"/>
                    <a:gd name="T48" fmla="*/ 144 w 174"/>
                    <a:gd name="T49" fmla="*/ 24 h 38"/>
                    <a:gd name="T50" fmla="*/ 138 w 174"/>
                    <a:gd name="T51" fmla="*/ 26 h 38"/>
                    <a:gd name="T52" fmla="*/ 124 w 174"/>
                    <a:gd name="T53" fmla="*/ 32 h 38"/>
                    <a:gd name="T54" fmla="*/ 106 w 174"/>
                    <a:gd name="T55" fmla="*/ 36 h 38"/>
                    <a:gd name="T56" fmla="*/ 98 w 174"/>
                    <a:gd name="T57" fmla="*/ 38 h 38"/>
                    <a:gd name="T58" fmla="*/ 84 w 174"/>
                    <a:gd name="T59" fmla="*/ 38 h 38"/>
                    <a:gd name="T60" fmla="*/ 80 w 174"/>
                    <a:gd name="T61" fmla="*/ 38 h 38"/>
                    <a:gd name="T62" fmla="*/ 72 w 174"/>
                    <a:gd name="T63" fmla="*/ 36 h 38"/>
                    <a:gd name="T64" fmla="*/ 54 w 174"/>
                    <a:gd name="T65" fmla="*/ 34 h 38"/>
                    <a:gd name="T66" fmla="*/ 40 w 174"/>
                    <a:gd name="T67" fmla="*/ 28 h 38"/>
                    <a:gd name="T68" fmla="*/ 26 w 174"/>
                    <a:gd name="T69" fmla="*/ 24 h 38"/>
                    <a:gd name="T70" fmla="*/ 16 w 174"/>
                    <a:gd name="T71" fmla="*/ 18 h 38"/>
                    <a:gd name="T72" fmla="*/ 8 w 174"/>
                    <a:gd name="T73" fmla="*/ 14 h 38"/>
                    <a:gd name="T74" fmla="*/ 0 w 174"/>
                    <a:gd name="T75"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38">
                      <a:moveTo>
                        <a:pt x="0" y="8"/>
                      </a:moveTo>
                      <a:lnTo>
                        <a:pt x="0" y="8"/>
                      </a:lnTo>
                      <a:lnTo>
                        <a:pt x="2" y="10"/>
                      </a:lnTo>
                      <a:lnTo>
                        <a:pt x="2" y="10"/>
                      </a:lnTo>
                      <a:lnTo>
                        <a:pt x="8" y="12"/>
                      </a:lnTo>
                      <a:lnTo>
                        <a:pt x="8" y="12"/>
                      </a:lnTo>
                      <a:lnTo>
                        <a:pt x="28" y="20"/>
                      </a:lnTo>
                      <a:lnTo>
                        <a:pt x="28" y="20"/>
                      </a:lnTo>
                      <a:lnTo>
                        <a:pt x="40" y="26"/>
                      </a:lnTo>
                      <a:lnTo>
                        <a:pt x="40" y="26"/>
                      </a:lnTo>
                      <a:lnTo>
                        <a:pt x="56" y="30"/>
                      </a:lnTo>
                      <a:lnTo>
                        <a:pt x="56" y="30"/>
                      </a:lnTo>
                      <a:lnTo>
                        <a:pt x="72" y="32"/>
                      </a:lnTo>
                      <a:lnTo>
                        <a:pt x="72" y="32"/>
                      </a:lnTo>
                      <a:lnTo>
                        <a:pt x="80" y="32"/>
                      </a:lnTo>
                      <a:lnTo>
                        <a:pt x="84" y="32"/>
                      </a:lnTo>
                      <a:lnTo>
                        <a:pt x="88" y="32"/>
                      </a:lnTo>
                      <a:lnTo>
                        <a:pt x="88" y="32"/>
                      </a:lnTo>
                      <a:lnTo>
                        <a:pt x="98" y="32"/>
                      </a:lnTo>
                      <a:lnTo>
                        <a:pt x="98" y="32"/>
                      </a:lnTo>
                      <a:lnTo>
                        <a:pt x="106" y="32"/>
                      </a:lnTo>
                      <a:lnTo>
                        <a:pt x="106" y="32"/>
                      </a:lnTo>
                      <a:lnTo>
                        <a:pt x="114" y="30"/>
                      </a:lnTo>
                      <a:lnTo>
                        <a:pt x="114" y="30"/>
                      </a:lnTo>
                      <a:lnTo>
                        <a:pt x="122" y="28"/>
                      </a:lnTo>
                      <a:lnTo>
                        <a:pt x="122" y="28"/>
                      </a:lnTo>
                      <a:lnTo>
                        <a:pt x="136" y="22"/>
                      </a:lnTo>
                      <a:lnTo>
                        <a:pt x="136" y="22"/>
                      </a:lnTo>
                      <a:lnTo>
                        <a:pt x="144" y="20"/>
                      </a:lnTo>
                      <a:lnTo>
                        <a:pt x="144" y="20"/>
                      </a:lnTo>
                      <a:lnTo>
                        <a:pt x="150" y="18"/>
                      </a:lnTo>
                      <a:lnTo>
                        <a:pt x="150" y="18"/>
                      </a:lnTo>
                      <a:lnTo>
                        <a:pt x="154" y="14"/>
                      </a:lnTo>
                      <a:lnTo>
                        <a:pt x="154" y="14"/>
                      </a:lnTo>
                      <a:lnTo>
                        <a:pt x="160" y="10"/>
                      </a:lnTo>
                      <a:lnTo>
                        <a:pt x="160" y="10"/>
                      </a:lnTo>
                      <a:lnTo>
                        <a:pt x="166" y="6"/>
                      </a:lnTo>
                      <a:lnTo>
                        <a:pt x="166" y="6"/>
                      </a:lnTo>
                      <a:lnTo>
                        <a:pt x="174" y="0"/>
                      </a:lnTo>
                      <a:lnTo>
                        <a:pt x="174" y="0"/>
                      </a:lnTo>
                      <a:lnTo>
                        <a:pt x="168" y="6"/>
                      </a:lnTo>
                      <a:lnTo>
                        <a:pt x="168" y="6"/>
                      </a:lnTo>
                      <a:lnTo>
                        <a:pt x="160" y="12"/>
                      </a:lnTo>
                      <a:lnTo>
                        <a:pt x="160" y="12"/>
                      </a:lnTo>
                      <a:lnTo>
                        <a:pt x="156" y="16"/>
                      </a:lnTo>
                      <a:lnTo>
                        <a:pt x="156" y="16"/>
                      </a:lnTo>
                      <a:lnTo>
                        <a:pt x="150" y="20"/>
                      </a:lnTo>
                      <a:lnTo>
                        <a:pt x="150" y="20"/>
                      </a:lnTo>
                      <a:lnTo>
                        <a:pt x="144" y="24"/>
                      </a:lnTo>
                      <a:lnTo>
                        <a:pt x="144" y="24"/>
                      </a:lnTo>
                      <a:lnTo>
                        <a:pt x="138" y="26"/>
                      </a:lnTo>
                      <a:lnTo>
                        <a:pt x="138" y="26"/>
                      </a:lnTo>
                      <a:lnTo>
                        <a:pt x="124" y="32"/>
                      </a:lnTo>
                      <a:lnTo>
                        <a:pt x="124" y="32"/>
                      </a:lnTo>
                      <a:lnTo>
                        <a:pt x="106" y="36"/>
                      </a:lnTo>
                      <a:lnTo>
                        <a:pt x="106" y="36"/>
                      </a:lnTo>
                      <a:lnTo>
                        <a:pt x="98" y="38"/>
                      </a:lnTo>
                      <a:lnTo>
                        <a:pt x="98" y="38"/>
                      </a:lnTo>
                      <a:lnTo>
                        <a:pt x="88" y="38"/>
                      </a:lnTo>
                      <a:lnTo>
                        <a:pt x="84" y="38"/>
                      </a:lnTo>
                      <a:lnTo>
                        <a:pt x="80" y="38"/>
                      </a:lnTo>
                      <a:lnTo>
                        <a:pt x="80" y="38"/>
                      </a:lnTo>
                      <a:lnTo>
                        <a:pt x="72" y="36"/>
                      </a:lnTo>
                      <a:lnTo>
                        <a:pt x="72" y="36"/>
                      </a:lnTo>
                      <a:lnTo>
                        <a:pt x="54" y="34"/>
                      </a:lnTo>
                      <a:lnTo>
                        <a:pt x="54" y="34"/>
                      </a:lnTo>
                      <a:lnTo>
                        <a:pt x="40" y="28"/>
                      </a:lnTo>
                      <a:lnTo>
                        <a:pt x="40" y="28"/>
                      </a:lnTo>
                      <a:lnTo>
                        <a:pt x="26" y="24"/>
                      </a:lnTo>
                      <a:lnTo>
                        <a:pt x="26" y="24"/>
                      </a:lnTo>
                      <a:lnTo>
                        <a:pt x="16" y="18"/>
                      </a:lnTo>
                      <a:lnTo>
                        <a:pt x="16" y="18"/>
                      </a:lnTo>
                      <a:lnTo>
                        <a:pt x="8" y="14"/>
                      </a:lnTo>
                      <a:lnTo>
                        <a:pt x="8" y="14"/>
                      </a:lnTo>
                      <a:lnTo>
                        <a:pt x="0" y="8"/>
                      </a:lnTo>
                      <a:lnTo>
                        <a:pt x="0" y="8"/>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357" name="Picture 33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63" y="1111"/>
                  <a:ext cx="144"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1" name="Freeform 334"/>
                <p:cNvSpPr>
                  <a:spLocks noEditPoints="1"/>
                </p:cNvSpPr>
                <p:nvPr/>
              </p:nvSpPr>
              <p:spPr bwMode="auto">
                <a:xfrm>
                  <a:off x="2873" y="1117"/>
                  <a:ext cx="130" cy="54"/>
                </a:xfrm>
                <a:custGeom>
                  <a:avLst/>
                  <a:gdLst>
                    <a:gd name="T0" fmla="*/ 0 w 130"/>
                    <a:gd name="T1" fmla="*/ 0 h 54"/>
                    <a:gd name="T2" fmla="*/ 6 w 130"/>
                    <a:gd name="T3" fmla="*/ 8 h 54"/>
                    <a:gd name="T4" fmla="*/ 12 w 130"/>
                    <a:gd name="T5" fmla="*/ 18 h 54"/>
                    <a:gd name="T6" fmla="*/ 20 w 130"/>
                    <a:gd name="T7" fmla="*/ 26 h 54"/>
                    <a:gd name="T8" fmla="*/ 26 w 130"/>
                    <a:gd name="T9" fmla="*/ 34 h 54"/>
                    <a:gd name="T10" fmla="*/ 32 w 130"/>
                    <a:gd name="T11" fmla="*/ 42 h 54"/>
                    <a:gd name="T12" fmla="*/ 42 w 130"/>
                    <a:gd name="T13" fmla="*/ 46 h 54"/>
                    <a:gd name="T14" fmla="*/ 62 w 130"/>
                    <a:gd name="T15" fmla="*/ 50 h 54"/>
                    <a:gd name="T16" fmla="*/ 70 w 130"/>
                    <a:gd name="T17" fmla="*/ 48 h 54"/>
                    <a:gd name="T18" fmla="*/ 80 w 130"/>
                    <a:gd name="T19" fmla="*/ 44 h 54"/>
                    <a:gd name="T20" fmla="*/ 86 w 130"/>
                    <a:gd name="T21" fmla="*/ 36 h 54"/>
                    <a:gd name="T22" fmla="*/ 92 w 130"/>
                    <a:gd name="T23" fmla="*/ 28 h 54"/>
                    <a:gd name="T24" fmla="*/ 108 w 130"/>
                    <a:gd name="T25" fmla="*/ 12 h 54"/>
                    <a:gd name="T26" fmla="*/ 116 w 130"/>
                    <a:gd name="T27" fmla="*/ 6 h 54"/>
                    <a:gd name="T28" fmla="*/ 126 w 130"/>
                    <a:gd name="T29" fmla="*/ 0 h 54"/>
                    <a:gd name="T30" fmla="*/ 128 w 130"/>
                    <a:gd name="T31" fmla="*/ 4 h 54"/>
                    <a:gd name="T32" fmla="*/ 120 w 130"/>
                    <a:gd name="T33" fmla="*/ 8 h 54"/>
                    <a:gd name="T34" fmla="*/ 112 w 130"/>
                    <a:gd name="T35" fmla="*/ 10 h 54"/>
                    <a:gd name="T36" fmla="*/ 104 w 130"/>
                    <a:gd name="T37" fmla="*/ 14 h 54"/>
                    <a:gd name="T38" fmla="*/ 96 w 130"/>
                    <a:gd name="T39" fmla="*/ 16 h 54"/>
                    <a:gd name="T40" fmla="*/ 88 w 130"/>
                    <a:gd name="T41" fmla="*/ 16 h 54"/>
                    <a:gd name="T42" fmla="*/ 80 w 130"/>
                    <a:gd name="T43" fmla="*/ 18 h 54"/>
                    <a:gd name="T44" fmla="*/ 72 w 130"/>
                    <a:gd name="T45" fmla="*/ 18 h 54"/>
                    <a:gd name="T46" fmla="*/ 64 w 130"/>
                    <a:gd name="T47" fmla="*/ 18 h 54"/>
                    <a:gd name="T48" fmla="*/ 46 w 130"/>
                    <a:gd name="T49" fmla="*/ 16 h 54"/>
                    <a:gd name="T50" fmla="*/ 30 w 130"/>
                    <a:gd name="T51" fmla="*/ 12 h 54"/>
                    <a:gd name="T52" fmla="*/ 0 w 130"/>
                    <a:gd name="T53" fmla="*/ 0 h 54"/>
                    <a:gd name="T54" fmla="*/ 0 w 130"/>
                    <a:gd name="T55" fmla="*/ 0 h 54"/>
                    <a:gd name="T56" fmla="*/ 16 w 130"/>
                    <a:gd name="T57" fmla="*/ 6 h 54"/>
                    <a:gd name="T58" fmla="*/ 32 w 130"/>
                    <a:gd name="T59" fmla="*/ 10 h 54"/>
                    <a:gd name="T60" fmla="*/ 48 w 130"/>
                    <a:gd name="T61" fmla="*/ 14 h 54"/>
                    <a:gd name="T62" fmla="*/ 64 w 130"/>
                    <a:gd name="T63" fmla="*/ 14 h 54"/>
                    <a:gd name="T64" fmla="*/ 72 w 130"/>
                    <a:gd name="T65" fmla="*/ 14 h 54"/>
                    <a:gd name="T66" fmla="*/ 80 w 130"/>
                    <a:gd name="T67" fmla="*/ 14 h 54"/>
                    <a:gd name="T68" fmla="*/ 88 w 130"/>
                    <a:gd name="T69" fmla="*/ 12 h 54"/>
                    <a:gd name="T70" fmla="*/ 96 w 130"/>
                    <a:gd name="T71" fmla="*/ 12 h 54"/>
                    <a:gd name="T72" fmla="*/ 104 w 130"/>
                    <a:gd name="T73" fmla="*/ 10 h 54"/>
                    <a:gd name="T74" fmla="*/ 112 w 130"/>
                    <a:gd name="T75" fmla="*/ 6 h 54"/>
                    <a:gd name="T76" fmla="*/ 118 w 130"/>
                    <a:gd name="T77" fmla="*/ 4 h 54"/>
                    <a:gd name="T78" fmla="*/ 126 w 130"/>
                    <a:gd name="T79" fmla="*/ 0 h 54"/>
                    <a:gd name="T80" fmla="*/ 128 w 130"/>
                    <a:gd name="T81" fmla="*/ 0 h 54"/>
                    <a:gd name="T82" fmla="*/ 130 w 130"/>
                    <a:gd name="T83" fmla="*/ 2 h 54"/>
                    <a:gd name="T84" fmla="*/ 128 w 130"/>
                    <a:gd name="T85" fmla="*/ 4 h 54"/>
                    <a:gd name="T86" fmla="*/ 120 w 130"/>
                    <a:gd name="T87" fmla="*/ 10 h 54"/>
                    <a:gd name="T88" fmla="*/ 110 w 130"/>
                    <a:gd name="T89" fmla="*/ 16 h 54"/>
                    <a:gd name="T90" fmla="*/ 102 w 130"/>
                    <a:gd name="T91" fmla="*/ 22 h 54"/>
                    <a:gd name="T92" fmla="*/ 90 w 130"/>
                    <a:gd name="T93" fmla="*/ 38 h 54"/>
                    <a:gd name="T94" fmla="*/ 82 w 130"/>
                    <a:gd name="T95" fmla="*/ 46 h 54"/>
                    <a:gd name="T96" fmla="*/ 72 w 130"/>
                    <a:gd name="T97" fmla="*/ 52 h 54"/>
                    <a:gd name="T98" fmla="*/ 62 w 130"/>
                    <a:gd name="T99" fmla="*/ 54 h 54"/>
                    <a:gd name="T100" fmla="*/ 50 w 130"/>
                    <a:gd name="T101" fmla="*/ 54 h 54"/>
                    <a:gd name="T102" fmla="*/ 40 w 130"/>
                    <a:gd name="T103" fmla="*/ 50 h 54"/>
                    <a:gd name="T104" fmla="*/ 30 w 130"/>
                    <a:gd name="T105" fmla="*/ 44 h 54"/>
                    <a:gd name="T106" fmla="*/ 22 w 130"/>
                    <a:gd name="T107" fmla="*/ 36 h 54"/>
                    <a:gd name="T108" fmla="*/ 18 w 130"/>
                    <a:gd name="T109" fmla="*/ 28 h 54"/>
                    <a:gd name="T110" fmla="*/ 12 w 130"/>
                    <a:gd name="T111" fmla="*/ 18 h 54"/>
                    <a:gd name="T112" fmla="*/ 0 w 130"/>
                    <a:gd name="T11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54">
                      <a:moveTo>
                        <a:pt x="0" y="0"/>
                      </a:moveTo>
                      <a:lnTo>
                        <a:pt x="0" y="0"/>
                      </a:lnTo>
                      <a:lnTo>
                        <a:pt x="6" y="8"/>
                      </a:lnTo>
                      <a:lnTo>
                        <a:pt x="6" y="8"/>
                      </a:lnTo>
                      <a:lnTo>
                        <a:pt x="12" y="18"/>
                      </a:lnTo>
                      <a:lnTo>
                        <a:pt x="12" y="18"/>
                      </a:lnTo>
                      <a:lnTo>
                        <a:pt x="20" y="26"/>
                      </a:lnTo>
                      <a:lnTo>
                        <a:pt x="20" y="26"/>
                      </a:lnTo>
                      <a:lnTo>
                        <a:pt x="26" y="34"/>
                      </a:lnTo>
                      <a:lnTo>
                        <a:pt x="26" y="34"/>
                      </a:lnTo>
                      <a:lnTo>
                        <a:pt x="32" y="42"/>
                      </a:lnTo>
                      <a:lnTo>
                        <a:pt x="32" y="42"/>
                      </a:lnTo>
                      <a:lnTo>
                        <a:pt x="42" y="46"/>
                      </a:lnTo>
                      <a:lnTo>
                        <a:pt x="42" y="46"/>
                      </a:lnTo>
                      <a:lnTo>
                        <a:pt x="52" y="50"/>
                      </a:lnTo>
                      <a:lnTo>
                        <a:pt x="62" y="50"/>
                      </a:lnTo>
                      <a:lnTo>
                        <a:pt x="62" y="50"/>
                      </a:lnTo>
                      <a:lnTo>
                        <a:pt x="70" y="48"/>
                      </a:lnTo>
                      <a:lnTo>
                        <a:pt x="70" y="48"/>
                      </a:lnTo>
                      <a:lnTo>
                        <a:pt x="80" y="44"/>
                      </a:lnTo>
                      <a:lnTo>
                        <a:pt x="80" y="44"/>
                      </a:lnTo>
                      <a:lnTo>
                        <a:pt x="86" y="36"/>
                      </a:lnTo>
                      <a:lnTo>
                        <a:pt x="92" y="28"/>
                      </a:lnTo>
                      <a:lnTo>
                        <a:pt x="92" y="28"/>
                      </a:lnTo>
                      <a:lnTo>
                        <a:pt x="100" y="18"/>
                      </a:lnTo>
                      <a:lnTo>
                        <a:pt x="108" y="12"/>
                      </a:lnTo>
                      <a:lnTo>
                        <a:pt x="108" y="12"/>
                      </a:lnTo>
                      <a:lnTo>
                        <a:pt x="116" y="6"/>
                      </a:lnTo>
                      <a:lnTo>
                        <a:pt x="116" y="6"/>
                      </a:lnTo>
                      <a:lnTo>
                        <a:pt x="126" y="0"/>
                      </a:lnTo>
                      <a:lnTo>
                        <a:pt x="128" y="4"/>
                      </a:lnTo>
                      <a:lnTo>
                        <a:pt x="128" y="4"/>
                      </a:lnTo>
                      <a:lnTo>
                        <a:pt x="120" y="8"/>
                      </a:lnTo>
                      <a:lnTo>
                        <a:pt x="120" y="8"/>
                      </a:lnTo>
                      <a:lnTo>
                        <a:pt x="112" y="10"/>
                      </a:lnTo>
                      <a:lnTo>
                        <a:pt x="112" y="10"/>
                      </a:lnTo>
                      <a:lnTo>
                        <a:pt x="104" y="14"/>
                      </a:lnTo>
                      <a:lnTo>
                        <a:pt x="104" y="14"/>
                      </a:lnTo>
                      <a:lnTo>
                        <a:pt x="96" y="16"/>
                      </a:lnTo>
                      <a:lnTo>
                        <a:pt x="96" y="16"/>
                      </a:lnTo>
                      <a:lnTo>
                        <a:pt x="88" y="16"/>
                      </a:lnTo>
                      <a:lnTo>
                        <a:pt x="88" y="16"/>
                      </a:lnTo>
                      <a:lnTo>
                        <a:pt x="80" y="18"/>
                      </a:lnTo>
                      <a:lnTo>
                        <a:pt x="80" y="18"/>
                      </a:lnTo>
                      <a:lnTo>
                        <a:pt x="72" y="18"/>
                      </a:lnTo>
                      <a:lnTo>
                        <a:pt x="72" y="18"/>
                      </a:lnTo>
                      <a:lnTo>
                        <a:pt x="64" y="18"/>
                      </a:lnTo>
                      <a:lnTo>
                        <a:pt x="64" y="18"/>
                      </a:lnTo>
                      <a:lnTo>
                        <a:pt x="46" y="16"/>
                      </a:lnTo>
                      <a:lnTo>
                        <a:pt x="46" y="16"/>
                      </a:lnTo>
                      <a:lnTo>
                        <a:pt x="30" y="12"/>
                      </a:lnTo>
                      <a:lnTo>
                        <a:pt x="30" y="12"/>
                      </a:lnTo>
                      <a:lnTo>
                        <a:pt x="16" y="8"/>
                      </a:lnTo>
                      <a:lnTo>
                        <a:pt x="0" y="0"/>
                      </a:lnTo>
                      <a:lnTo>
                        <a:pt x="0" y="0"/>
                      </a:lnTo>
                      <a:close/>
                      <a:moveTo>
                        <a:pt x="0" y="0"/>
                      </a:moveTo>
                      <a:lnTo>
                        <a:pt x="0" y="0"/>
                      </a:lnTo>
                      <a:lnTo>
                        <a:pt x="16" y="6"/>
                      </a:lnTo>
                      <a:lnTo>
                        <a:pt x="32" y="10"/>
                      </a:lnTo>
                      <a:lnTo>
                        <a:pt x="32" y="10"/>
                      </a:lnTo>
                      <a:lnTo>
                        <a:pt x="48" y="14"/>
                      </a:lnTo>
                      <a:lnTo>
                        <a:pt x="48" y="14"/>
                      </a:lnTo>
                      <a:lnTo>
                        <a:pt x="64" y="14"/>
                      </a:lnTo>
                      <a:lnTo>
                        <a:pt x="64" y="14"/>
                      </a:lnTo>
                      <a:lnTo>
                        <a:pt x="72" y="14"/>
                      </a:lnTo>
                      <a:lnTo>
                        <a:pt x="72" y="14"/>
                      </a:lnTo>
                      <a:lnTo>
                        <a:pt x="80" y="14"/>
                      </a:lnTo>
                      <a:lnTo>
                        <a:pt x="80" y="14"/>
                      </a:lnTo>
                      <a:lnTo>
                        <a:pt x="88" y="12"/>
                      </a:lnTo>
                      <a:lnTo>
                        <a:pt x="88" y="12"/>
                      </a:lnTo>
                      <a:lnTo>
                        <a:pt x="96" y="12"/>
                      </a:lnTo>
                      <a:lnTo>
                        <a:pt x="96" y="12"/>
                      </a:lnTo>
                      <a:lnTo>
                        <a:pt x="104" y="10"/>
                      </a:lnTo>
                      <a:lnTo>
                        <a:pt x="104" y="10"/>
                      </a:lnTo>
                      <a:lnTo>
                        <a:pt x="112" y="6"/>
                      </a:lnTo>
                      <a:lnTo>
                        <a:pt x="112" y="6"/>
                      </a:lnTo>
                      <a:lnTo>
                        <a:pt x="118" y="4"/>
                      </a:lnTo>
                      <a:lnTo>
                        <a:pt x="118" y="4"/>
                      </a:lnTo>
                      <a:lnTo>
                        <a:pt x="126" y="0"/>
                      </a:lnTo>
                      <a:lnTo>
                        <a:pt x="126" y="0"/>
                      </a:lnTo>
                      <a:lnTo>
                        <a:pt x="126" y="0"/>
                      </a:lnTo>
                      <a:lnTo>
                        <a:pt x="128" y="0"/>
                      </a:lnTo>
                      <a:lnTo>
                        <a:pt x="130" y="2"/>
                      </a:lnTo>
                      <a:lnTo>
                        <a:pt x="130" y="2"/>
                      </a:lnTo>
                      <a:lnTo>
                        <a:pt x="130" y="2"/>
                      </a:lnTo>
                      <a:lnTo>
                        <a:pt x="128" y="4"/>
                      </a:lnTo>
                      <a:lnTo>
                        <a:pt x="128" y="4"/>
                      </a:lnTo>
                      <a:lnTo>
                        <a:pt x="120" y="10"/>
                      </a:lnTo>
                      <a:lnTo>
                        <a:pt x="120" y="10"/>
                      </a:lnTo>
                      <a:lnTo>
                        <a:pt x="110" y="16"/>
                      </a:lnTo>
                      <a:lnTo>
                        <a:pt x="110" y="16"/>
                      </a:lnTo>
                      <a:lnTo>
                        <a:pt x="102" y="22"/>
                      </a:lnTo>
                      <a:lnTo>
                        <a:pt x="96" y="30"/>
                      </a:lnTo>
                      <a:lnTo>
                        <a:pt x="90" y="38"/>
                      </a:lnTo>
                      <a:lnTo>
                        <a:pt x="90" y="38"/>
                      </a:lnTo>
                      <a:lnTo>
                        <a:pt x="82" y="46"/>
                      </a:lnTo>
                      <a:lnTo>
                        <a:pt x="82" y="46"/>
                      </a:lnTo>
                      <a:lnTo>
                        <a:pt x="72" y="52"/>
                      </a:lnTo>
                      <a:lnTo>
                        <a:pt x="72" y="52"/>
                      </a:lnTo>
                      <a:lnTo>
                        <a:pt x="62" y="54"/>
                      </a:lnTo>
                      <a:lnTo>
                        <a:pt x="62" y="54"/>
                      </a:lnTo>
                      <a:lnTo>
                        <a:pt x="50" y="54"/>
                      </a:lnTo>
                      <a:lnTo>
                        <a:pt x="40" y="50"/>
                      </a:lnTo>
                      <a:lnTo>
                        <a:pt x="40" y="50"/>
                      </a:lnTo>
                      <a:lnTo>
                        <a:pt x="30" y="44"/>
                      </a:lnTo>
                      <a:lnTo>
                        <a:pt x="30" y="44"/>
                      </a:lnTo>
                      <a:lnTo>
                        <a:pt x="22" y="36"/>
                      </a:lnTo>
                      <a:lnTo>
                        <a:pt x="22" y="36"/>
                      </a:lnTo>
                      <a:lnTo>
                        <a:pt x="18" y="28"/>
                      </a:lnTo>
                      <a:lnTo>
                        <a:pt x="18" y="28"/>
                      </a:lnTo>
                      <a:lnTo>
                        <a:pt x="12" y="18"/>
                      </a:lnTo>
                      <a:lnTo>
                        <a:pt x="12" y="18"/>
                      </a:lnTo>
                      <a:lnTo>
                        <a:pt x="6" y="10"/>
                      </a:lnTo>
                      <a:lnTo>
                        <a:pt x="0" y="0"/>
                      </a:lnTo>
                      <a:close/>
                    </a:path>
                  </a:pathLst>
                </a:custGeom>
                <a:solidFill>
                  <a:srgbClr val="9D2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2" name="Freeform 335"/>
                <p:cNvSpPr>
                  <a:spLocks/>
                </p:cNvSpPr>
                <p:nvPr/>
              </p:nvSpPr>
              <p:spPr bwMode="auto">
                <a:xfrm>
                  <a:off x="2891" y="1155"/>
                  <a:ext cx="96" cy="44"/>
                </a:xfrm>
                <a:custGeom>
                  <a:avLst/>
                  <a:gdLst>
                    <a:gd name="T0" fmla="*/ 0 w 96"/>
                    <a:gd name="T1" fmla="*/ 2 h 44"/>
                    <a:gd name="T2" fmla="*/ 0 w 96"/>
                    <a:gd name="T3" fmla="*/ 2 h 44"/>
                    <a:gd name="T4" fmla="*/ 6 w 96"/>
                    <a:gd name="T5" fmla="*/ 10 h 44"/>
                    <a:gd name="T6" fmla="*/ 14 w 96"/>
                    <a:gd name="T7" fmla="*/ 16 h 44"/>
                    <a:gd name="T8" fmla="*/ 24 w 96"/>
                    <a:gd name="T9" fmla="*/ 22 h 44"/>
                    <a:gd name="T10" fmla="*/ 36 w 96"/>
                    <a:gd name="T11" fmla="*/ 26 h 44"/>
                    <a:gd name="T12" fmla="*/ 48 w 96"/>
                    <a:gd name="T13" fmla="*/ 26 h 44"/>
                    <a:gd name="T14" fmla="*/ 54 w 96"/>
                    <a:gd name="T15" fmla="*/ 26 h 44"/>
                    <a:gd name="T16" fmla="*/ 60 w 96"/>
                    <a:gd name="T17" fmla="*/ 22 h 44"/>
                    <a:gd name="T18" fmla="*/ 66 w 96"/>
                    <a:gd name="T19" fmla="*/ 18 h 44"/>
                    <a:gd name="T20" fmla="*/ 74 w 96"/>
                    <a:gd name="T21" fmla="*/ 12 h 44"/>
                    <a:gd name="T22" fmla="*/ 74 w 96"/>
                    <a:gd name="T23" fmla="*/ 12 h 44"/>
                    <a:gd name="T24" fmla="*/ 84 w 96"/>
                    <a:gd name="T25" fmla="*/ 2 h 44"/>
                    <a:gd name="T26" fmla="*/ 90 w 96"/>
                    <a:gd name="T27" fmla="*/ 0 h 44"/>
                    <a:gd name="T28" fmla="*/ 92 w 96"/>
                    <a:gd name="T29" fmla="*/ 0 h 44"/>
                    <a:gd name="T30" fmla="*/ 94 w 96"/>
                    <a:gd name="T31" fmla="*/ 2 h 44"/>
                    <a:gd name="T32" fmla="*/ 96 w 96"/>
                    <a:gd name="T33" fmla="*/ 6 h 44"/>
                    <a:gd name="T34" fmla="*/ 94 w 96"/>
                    <a:gd name="T35" fmla="*/ 14 h 44"/>
                    <a:gd name="T36" fmla="*/ 90 w 96"/>
                    <a:gd name="T37" fmla="*/ 24 h 44"/>
                    <a:gd name="T38" fmla="*/ 84 w 96"/>
                    <a:gd name="T39" fmla="*/ 32 h 44"/>
                    <a:gd name="T40" fmla="*/ 78 w 96"/>
                    <a:gd name="T41" fmla="*/ 38 h 44"/>
                    <a:gd name="T42" fmla="*/ 78 w 96"/>
                    <a:gd name="T43" fmla="*/ 38 h 44"/>
                    <a:gd name="T44" fmla="*/ 66 w 96"/>
                    <a:gd name="T45" fmla="*/ 44 h 44"/>
                    <a:gd name="T46" fmla="*/ 56 w 96"/>
                    <a:gd name="T47" fmla="*/ 44 h 44"/>
                    <a:gd name="T48" fmla="*/ 44 w 96"/>
                    <a:gd name="T49" fmla="*/ 42 h 44"/>
                    <a:gd name="T50" fmla="*/ 34 w 96"/>
                    <a:gd name="T51" fmla="*/ 38 h 44"/>
                    <a:gd name="T52" fmla="*/ 22 w 96"/>
                    <a:gd name="T53" fmla="*/ 30 h 44"/>
                    <a:gd name="T54" fmla="*/ 14 w 96"/>
                    <a:gd name="T55" fmla="*/ 22 h 44"/>
                    <a:gd name="T56" fmla="*/ 6 w 96"/>
                    <a:gd name="T57" fmla="*/ 12 h 44"/>
                    <a:gd name="T58" fmla="*/ 0 w 96"/>
                    <a:gd name="T59" fmla="*/ 2 h 44"/>
                    <a:gd name="T60" fmla="*/ 0 w 96"/>
                    <a:gd name="T61"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44">
                      <a:moveTo>
                        <a:pt x="0" y="2"/>
                      </a:moveTo>
                      <a:lnTo>
                        <a:pt x="0" y="2"/>
                      </a:lnTo>
                      <a:lnTo>
                        <a:pt x="6" y="10"/>
                      </a:lnTo>
                      <a:lnTo>
                        <a:pt x="14" y="16"/>
                      </a:lnTo>
                      <a:lnTo>
                        <a:pt x="24" y="22"/>
                      </a:lnTo>
                      <a:lnTo>
                        <a:pt x="36" y="26"/>
                      </a:lnTo>
                      <a:lnTo>
                        <a:pt x="48" y="26"/>
                      </a:lnTo>
                      <a:lnTo>
                        <a:pt x="54" y="26"/>
                      </a:lnTo>
                      <a:lnTo>
                        <a:pt x="60" y="22"/>
                      </a:lnTo>
                      <a:lnTo>
                        <a:pt x="66" y="18"/>
                      </a:lnTo>
                      <a:lnTo>
                        <a:pt x="74" y="12"/>
                      </a:lnTo>
                      <a:lnTo>
                        <a:pt x="74" y="12"/>
                      </a:lnTo>
                      <a:lnTo>
                        <a:pt x="84" y="2"/>
                      </a:lnTo>
                      <a:lnTo>
                        <a:pt x="90" y="0"/>
                      </a:lnTo>
                      <a:lnTo>
                        <a:pt x="92" y="0"/>
                      </a:lnTo>
                      <a:lnTo>
                        <a:pt x="94" y="2"/>
                      </a:lnTo>
                      <a:lnTo>
                        <a:pt x="96" y="6"/>
                      </a:lnTo>
                      <a:lnTo>
                        <a:pt x="94" y="14"/>
                      </a:lnTo>
                      <a:lnTo>
                        <a:pt x="90" y="24"/>
                      </a:lnTo>
                      <a:lnTo>
                        <a:pt x="84" y="32"/>
                      </a:lnTo>
                      <a:lnTo>
                        <a:pt x="78" y="38"/>
                      </a:lnTo>
                      <a:lnTo>
                        <a:pt x="78" y="38"/>
                      </a:lnTo>
                      <a:lnTo>
                        <a:pt x="66" y="44"/>
                      </a:lnTo>
                      <a:lnTo>
                        <a:pt x="56" y="44"/>
                      </a:lnTo>
                      <a:lnTo>
                        <a:pt x="44" y="42"/>
                      </a:lnTo>
                      <a:lnTo>
                        <a:pt x="34" y="38"/>
                      </a:lnTo>
                      <a:lnTo>
                        <a:pt x="22" y="30"/>
                      </a:lnTo>
                      <a:lnTo>
                        <a:pt x="14" y="22"/>
                      </a:lnTo>
                      <a:lnTo>
                        <a:pt x="6" y="12"/>
                      </a:lnTo>
                      <a:lnTo>
                        <a:pt x="0" y="2"/>
                      </a:lnTo>
                      <a:lnTo>
                        <a:pt x="0" y="2"/>
                      </a:lnTo>
                      <a:close/>
                    </a:path>
                  </a:pathLst>
                </a:custGeom>
                <a:solidFill>
                  <a:srgbClr val="FF6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3" name="Freeform 336"/>
                <p:cNvSpPr>
                  <a:spLocks/>
                </p:cNvSpPr>
                <p:nvPr/>
              </p:nvSpPr>
              <p:spPr bwMode="auto">
                <a:xfrm>
                  <a:off x="3007" y="961"/>
                  <a:ext cx="2" cy="2"/>
                </a:xfrm>
                <a:custGeom>
                  <a:avLst/>
                  <a:gdLst>
                    <a:gd name="T0" fmla="*/ 2 w 2"/>
                    <a:gd name="T1" fmla="*/ 0 h 2"/>
                    <a:gd name="T2" fmla="*/ 2 w 2"/>
                    <a:gd name="T3" fmla="*/ 0 h 2"/>
                    <a:gd name="T4" fmla="*/ 0 w 2"/>
                    <a:gd name="T5" fmla="*/ 2 h 2"/>
                    <a:gd name="T6" fmla="*/ 0 w 2"/>
                    <a:gd name="T7" fmla="*/ 2 h 2"/>
                    <a:gd name="T8" fmla="*/ 0 w 2"/>
                    <a:gd name="T9" fmla="*/ 2 h 2"/>
                    <a:gd name="T10" fmla="*/ 0 w 2"/>
                    <a:gd name="T11" fmla="*/ 2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0"/>
                      </a:lnTo>
                      <a:lnTo>
                        <a:pt x="0" y="2"/>
                      </a:lnTo>
                      <a:lnTo>
                        <a:pt x="0" y="2"/>
                      </a:lnTo>
                      <a:lnTo>
                        <a:pt x="0" y="2"/>
                      </a:lnTo>
                      <a:lnTo>
                        <a:pt x="0" y="2"/>
                      </a:lnTo>
                      <a:lnTo>
                        <a:pt x="2" y="0"/>
                      </a:lnTo>
                      <a:close/>
                    </a:path>
                  </a:pathLst>
                </a:custGeom>
                <a:solidFill>
                  <a:srgbClr val="CAC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4" name="Freeform 337"/>
                <p:cNvSpPr>
                  <a:spLocks/>
                </p:cNvSpPr>
                <p:nvPr/>
              </p:nvSpPr>
              <p:spPr bwMode="auto">
                <a:xfrm>
                  <a:off x="3007" y="961"/>
                  <a:ext cx="2" cy="2"/>
                </a:xfrm>
                <a:custGeom>
                  <a:avLst/>
                  <a:gdLst>
                    <a:gd name="T0" fmla="*/ 2 w 2"/>
                    <a:gd name="T1" fmla="*/ 0 h 2"/>
                    <a:gd name="T2" fmla="*/ 2 w 2"/>
                    <a:gd name="T3" fmla="*/ 0 h 2"/>
                    <a:gd name="T4" fmla="*/ 0 w 2"/>
                    <a:gd name="T5" fmla="*/ 2 h 2"/>
                    <a:gd name="T6" fmla="*/ 0 w 2"/>
                    <a:gd name="T7" fmla="*/ 2 h 2"/>
                    <a:gd name="T8" fmla="*/ 0 w 2"/>
                    <a:gd name="T9" fmla="*/ 2 h 2"/>
                    <a:gd name="T10" fmla="*/ 0 w 2"/>
                    <a:gd name="T11" fmla="*/ 2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0"/>
                      </a:lnTo>
                      <a:lnTo>
                        <a:pt x="0" y="2"/>
                      </a:lnTo>
                      <a:lnTo>
                        <a:pt x="0" y="2"/>
                      </a:lnTo>
                      <a:lnTo>
                        <a:pt x="0" y="2"/>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5" name="Freeform 338"/>
                <p:cNvSpPr>
                  <a:spLocks/>
                </p:cNvSpPr>
                <p:nvPr/>
              </p:nvSpPr>
              <p:spPr bwMode="auto">
                <a:xfrm>
                  <a:off x="3001" y="963"/>
                  <a:ext cx="6" cy="2"/>
                </a:xfrm>
                <a:custGeom>
                  <a:avLst/>
                  <a:gdLst>
                    <a:gd name="T0" fmla="*/ 6 w 6"/>
                    <a:gd name="T1" fmla="*/ 0 h 2"/>
                    <a:gd name="T2" fmla="*/ 6 w 6"/>
                    <a:gd name="T3" fmla="*/ 0 h 2"/>
                    <a:gd name="T4" fmla="*/ 0 w 6"/>
                    <a:gd name="T5" fmla="*/ 2 h 2"/>
                    <a:gd name="T6" fmla="*/ 0 w 6"/>
                    <a:gd name="T7" fmla="*/ 2 h 2"/>
                    <a:gd name="T8" fmla="*/ 6 w 6"/>
                    <a:gd name="T9" fmla="*/ 0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lnTo>
                        <a:pt x="6" y="0"/>
                      </a:lnTo>
                      <a:lnTo>
                        <a:pt x="0" y="2"/>
                      </a:lnTo>
                      <a:lnTo>
                        <a:pt x="0" y="2"/>
                      </a:lnTo>
                      <a:lnTo>
                        <a:pt x="6" y="0"/>
                      </a:lnTo>
                      <a:lnTo>
                        <a:pt x="6" y="0"/>
                      </a:lnTo>
                      <a:lnTo>
                        <a:pt x="6" y="0"/>
                      </a:lnTo>
                      <a:close/>
                    </a:path>
                  </a:pathLst>
                </a:custGeom>
                <a:solidFill>
                  <a:srgbClr val="CE9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6" name="Freeform 339"/>
                <p:cNvSpPr>
                  <a:spLocks/>
                </p:cNvSpPr>
                <p:nvPr/>
              </p:nvSpPr>
              <p:spPr bwMode="auto">
                <a:xfrm>
                  <a:off x="3001" y="963"/>
                  <a:ext cx="6" cy="2"/>
                </a:xfrm>
                <a:custGeom>
                  <a:avLst/>
                  <a:gdLst>
                    <a:gd name="T0" fmla="*/ 6 w 6"/>
                    <a:gd name="T1" fmla="*/ 0 h 2"/>
                    <a:gd name="T2" fmla="*/ 6 w 6"/>
                    <a:gd name="T3" fmla="*/ 0 h 2"/>
                    <a:gd name="T4" fmla="*/ 0 w 6"/>
                    <a:gd name="T5" fmla="*/ 2 h 2"/>
                    <a:gd name="T6" fmla="*/ 0 w 6"/>
                    <a:gd name="T7" fmla="*/ 2 h 2"/>
                    <a:gd name="T8" fmla="*/ 6 w 6"/>
                    <a:gd name="T9" fmla="*/ 0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lnTo>
                        <a:pt x="6" y="0"/>
                      </a:lnTo>
                      <a:lnTo>
                        <a:pt x="0" y="2"/>
                      </a:lnTo>
                      <a:lnTo>
                        <a:pt x="0" y="2"/>
                      </a:lnTo>
                      <a:lnTo>
                        <a:pt x="6" y="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7" name="Freeform 340"/>
                <p:cNvSpPr>
                  <a:spLocks/>
                </p:cNvSpPr>
                <p:nvPr/>
              </p:nvSpPr>
              <p:spPr bwMode="auto">
                <a:xfrm>
                  <a:off x="2975" y="969"/>
                  <a:ext cx="20" cy="12"/>
                </a:xfrm>
                <a:custGeom>
                  <a:avLst/>
                  <a:gdLst>
                    <a:gd name="T0" fmla="*/ 20 w 20"/>
                    <a:gd name="T1" fmla="*/ 0 h 12"/>
                    <a:gd name="T2" fmla="*/ 20 w 20"/>
                    <a:gd name="T3" fmla="*/ 0 h 12"/>
                    <a:gd name="T4" fmla="*/ 14 w 20"/>
                    <a:gd name="T5" fmla="*/ 4 h 12"/>
                    <a:gd name="T6" fmla="*/ 14 w 20"/>
                    <a:gd name="T7" fmla="*/ 4 h 12"/>
                    <a:gd name="T8" fmla="*/ 10 w 20"/>
                    <a:gd name="T9" fmla="*/ 6 h 12"/>
                    <a:gd name="T10" fmla="*/ 10 w 20"/>
                    <a:gd name="T11" fmla="*/ 6 h 12"/>
                    <a:gd name="T12" fmla="*/ 10 w 20"/>
                    <a:gd name="T13" fmla="*/ 6 h 12"/>
                    <a:gd name="T14" fmla="*/ 0 w 20"/>
                    <a:gd name="T15" fmla="*/ 12 h 12"/>
                    <a:gd name="T16" fmla="*/ 0 w 20"/>
                    <a:gd name="T17" fmla="*/ 12 h 12"/>
                    <a:gd name="T18" fmla="*/ 2 w 20"/>
                    <a:gd name="T19" fmla="*/ 12 h 12"/>
                    <a:gd name="T20" fmla="*/ 2 w 20"/>
                    <a:gd name="T21" fmla="*/ 12 h 12"/>
                    <a:gd name="T22" fmla="*/ 8 w 20"/>
                    <a:gd name="T23" fmla="*/ 10 h 12"/>
                    <a:gd name="T24" fmla="*/ 8 w 20"/>
                    <a:gd name="T25" fmla="*/ 10 h 12"/>
                    <a:gd name="T26" fmla="*/ 20 w 20"/>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2">
                      <a:moveTo>
                        <a:pt x="20" y="0"/>
                      </a:moveTo>
                      <a:lnTo>
                        <a:pt x="20" y="0"/>
                      </a:lnTo>
                      <a:lnTo>
                        <a:pt x="14" y="4"/>
                      </a:lnTo>
                      <a:lnTo>
                        <a:pt x="14" y="4"/>
                      </a:lnTo>
                      <a:lnTo>
                        <a:pt x="10" y="6"/>
                      </a:lnTo>
                      <a:lnTo>
                        <a:pt x="10" y="6"/>
                      </a:lnTo>
                      <a:lnTo>
                        <a:pt x="10" y="6"/>
                      </a:lnTo>
                      <a:lnTo>
                        <a:pt x="0" y="12"/>
                      </a:lnTo>
                      <a:lnTo>
                        <a:pt x="0" y="12"/>
                      </a:lnTo>
                      <a:lnTo>
                        <a:pt x="2" y="12"/>
                      </a:lnTo>
                      <a:lnTo>
                        <a:pt x="2" y="12"/>
                      </a:lnTo>
                      <a:lnTo>
                        <a:pt x="8" y="10"/>
                      </a:lnTo>
                      <a:lnTo>
                        <a:pt x="8" y="10"/>
                      </a:lnTo>
                      <a:lnTo>
                        <a:pt x="20" y="0"/>
                      </a:lnTo>
                      <a:close/>
                    </a:path>
                  </a:pathLst>
                </a:custGeom>
                <a:solidFill>
                  <a:srgbClr val="FFB3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8" name="Freeform 341"/>
                <p:cNvSpPr>
                  <a:spLocks/>
                </p:cNvSpPr>
                <p:nvPr/>
              </p:nvSpPr>
              <p:spPr bwMode="auto">
                <a:xfrm>
                  <a:off x="2975" y="969"/>
                  <a:ext cx="20" cy="12"/>
                </a:xfrm>
                <a:custGeom>
                  <a:avLst/>
                  <a:gdLst>
                    <a:gd name="T0" fmla="*/ 20 w 20"/>
                    <a:gd name="T1" fmla="*/ 0 h 12"/>
                    <a:gd name="T2" fmla="*/ 20 w 20"/>
                    <a:gd name="T3" fmla="*/ 0 h 12"/>
                    <a:gd name="T4" fmla="*/ 14 w 20"/>
                    <a:gd name="T5" fmla="*/ 4 h 12"/>
                    <a:gd name="T6" fmla="*/ 14 w 20"/>
                    <a:gd name="T7" fmla="*/ 4 h 12"/>
                    <a:gd name="T8" fmla="*/ 10 w 20"/>
                    <a:gd name="T9" fmla="*/ 6 h 12"/>
                    <a:gd name="T10" fmla="*/ 10 w 20"/>
                    <a:gd name="T11" fmla="*/ 6 h 12"/>
                    <a:gd name="T12" fmla="*/ 10 w 20"/>
                    <a:gd name="T13" fmla="*/ 6 h 12"/>
                    <a:gd name="T14" fmla="*/ 0 w 20"/>
                    <a:gd name="T15" fmla="*/ 12 h 12"/>
                    <a:gd name="T16" fmla="*/ 0 w 20"/>
                    <a:gd name="T17" fmla="*/ 12 h 12"/>
                    <a:gd name="T18" fmla="*/ 2 w 20"/>
                    <a:gd name="T19" fmla="*/ 12 h 12"/>
                    <a:gd name="T20" fmla="*/ 2 w 20"/>
                    <a:gd name="T21" fmla="*/ 12 h 12"/>
                    <a:gd name="T22" fmla="*/ 8 w 20"/>
                    <a:gd name="T23" fmla="*/ 10 h 12"/>
                    <a:gd name="T24" fmla="*/ 8 w 20"/>
                    <a:gd name="T25" fmla="*/ 10 h 12"/>
                    <a:gd name="T26" fmla="*/ 20 w 20"/>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2">
                      <a:moveTo>
                        <a:pt x="20" y="0"/>
                      </a:moveTo>
                      <a:lnTo>
                        <a:pt x="20" y="0"/>
                      </a:lnTo>
                      <a:lnTo>
                        <a:pt x="14" y="4"/>
                      </a:lnTo>
                      <a:lnTo>
                        <a:pt x="14" y="4"/>
                      </a:lnTo>
                      <a:lnTo>
                        <a:pt x="10" y="6"/>
                      </a:lnTo>
                      <a:lnTo>
                        <a:pt x="10" y="6"/>
                      </a:lnTo>
                      <a:lnTo>
                        <a:pt x="10" y="6"/>
                      </a:lnTo>
                      <a:lnTo>
                        <a:pt x="0" y="12"/>
                      </a:lnTo>
                      <a:lnTo>
                        <a:pt x="0" y="12"/>
                      </a:lnTo>
                      <a:lnTo>
                        <a:pt x="2" y="12"/>
                      </a:lnTo>
                      <a:lnTo>
                        <a:pt x="2" y="12"/>
                      </a:lnTo>
                      <a:lnTo>
                        <a:pt x="8" y="10"/>
                      </a:lnTo>
                      <a:lnTo>
                        <a:pt x="8" y="1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89" name="Freeform 342"/>
                <p:cNvSpPr>
                  <a:spLocks/>
                </p:cNvSpPr>
                <p:nvPr/>
              </p:nvSpPr>
              <p:spPr bwMode="auto">
                <a:xfrm>
                  <a:off x="2985" y="965"/>
                  <a:ext cx="16" cy="10"/>
                </a:xfrm>
                <a:custGeom>
                  <a:avLst/>
                  <a:gdLst>
                    <a:gd name="T0" fmla="*/ 16 w 16"/>
                    <a:gd name="T1" fmla="*/ 0 h 10"/>
                    <a:gd name="T2" fmla="*/ 16 w 16"/>
                    <a:gd name="T3" fmla="*/ 0 h 10"/>
                    <a:gd name="T4" fmla="*/ 0 w 16"/>
                    <a:gd name="T5" fmla="*/ 10 h 10"/>
                    <a:gd name="T6" fmla="*/ 0 w 16"/>
                    <a:gd name="T7" fmla="*/ 10 h 10"/>
                    <a:gd name="T8" fmla="*/ 0 w 16"/>
                    <a:gd name="T9" fmla="*/ 10 h 10"/>
                    <a:gd name="T10" fmla="*/ 4 w 16"/>
                    <a:gd name="T11" fmla="*/ 8 h 10"/>
                    <a:gd name="T12" fmla="*/ 10 w 16"/>
                    <a:gd name="T13" fmla="*/ 4 h 10"/>
                    <a:gd name="T14" fmla="*/ 10 w 16"/>
                    <a:gd name="T15" fmla="*/ 4 h 10"/>
                    <a:gd name="T16" fmla="*/ 10 w 16"/>
                    <a:gd name="T17" fmla="*/ 4 h 10"/>
                    <a:gd name="T18" fmla="*/ 16 w 1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6" y="0"/>
                      </a:moveTo>
                      <a:lnTo>
                        <a:pt x="16" y="0"/>
                      </a:lnTo>
                      <a:lnTo>
                        <a:pt x="0" y="10"/>
                      </a:lnTo>
                      <a:lnTo>
                        <a:pt x="0" y="10"/>
                      </a:lnTo>
                      <a:lnTo>
                        <a:pt x="0" y="10"/>
                      </a:lnTo>
                      <a:lnTo>
                        <a:pt x="4" y="8"/>
                      </a:lnTo>
                      <a:lnTo>
                        <a:pt x="10" y="4"/>
                      </a:lnTo>
                      <a:lnTo>
                        <a:pt x="10" y="4"/>
                      </a:lnTo>
                      <a:lnTo>
                        <a:pt x="10" y="4"/>
                      </a:lnTo>
                      <a:lnTo>
                        <a:pt x="16" y="0"/>
                      </a:lnTo>
                      <a:close/>
                    </a:path>
                  </a:pathLst>
                </a:custGeom>
                <a:solidFill>
                  <a:srgbClr val="CE9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0" name="Freeform 343"/>
                <p:cNvSpPr>
                  <a:spLocks/>
                </p:cNvSpPr>
                <p:nvPr/>
              </p:nvSpPr>
              <p:spPr bwMode="auto">
                <a:xfrm>
                  <a:off x="2985" y="965"/>
                  <a:ext cx="16" cy="10"/>
                </a:xfrm>
                <a:custGeom>
                  <a:avLst/>
                  <a:gdLst>
                    <a:gd name="T0" fmla="*/ 16 w 16"/>
                    <a:gd name="T1" fmla="*/ 0 h 10"/>
                    <a:gd name="T2" fmla="*/ 16 w 16"/>
                    <a:gd name="T3" fmla="*/ 0 h 10"/>
                    <a:gd name="T4" fmla="*/ 0 w 16"/>
                    <a:gd name="T5" fmla="*/ 10 h 10"/>
                    <a:gd name="T6" fmla="*/ 0 w 16"/>
                    <a:gd name="T7" fmla="*/ 10 h 10"/>
                    <a:gd name="T8" fmla="*/ 0 w 16"/>
                    <a:gd name="T9" fmla="*/ 10 h 10"/>
                    <a:gd name="T10" fmla="*/ 4 w 16"/>
                    <a:gd name="T11" fmla="*/ 8 h 10"/>
                    <a:gd name="T12" fmla="*/ 10 w 16"/>
                    <a:gd name="T13" fmla="*/ 4 h 10"/>
                    <a:gd name="T14" fmla="*/ 10 w 16"/>
                    <a:gd name="T15" fmla="*/ 4 h 10"/>
                    <a:gd name="T16" fmla="*/ 10 w 16"/>
                    <a:gd name="T17" fmla="*/ 4 h 10"/>
                    <a:gd name="T18" fmla="*/ 16 w 1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6" y="0"/>
                      </a:moveTo>
                      <a:lnTo>
                        <a:pt x="16" y="0"/>
                      </a:lnTo>
                      <a:lnTo>
                        <a:pt x="0" y="10"/>
                      </a:lnTo>
                      <a:lnTo>
                        <a:pt x="0" y="10"/>
                      </a:lnTo>
                      <a:lnTo>
                        <a:pt x="0" y="10"/>
                      </a:lnTo>
                      <a:lnTo>
                        <a:pt x="4" y="8"/>
                      </a:lnTo>
                      <a:lnTo>
                        <a:pt x="10" y="4"/>
                      </a:lnTo>
                      <a:lnTo>
                        <a:pt x="10" y="4"/>
                      </a:lnTo>
                      <a:lnTo>
                        <a:pt x="10" y="4"/>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1" name="Freeform 344"/>
                <p:cNvSpPr>
                  <a:spLocks/>
                </p:cNvSpPr>
                <p:nvPr/>
              </p:nvSpPr>
              <p:spPr bwMode="auto">
                <a:xfrm>
                  <a:off x="2885" y="997"/>
                  <a:ext cx="68" cy="74"/>
                </a:xfrm>
                <a:custGeom>
                  <a:avLst/>
                  <a:gdLst>
                    <a:gd name="T0" fmla="*/ 68 w 68"/>
                    <a:gd name="T1" fmla="*/ 0 h 74"/>
                    <a:gd name="T2" fmla="*/ 68 w 68"/>
                    <a:gd name="T3" fmla="*/ 0 h 74"/>
                    <a:gd name="T4" fmla="*/ 40 w 68"/>
                    <a:gd name="T5" fmla="*/ 26 h 74"/>
                    <a:gd name="T6" fmla="*/ 18 w 68"/>
                    <a:gd name="T7" fmla="*/ 50 h 74"/>
                    <a:gd name="T8" fmla="*/ 6 w 68"/>
                    <a:gd name="T9" fmla="*/ 68 h 74"/>
                    <a:gd name="T10" fmla="*/ 0 w 68"/>
                    <a:gd name="T11" fmla="*/ 74 h 74"/>
                    <a:gd name="T12" fmla="*/ 0 w 68"/>
                    <a:gd name="T13" fmla="*/ 74 h 74"/>
                    <a:gd name="T14" fmla="*/ 14 w 68"/>
                    <a:gd name="T15" fmla="*/ 58 h 74"/>
                    <a:gd name="T16" fmla="*/ 28 w 68"/>
                    <a:gd name="T17" fmla="*/ 44 h 74"/>
                    <a:gd name="T18" fmla="*/ 62 w 68"/>
                    <a:gd name="T19" fmla="*/ 12 h 74"/>
                    <a:gd name="T20" fmla="*/ 62 w 68"/>
                    <a:gd name="T21" fmla="*/ 12 h 74"/>
                    <a:gd name="T22" fmla="*/ 68 w 68"/>
                    <a:gd name="T23" fmla="*/ 2 h 74"/>
                    <a:gd name="T24" fmla="*/ 68 w 68"/>
                    <a:gd name="T25" fmla="*/ 2 h 74"/>
                    <a:gd name="T26" fmla="*/ 68 w 68"/>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74">
                      <a:moveTo>
                        <a:pt x="68" y="0"/>
                      </a:moveTo>
                      <a:lnTo>
                        <a:pt x="68" y="0"/>
                      </a:lnTo>
                      <a:lnTo>
                        <a:pt x="40" y="26"/>
                      </a:lnTo>
                      <a:lnTo>
                        <a:pt x="18" y="50"/>
                      </a:lnTo>
                      <a:lnTo>
                        <a:pt x="6" y="68"/>
                      </a:lnTo>
                      <a:lnTo>
                        <a:pt x="0" y="74"/>
                      </a:lnTo>
                      <a:lnTo>
                        <a:pt x="0" y="74"/>
                      </a:lnTo>
                      <a:lnTo>
                        <a:pt x="14" y="58"/>
                      </a:lnTo>
                      <a:lnTo>
                        <a:pt x="28" y="44"/>
                      </a:lnTo>
                      <a:lnTo>
                        <a:pt x="62" y="12"/>
                      </a:lnTo>
                      <a:lnTo>
                        <a:pt x="62" y="12"/>
                      </a:lnTo>
                      <a:lnTo>
                        <a:pt x="68" y="2"/>
                      </a:lnTo>
                      <a:lnTo>
                        <a:pt x="68" y="2"/>
                      </a:lnTo>
                      <a:lnTo>
                        <a:pt x="68" y="0"/>
                      </a:lnTo>
                      <a:close/>
                    </a:path>
                  </a:pathLst>
                </a:custGeom>
                <a:solidFill>
                  <a:srgbClr val="FFB3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2" name="Freeform 345"/>
                <p:cNvSpPr>
                  <a:spLocks/>
                </p:cNvSpPr>
                <p:nvPr/>
              </p:nvSpPr>
              <p:spPr bwMode="auto">
                <a:xfrm>
                  <a:off x="2885" y="997"/>
                  <a:ext cx="68" cy="74"/>
                </a:xfrm>
                <a:custGeom>
                  <a:avLst/>
                  <a:gdLst>
                    <a:gd name="T0" fmla="*/ 68 w 68"/>
                    <a:gd name="T1" fmla="*/ 0 h 74"/>
                    <a:gd name="T2" fmla="*/ 68 w 68"/>
                    <a:gd name="T3" fmla="*/ 0 h 74"/>
                    <a:gd name="T4" fmla="*/ 40 w 68"/>
                    <a:gd name="T5" fmla="*/ 26 h 74"/>
                    <a:gd name="T6" fmla="*/ 18 w 68"/>
                    <a:gd name="T7" fmla="*/ 50 h 74"/>
                    <a:gd name="T8" fmla="*/ 6 w 68"/>
                    <a:gd name="T9" fmla="*/ 68 h 74"/>
                    <a:gd name="T10" fmla="*/ 0 w 68"/>
                    <a:gd name="T11" fmla="*/ 74 h 74"/>
                    <a:gd name="T12" fmla="*/ 0 w 68"/>
                    <a:gd name="T13" fmla="*/ 74 h 74"/>
                    <a:gd name="T14" fmla="*/ 14 w 68"/>
                    <a:gd name="T15" fmla="*/ 58 h 74"/>
                    <a:gd name="T16" fmla="*/ 28 w 68"/>
                    <a:gd name="T17" fmla="*/ 44 h 74"/>
                    <a:gd name="T18" fmla="*/ 62 w 68"/>
                    <a:gd name="T19" fmla="*/ 12 h 74"/>
                    <a:gd name="T20" fmla="*/ 62 w 68"/>
                    <a:gd name="T21" fmla="*/ 12 h 74"/>
                    <a:gd name="T22" fmla="*/ 68 w 68"/>
                    <a:gd name="T23" fmla="*/ 2 h 74"/>
                    <a:gd name="T24" fmla="*/ 68 w 68"/>
                    <a:gd name="T25" fmla="*/ 2 h 74"/>
                    <a:gd name="T26" fmla="*/ 68 w 68"/>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74">
                      <a:moveTo>
                        <a:pt x="68" y="0"/>
                      </a:moveTo>
                      <a:lnTo>
                        <a:pt x="68" y="0"/>
                      </a:lnTo>
                      <a:lnTo>
                        <a:pt x="40" y="26"/>
                      </a:lnTo>
                      <a:lnTo>
                        <a:pt x="18" y="50"/>
                      </a:lnTo>
                      <a:lnTo>
                        <a:pt x="6" y="68"/>
                      </a:lnTo>
                      <a:lnTo>
                        <a:pt x="0" y="74"/>
                      </a:lnTo>
                      <a:lnTo>
                        <a:pt x="0" y="74"/>
                      </a:lnTo>
                      <a:lnTo>
                        <a:pt x="14" y="58"/>
                      </a:lnTo>
                      <a:lnTo>
                        <a:pt x="28" y="44"/>
                      </a:lnTo>
                      <a:lnTo>
                        <a:pt x="62" y="12"/>
                      </a:lnTo>
                      <a:lnTo>
                        <a:pt x="62" y="12"/>
                      </a:lnTo>
                      <a:lnTo>
                        <a:pt x="68" y="2"/>
                      </a:lnTo>
                      <a:lnTo>
                        <a:pt x="68" y="2"/>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3" name="Freeform 346"/>
                <p:cNvSpPr>
                  <a:spLocks/>
                </p:cNvSpPr>
                <p:nvPr/>
              </p:nvSpPr>
              <p:spPr bwMode="auto">
                <a:xfrm>
                  <a:off x="3227" y="969"/>
                  <a:ext cx="88" cy="60"/>
                </a:xfrm>
                <a:custGeom>
                  <a:avLst/>
                  <a:gdLst>
                    <a:gd name="T0" fmla="*/ 2 w 88"/>
                    <a:gd name="T1" fmla="*/ 0 h 60"/>
                    <a:gd name="T2" fmla="*/ 2 w 88"/>
                    <a:gd name="T3" fmla="*/ 0 h 60"/>
                    <a:gd name="T4" fmla="*/ 0 w 88"/>
                    <a:gd name="T5" fmla="*/ 8 h 60"/>
                    <a:gd name="T6" fmla="*/ 0 w 88"/>
                    <a:gd name="T7" fmla="*/ 8 h 60"/>
                    <a:gd name="T8" fmla="*/ 22 w 88"/>
                    <a:gd name="T9" fmla="*/ 18 h 60"/>
                    <a:gd name="T10" fmla="*/ 44 w 88"/>
                    <a:gd name="T11" fmla="*/ 28 h 60"/>
                    <a:gd name="T12" fmla="*/ 66 w 88"/>
                    <a:gd name="T13" fmla="*/ 42 h 60"/>
                    <a:gd name="T14" fmla="*/ 88 w 88"/>
                    <a:gd name="T15" fmla="*/ 60 h 60"/>
                    <a:gd name="T16" fmla="*/ 88 w 88"/>
                    <a:gd name="T17" fmla="*/ 60 h 60"/>
                    <a:gd name="T18" fmla="*/ 88 w 88"/>
                    <a:gd name="T19" fmla="*/ 56 h 60"/>
                    <a:gd name="T20" fmla="*/ 88 w 88"/>
                    <a:gd name="T21" fmla="*/ 56 h 60"/>
                    <a:gd name="T22" fmla="*/ 72 w 88"/>
                    <a:gd name="T23" fmla="*/ 42 h 60"/>
                    <a:gd name="T24" fmla="*/ 50 w 88"/>
                    <a:gd name="T25" fmla="*/ 28 h 60"/>
                    <a:gd name="T26" fmla="*/ 28 w 88"/>
                    <a:gd name="T27" fmla="*/ 14 h 60"/>
                    <a:gd name="T28" fmla="*/ 2 w 88"/>
                    <a:gd name="T2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60">
                      <a:moveTo>
                        <a:pt x="2" y="0"/>
                      </a:moveTo>
                      <a:lnTo>
                        <a:pt x="2" y="0"/>
                      </a:lnTo>
                      <a:lnTo>
                        <a:pt x="0" y="8"/>
                      </a:lnTo>
                      <a:lnTo>
                        <a:pt x="0" y="8"/>
                      </a:lnTo>
                      <a:lnTo>
                        <a:pt x="22" y="18"/>
                      </a:lnTo>
                      <a:lnTo>
                        <a:pt x="44" y="28"/>
                      </a:lnTo>
                      <a:lnTo>
                        <a:pt x="66" y="42"/>
                      </a:lnTo>
                      <a:lnTo>
                        <a:pt x="88" y="60"/>
                      </a:lnTo>
                      <a:lnTo>
                        <a:pt x="88" y="60"/>
                      </a:lnTo>
                      <a:lnTo>
                        <a:pt x="88" y="56"/>
                      </a:lnTo>
                      <a:lnTo>
                        <a:pt x="88" y="56"/>
                      </a:lnTo>
                      <a:lnTo>
                        <a:pt x="72" y="42"/>
                      </a:lnTo>
                      <a:lnTo>
                        <a:pt x="50" y="28"/>
                      </a:lnTo>
                      <a:lnTo>
                        <a:pt x="28" y="14"/>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4" name="Freeform 347"/>
                <p:cNvSpPr>
                  <a:spLocks/>
                </p:cNvSpPr>
                <p:nvPr/>
              </p:nvSpPr>
              <p:spPr bwMode="auto">
                <a:xfrm>
                  <a:off x="3227" y="969"/>
                  <a:ext cx="88" cy="60"/>
                </a:xfrm>
                <a:custGeom>
                  <a:avLst/>
                  <a:gdLst>
                    <a:gd name="T0" fmla="*/ 2 w 88"/>
                    <a:gd name="T1" fmla="*/ 0 h 60"/>
                    <a:gd name="T2" fmla="*/ 2 w 88"/>
                    <a:gd name="T3" fmla="*/ 0 h 60"/>
                    <a:gd name="T4" fmla="*/ 0 w 88"/>
                    <a:gd name="T5" fmla="*/ 8 h 60"/>
                    <a:gd name="T6" fmla="*/ 0 w 88"/>
                    <a:gd name="T7" fmla="*/ 8 h 60"/>
                    <a:gd name="T8" fmla="*/ 22 w 88"/>
                    <a:gd name="T9" fmla="*/ 18 h 60"/>
                    <a:gd name="T10" fmla="*/ 44 w 88"/>
                    <a:gd name="T11" fmla="*/ 28 h 60"/>
                    <a:gd name="T12" fmla="*/ 66 w 88"/>
                    <a:gd name="T13" fmla="*/ 42 h 60"/>
                    <a:gd name="T14" fmla="*/ 88 w 88"/>
                    <a:gd name="T15" fmla="*/ 60 h 60"/>
                    <a:gd name="T16" fmla="*/ 88 w 88"/>
                    <a:gd name="T17" fmla="*/ 60 h 60"/>
                    <a:gd name="T18" fmla="*/ 88 w 88"/>
                    <a:gd name="T19" fmla="*/ 56 h 60"/>
                    <a:gd name="T20" fmla="*/ 88 w 88"/>
                    <a:gd name="T21" fmla="*/ 56 h 60"/>
                    <a:gd name="T22" fmla="*/ 72 w 88"/>
                    <a:gd name="T23" fmla="*/ 42 h 60"/>
                    <a:gd name="T24" fmla="*/ 50 w 88"/>
                    <a:gd name="T25" fmla="*/ 28 h 60"/>
                    <a:gd name="T26" fmla="*/ 28 w 88"/>
                    <a:gd name="T27" fmla="*/ 14 h 60"/>
                    <a:gd name="T28" fmla="*/ 2 w 88"/>
                    <a:gd name="T2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60">
                      <a:moveTo>
                        <a:pt x="2" y="0"/>
                      </a:moveTo>
                      <a:lnTo>
                        <a:pt x="2" y="0"/>
                      </a:lnTo>
                      <a:lnTo>
                        <a:pt x="0" y="8"/>
                      </a:lnTo>
                      <a:lnTo>
                        <a:pt x="0" y="8"/>
                      </a:lnTo>
                      <a:lnTo>
                        <a:pt x="22" y="18"/>
                      </a:lnTo>
                      <a:lnTo>
                        <a:pt x="44" y="28"/>
                      </a:lnTo>
                      <a:lnTo>
                        <a:pt x="66" y="42"/>
                      </a:lnTo>
                      <a:lnTo>
                        <a:pt x="88" y="60"/>
                      </a:lnTo>
                      <a:lnTo>
                        <a:pt x="88" y="60"/>
                      </a:lnTo>
                      <a:lnTo>
                        <a:pt x="88" y="56"/>
                      </a:lnTo>
                      <a:lnTo>
                        <a:pt x="88" y="56"/>
                      </a:lnTo>
                      <a:lnTo>
                        <a:pt x="72" y="42"/>
                      </a:lnTo>
                      <a:lnTo>
                        <a:pt x="50" y="28"/>
                      </a:lnTo>
                      <a:lnTo>
                        <a:pt x="28" y="14"/>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5" name="Freeform 348"/>
                <p:cNvSpPr>
                  <a:spLocks/>
                </p:cNvSpPr>
                <p:nvPr/>
              </p:nvSpPr>
              <p:spPr bwMode="auto">
                <a:xfrm>
                  <a:off x="3037" y="951"/>
                  <a:ext cx="44" cy="12"/>
                </a:xfrm>
                <a:custGeom>
                  <a:avLst/>
                  <a:gdLst>
                    <a:gd name="T0" fmla="*/ 36 w 44"/>
                    <a:gd name="T1" fmla="*/ 0 h 12"/>
                    <a:gd name="T2" fmla="*/ 36 w 44"/>
                    <a:gd name="T3" fmla="*/ 0 h 12"/>
                    <a:gd name="T4" fmla="*/ 18 w 44"/>
                    <a:gd name="T5" fmla="*/ 6 h 12"/>
                    <a:gd name="T6" fmla="*/ 0 w 44"/>
                    <a:gd name="T7" fmla="*/ 12 h 12"/>
                    <a:gd name="T8" fmla="*/ 0 w 44"/>
                    <a:gd name="T9" fmla="*/ 12 h 12"/>
                    <a:gd name="T10" fmla="*/ 12 w 44"/>
                    <a:gd name="T11" fmla="*/ 10 h 12"/>
                    <a:gd name="T12" fmla="*/ 44 w 44"/>
                    <a:gd name="T13" fmla="*/ 4 h 12"/>
                    <a:gd name="T14" fmla="*/ 44 w 44"/>
                    <a:gd name="T15" fmla="*/ 4 h 12"/>
                    <a:gd name="T16" fmla="*/ 36 w 4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2">
                      <a:moveTo>
                        <a:pt x="36" y="0"/>
                      </a:moveTo>
                      <a:lnTo>
                        <a:pt x="36" y="0"/>
                      </a:lnTo>
                      <a:lnTo>
                        <a:pt x="18" y="6"/>
                      </a:lnTo>
                      <a:lnTo>
                        <a:pt x="0" y="12"/>
                      </a:lnTo>
                      <a:lnTo>
                        <a:pt x="0" y="12"/>
                      </a:lnTo>
                      <a:lnTo>
                        <a:pt x="12" y="10"/>
                      </a:lnTo>
                      <a:lnTo>
                        <a:pt x="44" y="4"/>
                      </a:lnTo>
                      <a:lnTo>
                        <a:pt x="44" y="4"/>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44" name="Freeform 349"/>
                <p:cNvSpPr>
                  <a:spLocks/>
                </p:cNvSpPr>
                <p:nvPr/>
              </p:nvSpPr>
              <p:spPr bwMode="auto">
                <a:xfrm>
                  <a:off x="3037" y="951"/>
                  <a:ext cx="44" cy="12"/>
                </a:xfrm>
                <a:custGeom>
                  <a:avLst/>
                  <a:gdLst>
                    <a:gd name="T0" fmla="*/ 36 w 44"/>
                    <a:gd name="T1" fmla="*/ 0 h 12"/>
                    <a:gd name="T2" fmla="*/ 36 w 44"/>
                    <a:gd name="T3" fmla="*/ 0 h 12"/>
                    <a:gd name="T4" fmla="*/ 18 w 44"/>
                    <a:gd name="T5" fmla="*/ 6 h 12"/>
                    <a:gd name="T6" fmla="*/ 0 w 44"/>
                    <a:gd name="T7" fmla="*/ 12 h 12"/>
                    <a:gd name="T8" fmla="*/ 0 w 44"/>
                    <a:gd name="T9" fmla="*/ 12 h 12"/>
                    <a:gd name="T10" fmla="*/ 12 w 44"/>
                    <a:gd name="T11" fmla="*/ 10 h 12"/>
                    <a:gd name="T12" fmla="*/ 44 w 44"/>
                    <a:gd name="T13" fmla="*/ 4 h 12"/>
                    <a:gd name="T14" fmla="*/ 44 w 44"/>
                    <a:gd name="T15" fmla="*/ 4 h 12"/>
                    <a:gd name="T16" fmla="*/ 36 w 4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2">
                      <a:moveTo>
                        <a:pt x="36" y="0"/>
                      </a:moveTo>
                      <a:lnTo>
                        <a:pt x="36" y="0"/>
                      </a:lnTo>
                      <a:lnTo>
                        <a:pt x="18" y="6"/>
                      </a:lnTo>
                      <a:lnTo>
                        <a:pt x="0" y="12"/>
                      </a:lnTo>
                      <a:lnTo>
                        <a:pt x="0" y="12"/>
                      </a:lnTo>
                      <a:lnTo>
                        <a:pt x="12" y="10"/>
                      </a:lnTo>
                      <a:lnTo>
                        <a:pt x="44" y="4"/>
                      </a:lnTo>
                      <a:lnTo>
                        <a:pt x="44" y="4"/>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45" name="Freeform 350"/>
                <p:cNvSpPr>
                  <a:spLocks/>
                </p:cNvSpPr>
                <p:nvPr/>
              </p:nvSpPr>
              <p:spPr bwMode="auto">
                <a:xfrm>
                  <a:off x="3081" y="945"/>
                  <a:ext cx="146" cy="32"/>
                </a:xfrm>
                <a:custGeom>
                  <a:avLst/>
                  <a:gdLst>
                    <a:gd name="T0" fmla="*/ 44 w 146"/>
                    <a:gd name="T1" fmla="*/ 0 h 32"/>
                    <a:gd name="T2" fmla="*/ 44 w 146"/>
                    <a:gd name="T3" fmla="*/ 0 h 32"/>
                    <a:gd name="T4" fmla="*/ 22 w 146"/>
                    <a:gd name="T5" fmla="*/ 0 h 32"/>
                    <a:gd name="T6" fmla="*/ 0 w 146"/>
                    <a:gd name="T7" fmla="*/ 4 h 32"/>
                    <a:gd name="T8" fmla="*/ 0 w 146"/>
                    <a:gd name="T9" fmla="*/ 4 h 32"/>
                    <a:gd name="T10" fmla="*/ 4 w 146"/>
                    <a:gd name="T11" fmla="*/ 8 h 32"/>
                    <a:gd name="T12" fmla="*/ 4 w 146"/>
                    <a:gd name="T13" fmla="*/ 8 h 32"/>
                    <a:gd name="T14" fmla="*/ 8 w 146"/>
                    <a:gd name="T15" fmla="*/ 10 h 32"/>
                    <a:gd name="T16" fmla="*/ 8 w 146"/>
                    <a:gd name="T17" fmla="*/ 10 h 32"/>
                    <a:gd name="T18" fmla="*/ 30 w 146"/>
                    <a:gd name="T19" fmla="*/ 10 h 32"/>
                    <a:gd name="T20" fmla="*/ 30 w 146"/>
                    <a:gd name="T21" fmla="*/ 10 h 32"/>
                    <a:gd name="T22" fmla="*/ 56 w 146"/>
                    <a:gd name="T23" fmla="*/ 10 h 32"/>
                    <a:gd name="T24" fmla="*/ 84 w 146"/>
                    <a:gd name="T25" fmla="*/ 14 h 32"/>
                    <a:gd name="T26" fmla="*/ 114 w 146"/>
                    <a:gd name="T27" fmla="*/ 20 h 32"/>
                    <a:gd name="T28" fmla="*/ 144 w 146"/>
                    <a:gd name="T29" fmla="*/ 32 h 32"/>
                    <a:gd name="T30" fmla="*/ 144 w 146"/>
                    <a:gd name="T31" fmla="*/ 32 h 32"/>
                    <a:gd name="T32" fmla="*/ 146 w 146"/>
                    <a:gd name="T33" fmla="*/ 24 h 32"/>
                    <a:gd name="T34" fmla="*/ 146 w 146"/>
                    <a:gd name="T35" fmla="*/ 24 h 32"/>
                    <a:gd name="T36" fmla="*/ 122 w 146"/>
                    <a:gd name="T37" fmla="*/ 14 h 32"/>
                    <a:gd name="T38" fmla="*/ 96 w 146"/>
                    <a:gd name="T39" fmla="*/ 6 h 32"/>
                    <a:gd name="T40" fmla="*/ 70 w 146"/>
                    <a:gd name="T41" fmla="*/ 2 h 32"/>
                    <a:gd name="T42" fmla="*/ 44 w 146"/>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 h="32">
                      <a:moveTo>
                        <a:pt x="44" y="0"/>
                      </a:moveTo>
                      <a:lnTo>
                        <a:pt x="44" y="0"/>
                      </a:lnTo>
                      <a:lnTo>
                        <a:pt x="22" y="0"/>
                      </a:lnTo>
                      <a:lnTo>
                        <a:pt x="0" y="4"/>
                      </a:lnTo>
                      <a:lnTo>
                        <a:pt x="0" y="4"/>
                      </a:lnTo>
                      <a:lnTo>
                        <a:pt x="4" y="8"/>
                      </a:lnTo>
                      <a:lnTo>
                        <a:pt x="4" y="8"/>
                      </a:lnTo>
                      <a:lnTo>
                        <a:pt x="8" y="10"/>
                      </a:lnTo>
                      <a:lnTo>
                        <a:pt x="8" y="10"/>
                      </a:lnTo>
                      <a:lnTo>
                        <a:pt x="30" y="10"/>
                      </a:lnTo>
                      <a:lnTo>
                        <a:pt x="30" y="10"/>
                      </a:lnTo>
                      <a:lnTo>
                        <a:pt x="56" y="10"/>
                      </a:lnTo>
                      <a:lnTo>
                        <a:pt x="84" y="14"/>
                      </a:lnTo>
                      <a:lnTo>
                        <a:pt x="114" y="20"/>
                      </a:lnTo>
                      <a:lnTo>
                        <a:pt x="144" y="32"/>
                      </a:lnTo>
                      <a:lnTo>
                        <a:pt x="144" y="32"/>
                      </a:lnTo>
                      <a:lnTo>
                        <a:pt x="146" y="24"/>
                      </a:lnTo>
                      <a:lnTo>
                        <a:pt x="146" y="24"/>
                      </a:lnTo>
                      <a:lnTo>
                        <a:pt x="122" y="14"/>
                      </a:lnTo>
                      <a:lnTo>
                        <a:pt x="96" y="6"/>
                      </a:lnTo>
                      <a:lnTo>
                        <a:pt x="70" y="2"/>
                      </a:lnTo>
                      <a:lnTo>
                        <a:pt x="44" y="0"/>
                      </a:lnTo>
                      <a:close/>
                    </a:path>
                  </a:pathLst>
                </a:custGeom>
                <a:solidFill>
                  <a:srgbClr val="FFB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46" name="Freeform 351"/>
                <p:cNvSpPr>
                  <a:spLocks/>
                </p:cNvSpPr>
                <p:nvPr/>
              </p:nvSpPr>
              <p:spPr bwMode="auto">
                <a:xfrm>
                  <a:off x="3081" y="945"/>
                  <a:ext cx="146" cy="32"/>
                </a:xfrm>
                <a:custGeom>
                  <a:avLst/>
                  <a:gdLst>
                    <a:gd name="T0" fmla="*/ 44 w 146"/>
                    <a:gd name="T1" fmla="*/ 0 h 32"/>
                    <a:gd name="T2" fmla="*/ 44 w 146"/>
                    <a:gd name="T3" fmla="*/ 0 h 32"/>
                    <a:gd name="T4" fmla="*/ 22 w 146"/>
                    <a:gd name="T5" fmla="*/ 0 h 32"/>
                    <a:gd name="T6" fmla="*/ 0 w 146"/>
                    <a:gd name="T7" fmla="*/ 4 h 32"/>
                    <a:gd name="T8" fmla="*/ 0 w 146"/>
                    <a:gd name="T9" fmla="*/ 4 h 32"/>
                    <a:gd name="T10" fmla="*/ 4 w 146"/>
                    <a:gd name="T11" fmla="*/ 8 h 32"/>
                    <a:gd name="T12" fmla="*/ 4 w 146"/>
                    <a:gd name="T13" fmla="*/ 8 h 32"/>
                    <a:gd name="T14" fmla="*/ 8 w 146"/>
                    <a:gd name="T15" fmla="*/ 10 h 32"/>
                    <a:gd name="T16" fmla="*/ 8 w 146"/>
                    <a:gd name="T17" fmla="*/ 10 h 32"/>
                    <a:gd name="T18" fmla="*/ 30 w 146"/>
                    <a:gd name="T19" fmla="*/ 10 h 32"/>
                    <a:gd name="T20" fmla="*/ 30 w 146"/>
                    <a:gd name="T21" fmla="*/ 10 h 32"/>
                    <a:gd name="T22" fmla="*/ 56 w 146"/>
                    <a:gd name="T23" fmla="*/ 10 h 32"/>
                    <a:gd name="T24" fmla="*/ 84 w 146"/>
                    <a:gd name="T25" fmla="*/ 14 h 32"/>
                    <a:gd name="T26" fmla="*/ 114 w 146"/>
                    <a:gd name="T27" fmla="*/ 20 h 32"/>
                    <a:gd name="T28" fmla="*/ 144 w 146"/>
                    <a:gd name="T29" fmla="*/ 32 h 32"/>
                    <a:gd name="T30" fmla="*/ 144 w 146"/>
                    <a:gd name="T31" fmla="*/ 32 h 32"/>
                    <a:gd name="T32" fmla="*/ 146 w 146"/>
                    <a:gd name="T33" fmla="*/ 24 h 32"/>
                    <a:gd name="T34" fmla="*/ 146 w 146"/>
                    <a:gd name="T35" fmla="*/ 24 h 32"/>
                    <a:gd name="T36" fmla="*/ 122 w 146"/>
                    <a:gd name="T37" fmla="*/ 14 h 32"/>
                    <a:gd name="T38" fmla="*/ 96 w 146"/>
                    <a:gd name="T39" fmla="*/ 6 h 32"/>
                    <a:gd name="T40" fmla="*/ 70 w 146"/>
                    <a:gd name="T41" fmla="*/ 2 h 32"/>
                    <a:gd name="T42" fmla="*/ 44 w 146"/>
                    <a:gd name="T4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 h="32">
                      <a:moveTo>
                        <a:pt x="44" y="0"/>
                      </a:moveTo>
                      <a:lnTo>
                        <a:pt x="44" y="0"/>
                      </a:lnTo>
                      <a:lnTo>
                        <a:pt x="22" y="0"/>
                      </a:lnTo>
                      <a:lnTo>
                        <a:pt x="0" y="4"/>
                      </a:lnTo>
                      <a:lnTo>
                        <a:pt x="0" y="4"/>
                      </a:lnTo>
                      <a:lnTo>
                        <a:pt x="4" y="8"/>
                      </a:lnTo>
                      <a:lnTo>
                        <a:pt x="4" y="8"/>
                      </a:lnTo>
                      <a:lnTo>
                        <a:pt x="8" y="10"/>
                      </a:lnTo>
                      <a:lnTo>
                        <a:pt x="8" y="10"/>
                      </a:lnTo>
                      <a:lnTo>
                        <a:pt x="30" y="10"/>
                      </a:lnTo>
                      <a:lnTo>
                        <a:pt x="30" y="10"/>
                      </a:lnTo>
                      <a:lnTo>
                        <a:pt x="56" y="10"/>
                      </a:lnTo>
                      <a:lnTo>
                        <a:pt x="84" y="14"/>
                      </a:lnTo>
                      <a:lnTo>
                        <a:pt x="114" y="20"/>
                      </a:lnTo>
                      <a:lnTo>
                        <a:pt x="144" y="32"/>
                      </a:lnTo>
                      <a:lnTo>
                        <a:pt x="144" y="32"/>
                      </a:lnTo>
                      <a:lnTo>
                        <a:pt x="146" y="24"/>
                      </a:lnTo>
                      <a:lnTo>
                        <a:pt x="146" y="24"/>
                      </a:lnTo>
                      <a:lnTo>
                        <a:pt x="122" y="14"/>
                      </a:lnTo>
                      <a:lnTo>
                        <a:pt x="96" y="6"/>
                      </a:lnTo>
                      <a:lnTo>
                        <a:pt x="70" y="2"/>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47" name="Freeform 352"/>
                <p:cNvSpPr>
                  <a:spLocks noEditPoints="1"/>
                </p:cNvSpPr>
                <p:nvPr/>
              </p:nvSpPr>
              <p:spPr bwMode="auto">
                <a:xfrm>
                  <a:off x="3073" y="949"/>
                  <a:ext cx="156" cy="28"/>
                </a:xfrm>
                <a:custGeom>
                  <a:avLst/>
                  <a:gdLst>
                    <a:gd name="T0" fmla="*/ 154 w 156"/>
                    <a:gd name="T1" fmla="*/ 20 h 28"/>
                    <a:gd name="T2" fmla="*/ 154 w 156"/>
                    <a:gd name="T3" fmla="*/ 20 h 28"/>
                    <a:gd name="T4" fmla="*/ 152 w 156"/>
                    <a:gd name="T5" fmla="*/ 28 h 28"/>
                    <a:gd name="T6" fmla="*/ 152 w 156"/>
                    <a:gd name="T7" fmla="*/ 28 h 28"/>
                    <a:gd name="T8" fmla="*/ 154 w 156"/>
                    <a:gd name="T9" fmla="*/ 28 h 28"/>
                    <a:gd name="T10" fmla="*/ 154 w 156"/>
                    <a:gd name="T11" fmla="*/ 28 h 28"/>
                    <a:gd name="T12" fmla="*/ 156 w 156"/>
                    <a:gd name="T13" fmla="*/ 20 h 28"/>
                    <a:gd name="T14" fmla="*/ 156 w 156"/>
                    <a:gd name="T15" fmla="*/ 20 h 28"/>
                    <a:gd name="T16" fmla="*/ 154 w 156"/>
                    <a:gd name="T17" fmla="*/ 20 h 28"/>
                    <a:gd name="T18" fmla="*/ 8 w 156"/>
                    <a:gd name="T19" fmla="*/ 0 h 28"/>
                    <a:gd name="T20" fmla="*/ 8 w 156"/>
                    <a:gd name="T21" fmla="*/ 0 h 28"/>
                    <a:gd name="T22" fmla="*/ 0 w 156"/>
                    <a:gd name="T23" fmla="*/ 2 h 28"/>
                    <a:gd name="T24" fmla="*/ 0 w 156"/>
                    <a:gd name="T25" fmla="*/ 2 h 28"/>
                    <a:gd name="T26" fmla="*/ 8 w 156"/>
                    <a:gd name="T27" fmla="*/ 6 h 28"/>
                    <a:gd name="T28" fmla="*/ 8 w 156"/>
                    <a:gd name="T29" fmla="*/ 6 h 28"/>
                    <a:gd name="T30" fmla="*/ 16 w 156"/>
                    <a:gd name="T31" fmla="*/ 6 h 28"/>
                    <a:gd name="T32" fmla="*/ 16 w 156"/>
                    <a:gd name="T33" fmla="*/ 6 h 28"/>
                    <a:gd name="T34" fmla="*/ 12 w 156"/>
                    <a:gd name="T35" fmla="*/ 4 h 28"/>
                    <a:gd name="T36" fmla="*/ 12 w 156"/>
                    <a:gd name="T37" fmla="*/ 4 h 28"/>
                    <a:gd name="T38" fmla="*/ 8 w 156"/>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28">
                      <a:moveTo>
                        <a:pt x="154" y="20"/>
                      </a:moveTo>
                      <a:lnTo>
                        <a:pt x="154" y="20"/>
                      </a:lnTo>
                      <a:lnTo>
                        <a:pt x="152" y="28"/>
                      </a:lnTo>
                      <a:lnTo>
                        <a:pt x="152" y="28"/>
                      </a:lnTo>
                      <a:lnTo>
                        <a:pt x="154" y="28"/>
                      </a:lnTo>
                      <a:lnTo>
                        <a:pt x="154" y="28"/>
                      </a:lnTo>
                      <a:lnTo>
                        <a:pt x="156" y="20"/>
                      </a:lnTo>
                      <a:lnTo>
                        <a:pt x="156" y="20"/>
                      </a:lnTo>
                      <a:lnTo>
                        <a:pt x="154" y="20"/>
                      </a:lnTo>
                      <a:close/>
                      <a:moveTo>
                        <a:pt x="8" y="0"/>
                      </a:moveTo>
                      <a:lnTo>
                        <a:pt x="8" y="0"/>
                      </a:lnTo>
                      <a:lnTo>
                        <a:pt x="0" y="2"/>
                      </a:lnTo>
                      <a:lnTo>
                        <a:pt x="0" y="2"/>
                      </a:lnTo>
                      <a:lnTo>
                        <a:pt x="8" y="6"/>
                      </a:lnTo>
                      <a:lnTo>
                        <a:pt x="8" y="6"/>
                      </a:lnTo>
                      <a:lnTo>
                        <a:pt x="16" y="6"/>
                      </a:lnTo>
                      <a:lnTo>
                        <a:pt x="16" y="6"/>
                      </a:lnTo>
                      <a:lnTo>
                        <a:pt x="12" y="4"/>
                      </a:lnTo>
                      <a:lnTo>
                        <a:pt x="12" y="4"/>
                      </a:lnTo>
                      <a:lnTo>
                        <a:pt x="8" y="0"/>
                      </a:lnTo>
                      <a:close/>
                    </a:path>
                  </a:pathLst>
                </a:custGeom>
                <a:solidFill>
                  <a:srgbClr val="CE95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48" name="Freeform 353"/>
                <p:cNvSpPr>
                  <a:spLocks/>
                </p:cNvSpPr>
                <p:nvPr/>
              </p:nvSpPr>
              <p:spPr bwMode="auto">
                <a:xfrm>
                  <a:off x="3225" y="969"/>
                  <a:ext cx="4" cy="8"/>
                </a:xfrm>
                <a:custGeom>
                  <a:avLst/>
                  <a:gdLst>
                    <a:gd name="T0" fmla="*/ 2 w 4"/>
                    <a:gd name="T1" fmla="*/ 0 h 8"/>
                    <a:gd name="T2" fmla="*/ 2 w 4"/>
                    <a:gd name="T3" fmla="*/ 0 h 8"/>
                    <a:gd name="T4" fmla="*/ 0 w 4"/>
                    <a:gd name="T5" fmla="*/ 8 h 8"/>
                    <a:gd name="T6" fmla="*/ 0 w 4"/>
                    <a:gd name="T7" fmla="*/ 8 h 8"/>
                    <a:gd name="T8" fmla="*/ 2 w 4"/>
                    <a:gd name="T9" fmla="*/ 8 h 8"/>
                    <a:gd name="T10" fmla="*/ 2 w 4"/>
                    <a:gd name="T11" fmla="*/ 8 h 8"/>
                    <a:gd name="T12" fmla="*/ 4 w 4"/>
                    <a:gd name="T13" fmla="*/ 0 h 8"/>
                    <a:gd name="T14" fmla="*/ 4 w 4"/>
                    <a:gd name="T15" fmla="*/ 0 h 8"/>
                    <a:gd name="T16" fmla="*/ 2 w 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0"/>
                      </a:moveTo>
                      <a:lnTo>
                        <a:pt x="2" y="0"/>
                      </a:lnTo>
                      <a:lnTo>
                        <a:pt x="0" y="8"/>
                      </a:lnTo>
                      <a:lnTo>
                        <a:pt x="0" y="8"/>
                      </a:lnTo>
                      <a:lnTo>
                        <a:pt x="2" y="8"/>
                      </a:lnTo>
                      <a:lnTo>
                        <a:pt x="2" y="8"/>
                      </a:lnTo>
                      <a:lnTo>
                        <a:pt x="4" y="0"/>
                      </a:lnTo>
                      <a:lnTo>
                        <a:pt x="4"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49" name="Freeform 354"/>
                <p:cNvSpPr>
                  <a:spLocks/>
                </p:cNvSpPr>
                <p:nvPr/>
              </p:nvSpPr>
              <p:spPr bwMode="auto">
                <a:xfrm>
                  <a:off x="3073" y="949"/>
                  <a:ext cx="16" cy="6"/>
                </a:xfrm>
                <a:custGeom>
                  <a:avLst/>
                  <a:gdLst>
                    <a:gd name="T0" fmla="*/ 8 w 16"/>
                    <a:gd name="T1" fmla="*/ 0 h 6"/>
                    <a:gd name="T2" fmla="*/ 8 w 16"/>
                    <a:gd name="T3" fmla="*/ 0 h 6"/>
                    <a:gd name="T4" fmla="*/ 0 w 16"/>
                    <a:gd name="T5" fmla="*/ 2 h 6"/>
                    <a:gd name="T6" fmla="*/ 0 w 16"/>
                    <a:gd name="T7" fmla="*/ 2 h 6"/>
                    <a:gd name="T8" fmla="*/ 8 w 16"/>
                    <a:gd name="T9" fmla="*/ 6 h 6"/>
                    <a:gd name="T10" fmla="*/ 8 w 16"/>
                    <a:gd name="T11" fmla="*/ 6 h 6"/>
                    <a:gd name="T12" fmla="*/ 16 w 16"/>
                    <a:gd name="T13" fmla="*/ 6 h 6"/>
                    <a:gd name="T14" fmla="*/ 16 w 16"/>
                    <a:gd name="T15" fmla="*/ 6 h 6"/>
                    <a:gd name="T16" fmla="*/ 12 w 16"/>
                    <a:gd name="T17" fmla="*/ 4 h 6"/>
                    <a:gd name="T18" fmla="*/ 12 w 16"/>
                    <a:gd name="T19" fmla="*/ 4 h 6"/>
                    <a:gd name="T20" fmla="*/ 8 w 1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6">
                      <a:moveTo>
                        <a:pt x="8" y="0"/>
                      </a:moveTo>
                      <a:lnTo>
                        <a:pt x="8" y="0"/>
                      </a:lnTo>
                      <a:lnTo>
                        <a:pt x="0" y="2"/>
                      </a:lnTo>
                      <a:lnTo>
                        <a:pt x="0" y="2"/>
                      </a:lnTo>
                      <a:lnTo>
                        <a:pt x="8" y="6"/>
                      </a:lnTo>
                      <a:lnTo>
                        <a:pt x="8" y="6"/>
                      </a:lnTo>
                      <a:lnTo>
                        <a:pt x="16" y="6"/>
                      </a:lnTo>
                      <a:lnTo>
                        <a:pt x="16" y="6"/>
                      </a:lnTo>
                      <a:lnTo>
                        <a:pt x="12" y="4"/>
                      </a:lnTo>
                      <a:lnTo>
                        <a:pt x="12" y="4"/>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0" name="Freeform 355"/>
                <p:cNvSpPr>
                  <a:spLocks/>
                </p:cNvSpPr>
                <p:nvPr/>
              </p:nvSpPr>
              <p:spPr bwMode="auto">
                <a:xfrm>
                  <a:off x="3317" y="1027"/>
                  <a:ext cx="34" cy="32"/>
                </a:xfrm>
                <a:custGeom>
                  <a:avLst/>
                  <a:gdLst>
                    <a:gd name="T0" fmla="*/ 2 w 34"/>
                    <a:gd name="T1" fmla="*/ 0 h 32"/>
                    <a:gd name="T2" fmla="*/ 2 w 34"/>
                    <a:gd name="T3" fmla="*/ 0 h 32"/>
                    <a:gd name="T4" fmla="*/ 0 w 34"/>
                    <a:gd name="T5" fmla="*/ 2 h 32"/>
                    <a:gd name="T6" fmla="*/ 0 w 34"/>
                    <a:gd name="T7" fmla="*/ 2 h 32"/>
                    <a:gd name="T8" fmla="*/ 0 w 34"/>
                    <a:gd name="T9" fmla="*/ 4 h 32"/>
                    <a:gd name="T10" fmla="*/ 0 w 34"/>
                    <a:gd name="T11" fmla="*/ 4 h 32"/>
                    <a:gd name="T12" fmla="*/ 18 w 34"/>
                    <a:gd name="T13" fmla="*/ 18 h 32"/>
                    <a:gd name="T14" fmla="*/ 34 w 34"/>
                    <a:gd name="T15" fmla="*/ 32 h 32"/>
                    <a:gd name="T16" fmla="*/ 34 w 34"/>
                    <a:gd name="T17" fmla="*/ 32 h 32"/>
                    <a:gd name="T18" fmla="*/ 22 w 34"/>
                    <a:gd name="T19" fmla="*/ 20 h 32"/>
                    <a:gd name="T20" fmla="*/ 2 w 34"/>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2">
                      <a:moveTo>
                        <a:pt x="2" y="0"/>
                      </a:moveTo>
                      <a:lnTo>
                        <a:pt x="2" y="0"/>
                      </a:lnTo>
                      <a:lnTo>
                        <a:pt x="0" y="2"/>
                      </a:lnTo>
                      <a:lnTo>
                        <a:pt x="0" y="2"/>
                      </a:lnTo>
                      <a:lnTo>
                        <a:pt x="0" y="4"/>
                      </a:lnTo>
                      <a:lnTo>
                        <a:pt x="0" y="4"/>
                      </a:lnTo>
                      <a:lnTo>
                        <a:pt x="18" y="18"/>
                      </a:lnTo>
                      <a:lnTo>
                        <a:pt x="34" y="32"/>
                      </a:lnTo>
                      <a:lnTo>
                        <a:pt x="34" y="32"/>
                      </a:lnTo>
                      <a:lnTo>
                        <a:pt x="22" y="20"/>
                      </a:lnTo>
                      <a:lnTo>
                        <a:pt x="2" y="0"/>
                      </a:lnTo>
                      <a:close/>
                    </a:path>
                  </a:pathLst>
                </a:custGeom>
                <a:solidFill>
                  <a:srgbClr val="FFB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1" name="Freeform 356"/>
                <p:cNvSpPr>
                  <a:spLocks/>
                </p:cNvSpPr>
                <p:nvPr/>
              </p:nvSpPr>
              <p:spPr bwMode="auto">
                <a:xfrm>
                  <a:off x="3317" y="1027"/>
                  <a:ext cx="34" cy="32"/>
                </a:xfrm>
                <a:custGeom>
                  <a:avLst/>
                  <a:gdLst>
                    <a:gd name="T0" fmla="*/ 2 w 34"/>
                    <a:gd name="T1" fmla="*/ 0 h 32"/>
                    <a:gd name="T2" fmla="*/ 2 w 34"/>
                    <a:gd name="T3" fmla="*/ 0 h 32"/>
                    <a:gd name="T4" fmla="*/ 0 w 34"/>
                    <a:gd name="T5" fmla="*/ 2 h 32"/>
                    <a:gd name="T6" fmla="*/ 0 w 34"/>
                    <a:gd name="T7" fmla="*/ 2 h 32"/>
                    <a:gd name="T8" fmla="*/ 0 w 34"/>
                    <a:gd name="T9" fmla="*/ 4 h 32"/>
                    <a:gd name="T10" fmla="*/ 0 w 34"/>
                    <a:gd name="T11" fmla="*/ 4 h 32"/>
                    <a:gd name="T12" fmla="*/ 18 w 34"/>
                    <a:gd name="T13" fmla="*/ 18 h 32"/>
                    <a:gd name="T14" fmla="*/ 34 w 34"/>
                    <a:gd name="T15" fmla="*/ 32 h 32"/>
                    <a:gd name="T16" fmla="*/ 34 w 34"/>
                    <a:gd name="T17" fmla="*/ 32 h 32"/>
                    <a:gd name="T18" fmla="*/ 22 w 34"/>
                    <a:gd name="T19" fmla="*/ 20 h 32"/>
                    <a:gd name="T20" fmla="*/ 2 w 34"/>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2">
                      <a:moveTo>
                        <a:pt x="2" y="0"/>
                      </a:moveTo>
                      <a:lnTo>
                        <a:pt x="2" y="0"/>
                      </a:lnTo>
                      <a:lnTo>
                        <a:pt x="0" y="2"/>
                      </a:lnTo>
                      <a:lnTo>
                        <a:pt x="0" y="2"/>
                      </a:lnTo>
                      <a:lnTo>
                        <a:pt x="0" y="4"/>
                      </a:lnTo>
                      <a:lnTo>
                        <a:pt x="0" y="4"/>
                      </a:lnTo>
                      <a:lnTo>
                        <a:pt x="18" y="18"/>
                      </a:lnTo>
                      <a:lnTo>
                        <a:pt x="34" y="32"/>
                      </a:lnTo>
                      <a:lnTo>
                        <a:pt x="34" y="32"/>
                      </a:lnTo>
                      <a:lnTo>
                        <a:pt x="22" y="2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2" name="Freeform 357"/>
                <p:cNvSpPr>
                  <a:spLocks/>
                </p:cNvSpPr>
                <p:nvPr/>
              </p:nvSpPr>
              <p:spPr bwMode="auto">
                <a:xfrm>
                  <a:off x="3315" y="1025"/>
                  <a:ext cx="4" cy="6"/>
                </a:xfrm>
                <a:custGeom>
                  <a:avLst/>
                  <a:gdLst>
                    <a:gd name="T0" fmla="*/ 0 w 4"/>
                    <a:gd name="T1" fmla="*/ 0 h 6"/>
                    <a:gd name="T2" fmla="*/ 0 w 4"/>
                    <a:gd name="T3" fmla="*/ 0 h 6"/>
                    <a:gd name="T4" fmla="*/ 0 w 4"/>
                    <a:gd name="T5" fmla="*/ 4 h 6"/>
                    <a:gd name="T6" fmla="*/ 0 w 4"/>
                    <a:gd name="T7" fmla="*/ 4 h 6"/>
                    <a:gd name="T8" fmla="*/ 2 w 4"/>
                    <a:gd name="T9" fmla="*/ 6 h 6"/>
                    <a:gd name="T10" fmla="*/ 2 w 4"/>
                    <a:gd name="T11" fmla="*/ 6 h 6"/>
                    <a:gd name="T12" fmla="*/ 2 w 4"/>
                    <a:gd name="T13" fmla="*/ 4 h 6"/>
                    <a:gd name="T14" fmla="*/ 2 w 4"/>
                    <a:gd name="T15" fmla="*/ 4 h 6"/>
                    <a:gd name="T16" fmla="*/ 4 w 4"/>
                    <a:gd name="T17" fmla="*/ 2 h 6"/>
                    <a:gd name="T18" fmla="*/ 4 w 4"/>
                    <a:gd name="T19" fmla="*/ 2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0" y="4"/>
                      </a:lnTo>
                      <a:lnTo>
                        <a:pt x="0" y="4"/>
                      </a:lnTo>
                      <a:lnTo>
                        <a:pt x="2" y="6"/>
                      </a:lnTo>
                      <a:lnTo>
                        <a:pt x="2" y="6"/>
                      </a:lnTo>
                      <a:lnTo>
                        <a:pt x="2" y="4"/>
                      </a:lnTo>
                      <a:lnTo>
                        <a:pt x="2" y="4"/>
                      </a:lnTo>
                      <a:lnTo>
                        <a:pt x="4" y="2"/>
                      </a:lnTo>
                      <a:lnTo>
                        <a:pt x="4" y="2"/>
                      </a:lnTo>
                      <a:lnTo>
                        <a:pt x="0" y="0"/>
                      </a:lnTo>
                      <a:close/>
                    </a:path>
                  </a:pathLst>
                </a:custGeom>
                <a:solidFill>
                  <a:srgbClr val="CE95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3" name="Freeform 358"/>
                <p:cNvSpPr>
                  <a:spLocks/>
                </p:cNvSpPr>
                <p:nvPr/>
              </p:nvSpPr>
              <p:spPr bwMode="auto">
                <a:xfrm>
                  <a:off x="3315" y="1025"/>
                  <a:ext cx="4" cy="6"/>
                </a:xfrm>
                <a:custGeom>
                  <a:avLst/>
                  <a:gdLst>
                    <a:gd name="T0" fmla="*/ 0 w 4"/>
                    <a:gd name="T1" fmla="*/ 0 h 6"/>
                    <a:gd name="T2" fmla="*/ 0 w 4"/>
                    <a:gd name="T3" fmla="*/ 0 h 6"/>
                    <a:gd name="T4" fmla="*/ 0 w 4"/>
                    <a:gd name="T5" fmla="*/ 4 h 6"/>
                    <a:gd name="T6" fmla="*/ 0 w 4"/>
                    <a:gd name="T7" fmla="*/ 4 h 6"/>
                    <a:gd name="T8" fmla="*/ 2 w 4"/>
                    <a:gd name="T9" fmla="*/ 6 h 6"/>
                    <a:gd name="T10" fmla="*/ 2 w 4"/>
                    <a:gd name="T11" fmla="*/ 6 h 6"/>
                    <a:gd name="T12" fmla="*/ 2 w 4"/>
                    <a:gd name="T13" fmla="*/ 4 h 6"/>
                    <a:gd name="T14" fmla="*/ 2 w 4"/>
                    <a:gd name="T15" fmla="*/ 4 h 6"/>
                    <a:gd name="T16" fmla="*/ 4 w 4"/>
                    <a:gd name="T17" fmla="*/ 2 h 6"/>
                    <a:gd name="T18" fmla="*/ 4 w 4"/>
                    <a:gd name="T19" fmla="*/ 2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0" y="4"/>
                      </a:lnTo>
                      <a:lnTo>
                        <a:pt x="0" y="4"/>
                      </a:lnTo>
                      <a:lnTo>
                        <a:pt x="2" y="6"/>
                      </a:lnTo>
                      <a:lnTo>
                        <a:pt x="2" y="6"/>
                      </a:lnTo>
                      <a:lnTo>
                        <a:pt x="2" y="4"/>
                      </a:lnTo>
                      <a:lnTo>
                        <a:pt x="2" y="4"/>
                      </a:lnTo>
                      <a:lnTo>
                        <a:pt x="4" y="2"/>
                      </a:lnTo>
                      <a:lnTo>
                        <a:pt x="4"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4" name="Rectangle 359"/>
                <p:cNvSpPr>
                  <a:spLocks noChangeArrowheads="1"/>
                </p:cNvSpPr>
                <p:nvPr/>
              </p:nvSpPr>
              <p:spPr bwMode="auto">
                <a:xfrm>
                  <a:off x="3395" y="1137"/>
                  <a:ext cx="1" cy="1"/>
                </a:xfrm>
                <a:prstGeom prst="rect">
                  <a:avLst/>
                </a:prstGeom>
                <a:solidFill>
                  <a:srgbClr val="8183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5" name="Rectangle 360"/>
                <p:cNvSpPr>
                  <a:spLocks noChangeArrowheads="1"/>
                </p:cNvSpPr>
                <p:nvPr/>
              </p:nvSpPr>
              <p:spPr bwMode="auto">
                <a:xfrm>
                  <a:off x="3395" y="113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6" name="Freeform 361"/>
                <p:cNvSpPr>
                  <a:spLocks noEditPoints="1"/>
                </p:cNvSpPr>
                <p:nvPr/>
              </p:nvSpPr>
              <p:spPr bwMode="auto">
                <a:xfrm>
                  <a:off x="3375" y="1139"/>
                  <a:ext cx="18" cy="20"/>
                </a:xfrm>
                <a:custGeom>
                  <a:avLst/>
                  <a:gdLst>
                    <a:gd name="T0" fmla="*/ 4 w 18"/>
                    <a:gd name="T1" fmla="*/ 16 h 20"/>
                    <a:gd name="T2" fmla="*/ 0 w 18"/>
                    <a:gd name="T3" fmla="*/ 20 h 20"/>
                    <a:gd name="T4" fmla="*/ 0 w 18"/>
                    <a:gd name="T5" fmla="*/ 20 h 20"/>
                    <a:gd name="T6" fmla="*/ 0 w 18"/>
                    <a:gd name="T7" fmla="*/ 20 h 20"/>
                    <a:gd name="T8" fmla="*/ 0 w 18"/>
                    <a:gd name="T9" fmla="*/ 20 h 20"/>
                    <a:gd name="T10" fmla="*/ 4 w 18"/>
                    <a:gd name="T11" fmla="*/ 16 h 20"/>
                    <a:gd name="T12" fmla="*/ 4 w 18"/>
                    <a:gd name="T13" fmla="*/ 16 h 20"/>
                    <a:gd name="T14" fmla="*/ 4 w 18"/>
                    <a:gd name="T15" fmla="*/ 16 h 20"/>
                    <a:gd name="T16" fmla="*/ 18 w 18"/>
                    <a:gd name="T17" fmla="*/ 0 h 20"/>
                    <a:gd name="T18" fmla="*/ 18 w 18"/>
                    <a:gd name="T19" fmla="*/ 0 h 20"/>
                    <a:gd name="T20" fmla="*/ 18 w 18"/>
                    <a:gd name="T21" fmla="*/ 0 h 20"/>
                    <a:gd name="T22" fmla="*/ 18 w 18"/>
                    <a:gd name="T23" fmla="*/ 0 h 20"/>
                    <a:gd name="T24" fmla="*/ 18 w 18"/>
                    <a:gd name="T25" fmla="*/ 0 h 20"/>
                    <a:gd name="T26" fmla="*/ 18 w 18"/>
                    <a:gd name="T27" fmla="*/ 0 h 20"/>
                    <a:gd name="T28" fmla="*/ 18 w 18"/>
                    <a:gd name="T29" fmla="*/ 2 h 20"/>
                    <a:gd name="T30" fmla="*/ 18 w 18"/>
                    <a:gd name="T31" fmla="*/ 2 h 20"/>
                    <a:gd name="T32" fmla="*/ 18 w 18"/>
                    <a:gd name="T33" fmla="*/ 0 h 20"/>
                    <a:gd name="T34" fmla="*/ 18 w 18"/>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4" y="16"/>
                      </a:moveTo>
                      <a:lnTo>
                        <a:pt x="0" y="20"/>
                      </a:lnTo>
                      <a:lnTo>
                        <a:pt x="0" y="20"/>
                      </a:lnTo>
                      <a:lnTo>
                        <a:pt x="0" y="20"/>
                      </a:lnTo>
                      <a:lnTo>
                        <a:pt x="0" y="20"/>
                      </a:lnTo>
                      <a:lnTo>
                        <a:pt x="4" y="16"/>
                      </a:lnTo>
                      <a:lnTo>
                        <a:pt x="4" y="16"/>
                      </a:lnTo>
                      <a:lnTo>
                        <a:pt x="4" y="16"/>
                      </a:lnTo>
                      <a:close/>
                      <a:moveTo>
                        <a:pt x="18" y="0"/>
                      </a:moveTo>
                      <a:lnTo>
                        <a:pt x="18" y="0"/>
                      </a:lnTo>
                      <a:lnTo>
                        <a:pt x="18" y="0"/>
                      </a:lnTo>
                      <a:lnTo>
                        <a:pt x="18" y="0"/>
                      </a:lnTo>
                      <a:lnTo>
                        <a:pt x="18" y="0"/>
                      </a:lnTo>
                      <a:lnTo>
                        <a:pt x="18" y="0"/>
                      </a:lnTo>
                      <a:lnTo>
                        <a:pt x="18" y="2"/>
                      </a:lnTo>
                      <a:lnTo>
                        <a:pt x="18" y="2"/>
                      </a:lnTo>
                      <a:lnTo>
                        <a:pt x="18" y="0"/>
                      </a:lnTo>
                      <a:lnTo>
                        <a:pt x="18" y="0"/>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8" name="Freeform 362"/>
                <p:cNvSpPr>
                  <a:spLocks/>
                </p:cNvSpPr>
                <p:nvPr/>
              </p:nvSpPr>
              <p:spPr bwMode="auto">
                <a:xfrm>
                  <a:off x="3375" y="1155"/>
                  <a:ext cx="4" cy="4"/>
                </a:xfrm>
                <a:custGeom>
                  <a:avLst/>
                  <a:gdLst>
                    <a:gd name="T0" fmla="*/ 4 w 4"/>
                    <a:gd name="T1" fmla="*/ 0 h 4"/>
                    <a:gd name="T2" fmla="*/ 0 w 4"/>
                    <a:gd name="T3" fmla="*/ 4 h 4"/>
                    <a:gd name="T4" fmla="*/ 0 w 4"/>
                    <a:gd name="T5" fmla="*/ 4 h 4"/>
                    <a:gd name="T6" fmla="*/ 0 w 4"/>
                    <a:gd name="T7" fmla="*/ 4 h 4"/>
                    <a:gd name="T8" fmla="*/ 0 w 4"/>
                    <a:gd name="T9" fmla="*/ 4 h 4"/>
                    <a:gd name="T10" fmla="*/ 4 w 4"/>
                    <a:gd name="T11" fmla="*/ 0 h 4"/>
                    <a:gd name="T12" fmla="*/ 4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0" y="4"/>
                      </a:lnTo>
                      <a:lnTo>
                        <a:pt x="0" y="4"/>
                      </a:lnTo>
                      <a:lnTo>
                        <a:pt x="0" y="4"/>
                      </a:lnTo>
                      <a:lnTo>
                        <a:pt x="0" y="4"/>
                      </a:lnTo>
                      <a:lnTo>
                        <a:pt x="4"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59" name="Freeform 363"/>
                <p:cNvSpPr>
                  <a:spLocks/>
                </p:cNvSpPr>
                <p:nvPr/>
              </p:nvSpPr>
              <p:spPr bwMode="auto">
                <a:xfrm>
                  <a:off x="3393" y="1139"/>
                  <a:ext cx="0" cy="2"/>
                </a:xfrm>
                <a:custGeom>
                  <a:avLst/>
                  <a:gdLst>
                    <a:gd name="T0" fmla="*/ 0 h 2"/>
                    <a:gd name="T1" fmla="*/ 0 h 2"/>
                    <a:gd name="T2" fmla="*/ 0 h 2"/>
                    <a:gd name="T3" fmla="*/ 0 h 2"/>
                    <a:gd name="T4" fmla="*/ 0 h 2"/>
                    <a:gd name="T5" fmla="*/ 0 h 2"/>
                    <a:gd name="T6" fmla="*/ 2 h 2"/>
                    <a:gd name="T7" fmla="*/ 2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0"/>
                      </a:lnTo>
                      <a:lnTo>
                        <a:pt x="0" y="0"/>
                      </a:lnTo>
                      <a:lnTo>
                        <a:pt x="0" y="0"/>
                      </a:lnTo>
                      <a:lnTo>
                        <a:pt x="0" y="0"/>
                      </a:lnTo>
                      <a:lnTo>
                        <a:pt x="0" y="2"/>
                      </a:ln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0" name="Freeform 364"/>
                <p:cNvSpPr>
                  <a:spLocks noEditPoints="1"/>
                </p:cNvSpPr>
                <p:nvPr/>
              </p:nvSpPr>
              <p:spPr bwMode="auto">
                <a:xfrm>
                  <a:off x="3379" y="1137"/>
                  <a:ext cx="16" cy="18"/>
                </a:xfrm>
                <a:custGeom>
                  <a:avLst/>
                  <a:gdLst>
                    <a:gd name="T0" fmla="*/ 14 w 16"/>
                    <a:gd name="T1" fmla="*/ 2 h 18"/>
                    <a:gd name="T2" fmla="*/ 14 w 16"/>
                    <a:gd name="T3" fmla="*/ 2 h 18"/>
                    <a:gd name="T4" fmla="*/ 8 w 16"/>
                    <a:gd name="T5" fmla="*/ 8 h 18"/>
                    <a:gd name="T6" fmla="*/ 8 w 16"/>
                    <a:gd name="T7" fmla="*/ 8 h 18"/>
                    <a:gd name="T8" fmla="*/ 2 w 16"/>
                    <a:gd name="T9" fmla="*/ 16 h 18"/>
                    <a:gd name="T10" fmla="*/ 2 w 16"/>
                    <a:gd name="T11" fmla="*/ 16 h 18"/>
                    <a:gd name="T12" fmla="*/ 2 w 16"/>
                    <a:gd name="T13" fmla="*/ 16 h 18"/>
                    <a:gd name="T14" fmla="*/ 2 w 16"/>
                    <a:gd name="T15" fmla="*/ 16 h 18"/>
                    <a:gd name="T16" fmla="*/ 0 w 16"/>
                    <a:gd name="T17" fmla="*/ 18 h 18"/>
                    <a:gd name="T18" fmla="*/ 0 w 16"/>
                    <a:gd name="T19" fmla="*/ 18 h 18"/>
                    <a:gd name="T20" fmla="*/ 0 w 16"/>
                    <a:gd name="T21" fmla="*/ 18 h 18"/>
                    <a:gd name="T22" fmla="*/ 0 w 16"/>
                    <a:gd name="T23" fmla="*/ 18 h 18"/>
                    <a:gd name="T24" fmla="*/ 14 w 16"/>
                    <a:gd name="T25" fmla="*/ 4 h 18"/>
                    <a:gd name="T26" fmla="*/ 14 w 16"/>
                    <a:gd name="T27" fmla="*/ 4 h 18"/>
                    <a:gd name="T28" fmla="*/ 14 w 16"/>
                    <a:gd name="T29" fmla="*/ 2 h 18"/>
                    <a:gd name="T30" fmla="*/ 14 w 16"/>
                    <a:gd name="T31" fmla="*/ 2 h 18"/>
                    <a:gd name="T32" fmla="*/ 14 w 16"/>
                    <a:gd name="T33" fmla="*/ 2 h 18"/>
                    <a:gd name="T34" fmla="*/ 16 w 16"/>
                    <a:gd name="T35" fmla="*/ 0 h 18"/>
                    <a:gd name="T36" fmla="*/ 16 w 16"/>
                    <a:gd name="T37" fmla="*/ 0 h 18"/>
                    <a:gd name="T38" fmla="*/ 14 w 16"/>
                    <a:gd name="T39" fmla="*/ 2 h 18"/>
                    <a:gd name="T40" fmla="*/ 14 w 16"/>
                    <a:gd name="T41" fmla="*/ 2 h 18"/>
                    <a:gd name="T42" fmla="*/ 14 w 16"/>
                    <a:gd name="T43" fmla="*/ 2 h 18"/>
                    <a:gd name="T44" fmla="*/ 16 w 16"/>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8">
                      <a:moveTo>
                        <a:pt x="14" y="2"/>
                      </a:moveTo>
                      <a:lnTo>
                        <a:pt x="14" y="2"/>
                      </a:lnTo>
                      <a:lnTo>
                        <a:pt x="8" y="8"/>
                      </a:lnTo>
                      <a:lnTo>
                        <a:pt x="8" y="8"/>
                      </a:lnTo>
                      <a:lnTo>
                        <a:pt x="2" y="16"/>
                      </a:lnTo>
                      <a:lnTo>
                        <a:pt x="2" y="16"/>
                      </a:lnTo>
                      <a:lnTo>
                        <a:pt x="2" y="16"/>
                      </a:lnTo>
                      <a:lnTo>
                        <a:pt x="2" y="16"/>
                      </a:lnTo>
                      <a:lnTo>
                        <a:pt x="0" y="18"/>
                      </a:lnTo>
                      <a:lnTo>
                        <a:pt x="0" y="18"/>
                      </a:lnTo>
                      <a:lnTo>
                        <a:pt x="0" y="18"/>
                      </a:lnTo>
                      <a:lnTo>
                        <a:pt x="0" y="18"/>
                      </a:lnTo>
                      <a:lnTo>
                        <a:pt x="14" y="4"/>
                      </a:lnTo>
                      <a:lnTo>
                        <a:pt x="14" y="4"/>
                      </a:lnTo>
                      <a:lnTo>
                        <a:pt x="14" y="2"/>
                      </a:lnTo>
                      <a:lnTo>
                        <a:pt x="14" y="2"/>
                      </a:lnTo>
                      <a:lnTo>
                        <a:pt x="14" y="2"/>
                      </a:lnTo>
                      <a:close/>
                      <a:moveTo>
                        <a:pt x="16" y="0"/>
                      </a:moveTo>
                      <a:lnTo>
                        <a:pt x="16" y="0"/>
                      </a:lnTo>
                      <a:lnTo>
                        <a:pt x="14" y="2"/>
                      </a:lnTo>
                      <a:lnTo>
                        <a:pt x="14" y="2"/>
                      </a:lnTo>
                      <a:lnTo>
                        <a:pt x="14" y="2"/>
                      </a:lnTo>
                      <a:lnTo>
                        <a:pt x="16" y="0"/>
                      </a:lnTo>
                      <a:close/>
                    </a:path>
                  </a:pathLst>
                </a:custGeom>
                <a:solidFill>
                  <a:srgbClr val="818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1" name="Freeform 365"/>
                <p:cNvSpPr>
                  <a:spLocks/>
                </p:cNvSpPr>
                <p:nvPr/>
              </p:nvSpPr>
              <p:spPr bwMode="auto">
                <a:xfrm>
                  <a:off x="3379" y="1139"/>
                  <a:ext cx="14" cy="16"/>
                </a:xfrm>
                <a:custGeom>
                  <a:avLst/>
                  <a:gdLst>
                    <a:gd name="T0" fmla="*/ 14 w 14"/>
                    <a:gd name="T1" fmla="*/ 0 h 16"/>
                    <a:gd name="T2" fmla="*/ 14 w 14"/>
                    <a:gd name="T3" fmla="*/ 0 h 16"/>
                    <a:gd name="T4" fmla="*/ 8 w 14"/>
                    <a:gd name="T5" fmla="*/ 6 h 16"/>
                    <a:gd name="T6" fmla="*/ 8 w 14"/>
                    <a:gd name="T7" fmla="*/ 6 h 16"/>
                    <a:gd name="T8" fmla="*/ 2 w 14"/>
                    <a:gd name="T9" fmla="*/ 14 h 16"/>
                    <a:gd name="T10" fmla="*/ 2 w 14"/>
                    <a:gd name="T11" fmla="*/ 14 h 16"/>
                    <a:gd name="T12" fmla="*/ 2 w 14"/>
                    <a:gd name="T13" fmla="*/ 14 h 16"/>
                    <a:gd name="T14" fmla="*/ 2 w 14"/>
                    <a:gd name="T15" fmla="*/ 14 h 16"/>
                    <a:gd name="T16" fmla="*/ 0 w 14"/>
                    <a:gd name="T17" fmla="*/ 16 h 16"/>
                    <a:gd name="T18" fmla="*/ 0 w 14"/>
                    <a:gd name="T19" fmla="*/ 16 h 16"/>
                    <a:gd name="T20" fmla="*/ 0 w 14"/>
                    <a:gd name="T21" fmla="*/ 16 h 16"/>
                    <a:gd name="T22" fmla="*/ 0 w 14"/>
                    <a:gd name="T23" fmla="*/ 16 h 16"/>
                    <a:gd name="T24" fmla="*/ 14 w 14"/>
                    <a:gd name="T25" fmla="*/ 2 h 16"/>
                    <a:gd name="T26" fmla="*/ 14 w 14"/>
                    <a:gd name="T27" fmla="*/ 2 h 16"/>
                    <a:gd name="T28" fmla="*/ 14 w 14"/>
                    <a:gd name="T29" fmla="*/ 0 h 16"/>
                    <a:gd name="T30" fmla="*/ 14 w 14"/>
                    <a:gd name="T31" fmla="*/ 0 h 16"/>
                    <a:gd name="T32" fmla="*/ 14 w 14"/>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6">
                      <a:moveTo>
                        <a:pt x="14" y="0"/>
                      </a:moveTo>
                      <a:lnTo>
                        <a:pt x="14" y="0"/>
                      </a:lnTo>
                      <a:lnTo>
                        <a:pt x="8" y="6"/>
                      </a:lnTo>
                      <a:lnTo>
                        <a:pt x="8" y="6"/>
                      </a:lnTo>
                      <a:lnTo>
                        <a:pt x="2" y="14"/>
                      </a:lnTo>
                      <a:lnTo>
                        <a:pt x="2" y="14"/>
                      </a:lnTo>
                      <a:lnTo>
                        <a:pt x="2" y="14"/>
                      </a:lnTo>
                      <a:lnTo>
                        <a:pt x="2" y="14"/>
                      </a:lnTo>
                      <a:lnTo>
                        <a:pt x="0" y="16"/>
                      </a:lnTo>
                      <a:lnTo>
                        <a:pt x="0" y="16"/>
                      </a:lnTo>
                      <a:lnTo>
                        <a:pt x="0" y="16"/>
                      </a:lnTo>
                      <a:lnTo>
                        <a:pt x="0" y="16"/>
                      </a:lnTo>
                      <a:lnTo>
                        <a:pt x="14" y="2"/>
                      </a:lnTo>
                      <a:lnTo>
                        <a:pt x="14" y="2"/>
                      </a:lnTo>
                      <a:lnTo>
                        <a:pt x="14" y="0"/>
                      </a:lnTo>
                      <a:lnTo>
                        <a:pt x="14"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2" name="Freeform 366"/>
                <p:cNvSpPr>
                  <a:spLocks/>
                </p:cNvSpPr>
                <p:nvPr/>
              </p:nvSpPr>
              <p:spPr bwMode="auto">
                <a:xfrm>
                  <a:off x="3393" y="1137"/>
                  <a:ext cx="2" cy="2"/>
                </a:xfrm>
                <a:custGeom>
                  <a:avLst/>
                  <a:gdLst>
                    <a:gd name="T0" fmla="*/ 2 w 2"/>
                    <a:gd name="T1" fmla="*/ 0 h 2"/>
                    <a:gd name="T2" fmla="*/ 2 w 2"/>
                    <a:gd name="T3" fmla="*/ 0 h 2"/>
                    <a:gd name="T4" fmla="*/ 0 w 2"/>
                    <a:gd name="T5" fmla="*/ 2 h 2"/>
                    <a:gd name="T6" fmla="*/ 0 w 2"/>
                    <a:gd name="T7" fmla="*/ 2 h 2"/>
                    <a:gd name="T8" fmla="*/ 0 w 2"/>
                    <a:gd name="T9" fmla="*/ 2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2" y="0"/>
                      </a:lnTo>
                      <a:lnTo>
                        <a:pt x="0" y="2"/>
                      </a:lnTo>
                      <a:lnTo>
                        <a:pt x="0" y="2"/>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3" name="Freeform 367"/>
                <p:cNvSpPr>
                  <a:spLocks/>
                </p:cNvSpPr>
                <p:nvPr/>
              </p:nvSpPr>
              <p:spPr bwMode="auto">
                <a:xfrm>
                  <a:off x="3361" y="1153"/>
                  <a:ext cx="20" cy="20"/>
                </a:xfrm>
                <a:custGeom>
                  <a:avLst/>
                  <a:gdLst>
                    <a:gd name="T0" fmla="*/ 20 w 20"/>
                    <a:gd name="T1" fmla="*/ 0 h 20"/>
                    <a:gd name="T2" fmla="*/ 20 w 20"/>
                    <a:gd name="T3" fmla="*/ 0 h 20"/>
                    <a:gd name="T4" fmla="*/ 18 w 20"/>
                    <a:gd name="T5" fmla="*/ 0 h 20"/>
                    <a:gd name="T6" fmla="*/ 18 w 20"/>
                    <a:gd name="T7" fmla="*/ 0 h 20"/>
                    <a:gd name="T8" fmla="*/ 18 w 20"/>
                    <a:gd name="T9" fmla="*/ 0 h 20"/>
                    <a:gd name="T10" fmla="*/ 0 w 20"/>
                    <a:gd name="T11" fmla="*/ 20 h 20"/>
                    <a:gd name="T12" fmla="*/ 0 w 20"/>
                    <a:gd name="T13" fmla="*/ 20 h 20"/>
                    <a:gd name="T14" fmla="*/ 14 w 20"/>
                    <a:gd name="T15" fmla="*/ 6 h 20"/>
                    <a:gd name="T16" fmla="*/ 14 w 20"/>
                    <a:gd name="T17" fmla="*/ 6 h 20"/>
                    <a:gd name="T18" fmla="*/ 14 w 20"/>
                    <a:gd name="T19" fmla="*/ 6 h 20"/>
                    <a:gd name="T20" fmla="*/ 18 w 20"/>
                    <a:gd name="T21" fmla="*/ 2 h 20"/>
                    <a:gd name="T22" fmla="*/ 20 w 20"/>
                    <a:gd name="T23" fmla="*/ 0 h 20"/>
                    <a:gd name="T24" fmla="*/ 20 w 20"/>
                    <a:gd name="T25" fmla="*/ 0 h 20"/>
                    <a:gd name="T26" fmla="*/ 20 w 20"/>
                    <a:gd name="T27" fmla="*/ 0 h 20"/>
                    <a:gd name="T28" fmla="*/ 20 w 20"/>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0">
                      <a:moveTo>
                        <a:pt x="20" y="0"/>
                      </a:moveTo>
                      <a:lnTo>
                        <a:pt x="20" y="0"/>
                      </a:lnTo>
                      <a:lnTo>
                        <a:pt x="18" y="0"/>
                      </a:lnTo>
                      <a:lnTo>
                        <a:pt x="18" y="0"/>
                      </a:lnTo>
                      <a:lnTo>
                        <a:pt x="18" y="0"/>
                      </a:lnTo>
                      <a:lnTo>
                        <a:pt x="0" y="20"/>
                      </a:lnTo>
                      <a:lnTo>
                        <a:pt x="0" y="20"/>
                      </a:lnTo>
                      <a:lnTo>
                        <a:pt x="14" y="6"/>
                      </a:lnTo>
                      <a:lnTo>
                        <a:pt x="14" y="6"/>
                      </a:lnTo>
                      <a:lnTo>
                        <a:pt x="14" y="6"/>
                      </a:lnTo>
                      <a:lnTo>
                        <a:pt x="18" y="2"/>
                      </a:lnTo>
                      <a:lnTo>
                        <a:pt x="20" y="0"/>
                      </a:lnTo>
                      <a:lnTo>
                        <a:pt x="20" y="0"/>
                      </a:lnTo>
                      <a:lnTo>
                        <a:pt x="20" y="0"/>
                      </a:lnTo>
                      <a:lnTo>
                        <a:pt x="2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4" name="Freeform 368"/>
                <p:cNvSpPr>
                  <a:spLocks/>
                </p:cNvSpPr>
                <p:nvPr/>
              </p:nvSpPr>
              <p:spPr bwMode="auto">
                <a:xfrm>
                  <a:off x="3361" y="1153"/>
                  <a:ext cx="20" cy="20"/>
                </a:xfrm>
                <a:custGeom>
                  <a:avLst/>
                  <a:gdLst>
                    <a:gd name="T0" fmla="*/ 20 w 20"/>
                    <a:gd name="T1" fmla="*/ 0 h 20"/>
                    <a:gd name="T2" fmla="*/ 20 w 20"/>
                    <a:gd name="T3" fmla="*/ 0 h 20"/>
                    <a:gd name="T4" fmla="*/ 18 w 20"/>
                    <a:gd name="T5" fmla="*/ 0 h 20"/>
                    <a:gd name="T6" fmla="*/ 18 w 20"/>
                    <a:gd name="T7" fmla="*/ 0 h 20"/>
                    <a:gd name="T8" fmla="*/ 18 w 20"/>
                    <a:gd name="T9" fmla="*/ 0 h 20"/>
                    <a:gd name="T10" fmla="*/ 0 w 20"/>
                    <a:gd name="T11" fmla="*/ 20 h 20"/>
                    <a:gd name="T12" fmla="*/ 0 w 20"/>
                    <a:gd name="T13" fmla="*/ 20 h 20"/>
                    <a:gd name="T14" fmla="*/ 14 w 20"/>
                    <a:gd name="T15" fmla="*/ 6 h 20"/>
                    <a:gd name="T16" fmla="*/ 14 w 20"/>
                    <a:gd name="T17" fmla="*/ 6 h 20"/>
                    <a:gd name="T18" fmla="*/ 14 w 20"/>
                    <a:gd name="T19" fmla="*/ 6 h 20"/>
                    <a:gd name="T20" fmla="*/ 18 w 20"/>
                    <a:gd name="T21" fmla="*/ 2 h 20"/>
                    <a:gd name="T22" fmla="*/ 20 w 20"/>
                    <a:gd name="T23" fmla="*/ 0 h 20"/>
                    <a:gd name="T24" fmla="*/ 20 w 20"/>
                    <a:gd name="T25" fmla="*/ 0 h 20"/>
                    <a:gd name="T26" fmla="*/ 20 w 20"/>
                    <a:gd name="T27" fmla="*/ 0 h 20"/>
                    <a:gd name="T28" fmla="*/ 20 w 20"/>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0">
                      <a:moveTo>
                        <a:pt x="20" y="0"/>
                      </a:moveTo>
                      <a:lnTo>
                        <a:pt x="20" y="0"/>
                      </a:lnTo>
                      <a:lnTo>
                        <a:pt x="18" y="0"/>
                      </a:lnTo>
                      <a:lnTo>
                        <a:pt x="18" y="0"/>
                      </a:lnTo>
                      <a:lnTo>
                        <a:pt x="18" y="0"/>
                      </a:lnTo>
                      <a:lnTo>
                        <a:pt x="0" y="20"/>
                      </a:lnTo>
                      <a:lnTo>
                        <a:pt x="0" y="20"/>
                      </a:lnTo>
                      <a:lnTo>
                        <a:pt x="14" y="6"/>
                      </a:lnTo>
                      <a:lnTo>
                        <a:pt x="14" y="6"/>
                      </a:lnTo>
                      <a:lnTo>
                        <a:pt x="14" y="6"/>
                      </a:lnTo>
                      <a:lnTo>
                        <a:pt x="18" y="2"/>
                      </a:lnTo>
                      <a:lnTo>
                        <a:pt x="20" y="0"/>
                      </a:lnTo>
                      <a:lnTo>
                        <a:pt x="20" y="0"/>
                      </a:lnTo>
                      <a:lnTo>
                        <a:pt x="20" y="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5" name="Freeform 369"/>
                <p:cNvSpPr>
                  <a:spLocks/>
                </p:cNvSpPr>
                <p:nvPr/>
              </p:nvSpPr>
              <p:spPr bwMode="auto">
                <a:xfrm>
                  <a:off x="3379" y="1145"/>
                  <a:ext cx="8" cy="8"/>
                </a:xfrm>
                <a:custGeom>
                  <a:avLst/>
                  <a:gdLst>
                    <a:gd name="T0" fmla="*/ 8 w 8"/>
                    <a:gd name="T1" fmla="*/ 0 h 8"/>
                    <a:gd name="T2" fmla="*/ 8 w 8"/>
                    <a:gd name="T3" fmla="*/ 0 h 8"/>
                    <a:gd name="T4" fmla="*/ 0 w 8"/>
                    <a:gd name="T5" fmla="*/ 6 h 8"/>
                    <a:gd name="T6" fmla="*/ 2 w 8"/>
                    <a:gd name="T7" fmla="*/ 8 h 8"/>
                    <a:gd name="T8" fmla="*/ 2 w 8"/>
                    <a:gd name="T9" fmla="*/ 8 h 8"/>
                    <a:gd name="T10" fmla="*/ 8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8" y="0"/>
                      </a:moveTo>
                      <a:lnTo>
                        <a:pt x="8" y="0"/>
                      </a:lnTo>
                      <a:lnTo>
                        <a:pt x="0" y="6"/>
                      </a:lnTo>
                      <a:lnTo>
                        <a:pt x="2" y="8"/>
                      </a:lnTo>
                      <a:lnTo>
                        <a:pt x="2" y="8"/>
                      </a:lnTo>
                      <a:lnTo>
                        <a:pt x="8" y="0"/>
                      </a:lnTo>
                      <a:close/>
                    </a:path>
                  </a:pathLst>
                </a:custGeom>
                <a:solidFill>
                  <a:srgbClr val="7072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6" name="Freeform 370"/>
                <p:cNvSpPr>
                  <a:spLocks/>
                </p:cNvSpPr>
                <p:nvPr/>
              </p:nvSpPr>
              <p:spPr bwMode="auto">
                <a:xfrm>
                  <a:off x="3379" y="1145"/>
                  <a:ext cx="8" cy="8"/>
                </a:xfrm>
                <a:custGeom>
                  <a:avLst/>
                  <a:gdLst>
                    <a:gd name="T0" fmla="*/ 8 w 8"/>
                    <a:gd name="T1" fmla="*/ 0 h 8"/>
                    <a:gd name="T2" fmla="*/ 8 w 8"/>
                    <a:gd name="T3" fmla="*/ 0 h 8"/>
                    <a:gd name="T4" fmla="*/ 0 w 8"/>
                    <a:gd name="T5" fmla="*/ 6 h 8"/>
                    <a:gd name="T6" fmla="*/ 2 w 8"/>
                    <a:gd name="T7" fmla="*/ 8 h 8"/>
                    <a:gd name="T8" fmla="*/ 2 w 8"/>
                    <a:gd name="T9" fmla="*/ 8 h 8"/>
                    <a:gd name="T10" fmla="*/ 8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8" y="0"/>
                      </a:moveTo>
                      <a:lnTo>
                        <a:pt x="8" y="0"/>
                      </a:lnTo>
                      <a:lnTo>
                        <a:pt x="0" y="6"/>
                      </a:lnTo>
                      <a:lnTo>
                        <a:pt x="2" y="8"/>
                      </a:lnTo>
                      <a:lnTo>
                        <a:pt x="2" y="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7" name="Freeform 371"/>
                <p:cNvSpPr>
                  <a:spLocks/>
                </p:cNvSpPr>
                <p:nvPr/>
              </p:nvSpPr>
              <p:spPr bwMode="auto">
                <a:xfrm>
                  <a:off x="3379" y="1151"/>
                  <a:ext cx="2" cy="2"/>
                </a:xfrm>
                <a:custGeom>
                  <a:avLst/>
                  <a:gdLst>
                    <a:gd name="T0" fmla="*/ 0 w 2"/>
                    <a:gd name="T1" fmla="*/ 0 h 2"/>
                    <a:gd name="T2" fmla="*/ 0 w 2"/>
                    <a:gd name="T3" fmla="*/ 0 h 2"/>
                    <a:gd name="T4" fmla="*/ 0 w 2"/>
                    <a:gd name="T5" fmla="*/ 0 h 2"/>
                    <a:gd name="T6" fmla="*/ 0 w 2"/>
                    <a:gd name="T7" fmla="*/ 0 h 2"/>
                    <a:gd name="T8" fmla="*/ 0 w 2"/>
                    <a:gd name="T9" fmla="*/ 2 h 2"/>
                    <a:gd name="T10" fmla="*/ 0 w 2"/>
                    <a:gd name="T11" fmla="*/ 2 h 2"/>
                    <a:gd name="T12" fmla="*/ 0 w 2"/>
                    <a:gd name="T13" fmla="*/ 2 h 2"/>
                    <a:gd name="T14" fmla="*/ 0 w 2"/>
                    <a:gd name="T15" fmla="*/ 2 h 2"/>
                    <a:gd name="T16" fmla="*/ 2 w 2"/>
                    <a:gd name="T17" fmla="*/ 2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0" y="0"/>
                      </a:lnTo>
                      <a:lnTo>
                        <a:pt x="0" y="0"/>
                      </a:lnTo>
                      <a:lnTo>
                        <a:pt x="0" y="2"/>
                      </a:lnTo>
                      <a:lnTo>
                        <a:pt x="0" y="2"/>
                      </a:lnTo>
                      <a:lnTo>
                        <a:pt x="0" y="2"/>
                      </a:lnTo>
                      <a:lnTo>
                        <a:pt x="0" y="2"/>
                      </a:lnTo>
                      <a:lnTo>
                        <a:pt x="2" y="2"/>
                      </a:lnTo>
                      <a:lnTo>
                        <a:pt x="0" y="0"/>
                      </a:lnTo>
                      <a:close/>
                    </a:path>
                  </a:pathLst>
                </a:custGeom>
                <a:solidFill>
                  <a:srgbClr val="761F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8" name="Freeform 372"/>
                <p:cNvSpPr>
                  <a:spLocks/>
                </p:cNvSpPr>
                <p:nvPr/>
              </p:nvSpPr>
              <p:spPr bwMode="auto">
                <a:xfrm>
                  <a:off x="3379" y="1151"/>
                  <a:ext cx="2" cy="2"/>
                </a:xfrm>
                <a:custGeom>
                  <a:avLst/>
                  <a:gdLst>
                    <a:gd name="T0" fmla="*/ 0 w 2"/>
                    <a:gd name="T1" fmla="*/ 0 h 2"/>
                    <a:gd name="T2" fmla="*/ 0 w 2"/>
                    <a:gd name="T3" fmla="*/ 0 h 2"/>
                    <a:gd name="T4" fmla="*/ 0 w 2"/>
                    <a:gd name="T5" fmla="*/ 0 h 2"/>
                    <a:gd name="T6" fmla="*/ 0 w 2"/>
                    <a:gd name="T7" fmla="*/ 0 h 2"/>
                    <a:gd name="T8" fmla="*/ 0 w 2"/>
                    <a:gd name="T9" fmla="*/ 2 h 2"/>
                    <a:gd name="T10" fmla="*/ 0 w 2"/>
                    <a:gd name="T11" fmla="*/ 2 h 2"/>
                    <a:gd name="T12" fmla="*/ 0 w 2"/>
                    <a:gd name="T13" fmla="*/ 2 h 2"/>
                    <a:gd name="T14" fmla="*/ 0 w 2"/>
                    <a:gd name="T15" fmla="*/ 2 h 2"/>
                    <a:gd name="T16" fmla="*/ 2 w 2"/>
                    <a:gd name="T17" fmla="*/ 2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0" y="0"/>
                      </a:lnTo>
                      <a:lnTo>
                        <a:pt x="0" y="0"/>
                      </a:lnTo>
                      <a:lnTo>
                        <a:pt x="0" y="2"/>
                      </a:lnTo>
                      <a:lnTo>
                        <a:pt x="0" y="2"/>
                      </a:lnTo>
                      <a:lnTo>
                        <a:pt x="0" y="2"/>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69" name="Freeform 373"/>
                <p:cNvSpPr>
                  <a:spLocks/>
                </p:cNvSpPr>
                <p:nvPr/>
              </p:nvSpPr>
              <p:spPr bwMode="auto">
                <a:xfrm>
                  <a:off x="3223" y="1177"/>
                  <a:ext cx="116" cy="64"/>
                </a:xfrm>
                <a:custGeom>
                  <a:avLst/>
                  <a:gdLst>
                    <a:gd name="T0" fmla="*/ 114 w 116"/>
                    <a:gd name="T1" fmla="*/ 0 h 64"/>
                    <a:gd name="T2" fmla="*/ 114 w 116"/>
                    <a:gd name="T3" fmla="*/ 0 h 64"/>
                    <a:gd name="T4" fmla="*/ 86 w 116"/>
                    <a:gd name="T5" fmla="*/ 14 h 64"/>
                    <a:gd name="T6" fmla="*/ 58 w 116"/>
                    <a:gd name="T7" fmla="*/ 26 h 64"/>
                    <a:gd name="T8" fmla="*/ 30 w 116"/>
                    <a:gd name="T9" fmla="*/ 38 h 64"/>
                    <a:gd name="T10" fmla="*/ 0 w 116"/>
                    <a:gd name="T11" fmla="*/ 48 h 64"/>
                    <a:gd name="T12" fmla="*/ 0 w 116"/>
                    <a:gd name="T13" fmla="*/ 48 h 64"/>
                    <a:gd name="T14" fmla="*/ 0 w 116"/>
                    <a:gd name="T15" fmla="*/ 48 h 64"/>
                    <a:gd name="T16" fmla="*/ 0 w 116"/>
                    <a:gd name="T17" fmla="*/ 48 h 64"/>
                    <a:gd name="T18" fmla="*/ 6 w 116"/>
                    <a:gd name="T19" fmla="*/ 64 h 64"/>
                    <a:gd name="T20" fmla="*/ 12 w 116"/>
                    <a:gd name="T21" fmla="*/ 62 h 64"/>
                    <a:gd name="T22" fmla="*/ 12 w 116"/>
                    <a:gd name="T23" fmla="*/ 62 h 64"/>
                    <a:gd name="T24" fmla="*/ 20 w 116"/>
                    <a:gd name="T25" fmla="*/ 60 h 64"/>
                    <a:gd name="T26" fmla="*/ 20 w 116"/>
                    <a:gd name="T27" fmla="*/ 60 h 64"/>
                    <a:gd name="T28" fmla="*/ 26 w 116"/>
                    <a:gd name="T29" fmla="*/ 58 h 64"/>
                    <a:gd name="T30" fmla="*/ 26 w 116"/>
                    <a:gd name="T31" fmla="*/ 58 h 64"/>
                    <a:gd name="T32" fmla="*/ 34 w 116"/>
                    <a:gd name="T33" fmla="*/ 56 h 64"/>
                    <a:gd name="T34" fmla="*/ 34 w 116"/>
                    <a:gd name="T35" fmla="*/ 56 h 64"/>
                    <a:gd name="T36" fmla="*/ 42 w 116"/>
                    <a:gd name="T37" fmla="*/ 52 h 64"/>
                    <a:gd name="T38" fmla="*/ 42 w 116"/>
                    <a:gd name="T39" fmla="*/ 52 h 64"/>
                    <a:gd name="T40" fmla="*/ 50 w 116"/>
                    <a:gd name="T41" fmla="*/ 50 h 64"/>
                    <a:gd name="T42" fmla="*/ 50 w 116"/>
                    <a:gd name="T43" fmla="*/ 50 h 64"/>
                    <a:gd name="T44" fmla="*/ 56 w 116"/>
                    <a:gd name="T45" fmla="*/ 48 h 64"/>
                    <a:gd name="T46" fmla="*/ 56 w 116"/>
                    <a:gd name="T47" fmla="*/ 48 h 64"/>
                    <a:gd name="T48" fmla="*/ 64 w 116"/>
                    <a:gd name="T49" fmla="*/ 44 h 64"/>
                    <a:gd name="T50" fmla="*/ 64 w 116"/>
                    <a:gd name="T51" fmla="*/ 44 h 64"/>
                    <a:gd name="T52" fmla="*/ 70 w 116"/>
                    <a:gd name="T53" fmla="*/ 40 h 64"/>
                    <a:gd name="T54" fmla="*/ 70 w 116"/>
                    <a:gd name="T55" fmla="*/ 40 h 64"/>
                    <a:gd name="T56" fmla="*/ 78 w 116"/>
                    <a:gd name="T57" fmla="*/ 38 h 64"/>
                    <a:gd name="T58" fmla="*/ 78 w 116"/>
                    <a:gd name="T59" fmla="*/ 38 h 64"/>
                    <a:gd name="T60" fmla="*/ 84 w 116"/>
                    <a:gd name="T61" fmla="*/ 34 h 64"/>
                    <a:gd name="T62" fmla="*/ 84 w 116"/>
                    <a:gd name="T63" fmla="*/ 34 h 64"/>
                    <a:gd name="T64" fmla="*/ 92 w 116"/>
                    <a:gd name="T65" fmla="*/ 30 h 64"/>
                    <a:gd name="T66" fmla="*/ 92 w 116"/>
                    <a:gd name="T67" fmla="*/ 30 h 64"/>
                    <a:gd name="T68" fmla="*/ 106 w 116"/>
                    <a:gd name="T69" fmla="*/ 22 h 64"/>
                    <a:gd name="T70" fmla="*/ 106 w 116"/>
                    <a:gd name="T71" fmla="*/ 22 h 64"/>
                    <a:gd name="T72" fmla="*/ 112 w 116"/>
                    <a:gd name="T73" fmla="*/ 18 h 64"/>
                    <a:gd name="T74" fmla="*/ 112 w 116"/>
                    <a:gd name="T75" fmla="*/ 18 h 64"/>
                    <a:gd name="T76" fmla="*/ 116 w 116"/>
                    <a:gd name="T77" fmla="*/ 14 h 64"/>
                    <a:gd name="T78" fmla="*/ 116 w 116"/>
                    <a:gd name="T79" fmla="*/ 14 h 64"/>
                    <a:gd name="T80" fmla="*/ 114 w 116"/>
                    <a:gd name="T8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64">
                      <a:moveTo>
                        <a:pt x="114" y="0"/>
                      </a:moveTo>
                      <a:lnTo>
                        <a:pt x="114" y="0"/>
                      </a:lnTo>
                      <a:lnTo>
                        <a:pt x="86" y="14"/>
                      </a:lnTo>
                      <a:lnTo>
                        <a:pt x="58" y="26"/>
                      </a:lnTo>
                      <a:lnTo>
                        <a:pt x="30" y="38"/>
                      </a:lnTo>
                      <a:lnTo>
                        <a:pt x="0" y="48"/>
                      </a:lnTo>
                      <a:lnTo>
                        <a:pt x="0" y="48"/>
                      </a:lnTo>
                      <a:lnTo>
                        <a:pt x="0" y="48"/>
                      </a:lnTo>
                      <a:lnTo>
                        <a:pt x="0" y="48"/>
                      </a:lnTo>
                      <a:lnTo>
                        <a:pt x="6" y="64"/>
                      </a:lnTo>
                      <a:lnTo>
                        <a:pt x="12" y="62"/>
                      </a:lnTo>
                      <a:lnTo>
                        <a:pt x="12" y="62"/>
                      </a:lnTo>
                      <a:lnTo>
                        <a:pt x="20" y="60"/>
                      </a:lnTo>
                      <a:lnTo>
                        <a:pt x="20" y="60"/>
                      </a:lnTo>
                      <a:lnTo>
                        <a:pt x="26" y="58"/>
                      </a:lnTo>
                      <a:lnTo>
                        <a:pt x="26" y="58"/>
                      </a:lnTo>
                      <a:lnTo>
                        <a:pt x="34" y="56"/>
                      </a:lnTo>
                      <a:lnTo>
                        <a:pt x="34" y="56"/>
                      </a:lnTo>
                      <a:lnTo>
                        <a:pt x="42" y="52"/>
                      </a:lnTo>
                      <a:lnTo>
                        <a:pt x="42" y="52"/>
                      </a:lnTo>
                      <a:lnTo>
                        <a:pt x="50" y="50"/>
                      </a:lnTo>
                      <a:lnTo>
                        <a:pt x="50" y="50"/>
                      </a:lnTo>
                      <a:lnTo>
                        <a:pt x="56" y="48"/>
                      </a:lnTo>
                      <a:lnTo>
                        <a:pt x="56" y="48"/>
                      </a:lnTo>
                      <a:lnTo>
                        <a:pt x="64" y="44"/>
                      </a:lnTo>
                      <a:lnTo>
                        <a:pt x="64" y="44"/>
                      </a:lnTo>
                      <a:lnTo>
                        <a:pt x="70" y="40"/>
                      </a:lnTo>
                      <a:lnTo>
                        <a:pt x="70" y="40"/>
                      </a:lnTo>
                      <a:lnTo>
                        <a:pt x="78" y="38"/>
                      </a:lnTo>
                      <a:lnTo>
                        <a:pt x="78" y="38"/>
                      </a:lnTo>
                      <a:lnTo>
                        <a:pt x="84" y="34"/>
                      </a:lnTo>
                      <a:lnTo>
                        <a:pt x="84" y="34"/>
                      </a:lnTo>
                      <a:lnTo>
                        <a:pt x="92" y="30"/>
                      </a:lnTo>
                      <a:lnTo>
                        <a:pt x="92" y="30"/>
                      </a:lnTo>
                      <a:lnTo>
                        <a:pt x="106" y="22"/>
                      </a:lnTo>
                      <a:lnTo>
                        <a:pt x="106" y="22"/>
                      </a:lnTo>
                      <a:lnTo>
                        <a:pt x="112" y="18"/>
                      </a:lnTo>
                      <a:lnTo>
                        <a:pt x="112" y="18"/>
                      </a:lnTo>
                      <a:lnTo>
                        <a:pt x="116" y="14"/>
                      </a:lnTo>
                      <a:lnTo>
                        <a:pt x="116" y="14"/>
                      </a:lnTo>
                      <a:lnTo>
                        <a:pt x="114" y="0"/>
                      </a:lnTo>
                      <a:close/>
                    </a:path>
                  </a:pathLst>
                </a:custGeom>
                <a:solidFill>
                  <a:srgbClr val="C0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70" name="Freeform 374"/>
                <p:cNvSpPr>
                  <a:spLocks/>
                </p:cNvSpPr>
                <p:nvPr/>
              </p:nvSpPr>
              <p:spPr bwMode="auto">
                <a:xfrm>
                  <a:off x="3223" y="1177"/>
                  <a:ext cx="116" cy="64"/>
                </a:xfrm>
                <a:custGeom>
                  <a:avLst/>
                  <a:gdLst>
                    <a:gd name="T0" fmla="*/ 114 w 116"/>
                    <a:gd name="T1" fmla="*/ 0 h 64"/>
                    <a:gd name="T2" fmla="*/ 114 w 116"/>
                    <a:gd name="T3" fmla="*/ 0 h 64"/>
                    <a:gd name="T4" fmla="*/ 86 w 116"/>
                    <a:gd name="T5" fmla="*/ 14 h 64"/>
                    <a:gd name="T6" fmla="*/ 58 w 116"/>
                    <a:gd name="T7" fmla="*/ 26 h 64"/>
                    <a:gd name="T8" fmla="*/ 30 w 116"/>
                    <a:gd name="T9" fmla="*/ 38 h 64"/>
                    <a:gd name="T10" fmla="*/ 0 w 116"/>
                    <a:gd name="T11" fmla="*/ 48 h 64"/>
                    <a:gd name="T12" fmla="*/ 0 w 116"/>
                    <a:gd name="T13" fmla="*/ 48 h 64"/>
                    <a:gd name="T14" fmla="*/ 0 w 116"/>
                    <a:gd name="T15" fmla="*/ 48 h 64"/>
                    <a:gd name="T16" fmla="*/ 0 w 116"/>
                    <a:gd name="T17" fmla="*/ 48 h 64"/>
                    <a:gd name="T18" fmla="*/ 6 w 116"/>
                    <a:gd name="T19" fmla="*/ 64 h 64"/>
                    <a:gd name="T20" fmla="*/ 12 w 116"/>
                    <a:gd name="T21" fmla="*/ 62 h 64"/>
                    <a:gd name="T22" fmla="*/ 12 w 116"/>
                    <a:gd name="T23" fmla="*/ 62 h 64"/>
                    <a:gd name="T24" fmla="*/ 20 w 116"/>
                    <a:gd name="T25" fmla="*/ 60 h 64"/>
                    <a:gd name="T26" fmla="*/ 20 w 116"/>
                    <a:gd name="T27" fmla="*/ 60 h 64"/>
                    <a:gd name="T28" fmla="*/ 26 w 116"/>
                    <a:gd name="T29" fmla="*/ 58 h 64"/>
                    <a:gd name="T30" fmla="*/ 26 w 116"/>
                    <a:gd name="T31" fmla="*/ 58 h 64"/>
                    <a:gd name="T32" fmla="*/ 34 w 116"/>
                    <a:gd name="T33" fmla="*/ 56 h 64"/>
                    <a:gd name="T34" fmla="*/ 34 w 116"/>
                    <a:gd name="T35" fmla="*/ 56 h 64"/>
                    <a:gd name="T36" fmla="*/ 42 w 116"/>
                    <a:gd name="T37" fmla="*/ 52 h 64"/>
                    <a:gd name="T38" fmla="*/ 42 w 116"/>
                    <a:gd name="T39" fmla="*/ 52 h 64"/>
                    <a:gd name="T40" fmla="*/ 50 w 116"/>
                    <a:gd name="T41" fmla="*/ 50 h 64"/>
                    <a:gd name="T42" fmla="*/ 50 w 116"/>
                    <a:gd name="T43" fmla="*/ 50 h 64"/>
                    <a:gd name="T44" fmla="*/ 56 w 116"/>
                    <a:gd name="T45" fmla="*/ 48 h 64"/>
                    <a:gd name="T46" fmla="*/ 56 w 116"/>
                    <a:gd name="T47" fmla="*/ 48 h 64"/>
                    <a:gd name="T48" fmla="*/ 64 w 116"/>
                    <a:gd name="T49" fmla="*/ 44 h 64"/>
                    <a:gd name="T50" fmla="*/ 64 w 116"/>
                    <a:gd name="T51" fmla="*/ 44 h 64"/>
                    <a:gd name="T52" fmla="*/ 70 w 116"/>
                    <a:gd name="T53" fmla="*/ 40 h 64"/>
                    <a:gd name="T54" fmla="*/ 70 w 116"/>
                    <a:gd name="T55" fmla="*/ 40 h 64"/>
                    <a:gd name="T56" fmla="*/ 78 w 116"/>
                    <a:gd name="T57" fmla="*/ 38 h 64"/>
                    <a:gd name="T58" fmla="*/ 78 w 116"/>
                    <a:gd name="T59" fmla="*/ 38 h 64"/>
                    <a:gd name="T60" fmla="*/ 84 w 116"/>
                    <a:gd name="T61" fmla="*/ 34 h 64"/>
                    <a:gd name="T62" fmla="*/ 84 w 116"/>
                    <a:gd name="T63" fmla="*/ 34 h 64"/>
                    <a:gd name="T64" fmla="*/ 92 w 116"/>
                    <a:gd name="T65" fmla="*/ 30 h 64"/>
                    <a:gd name="T66" fmla="*/ 92 w 116"/>
                    <a:gd name="T67" fmla="*/ 30 h 64"/>
                    <a:gd name="T68" fmla="*/ 106 w 116"/>
                    <a:gd name="T69" fmla="*/ 22 h 64"/>
                    <a:gd name="T70" fmla="*/ 106 w 116"/>
                    <a:gd name="T71" fmla="*/ 22 h 64"/>
                    <a:gd name="T72" fmla="*/ 112 w 116"/>
                    <a:gd name="T73" fmla="*/ 18 h 64"/>
                    <a:gd name="T74" fmla="*/ 112 w 116"/>
                    <a:gd name="T75" fmla="*/ 18 h 64"/>
                    <a:gd name="T76" fmla="*/ 116 w 116"/>
                    <a:gd name="T77" fmla="*/ 14 h 64"/>
                    <a:gd name="T78" fmla="*/ 116 w 116"/>
                    <a:gd name="T79" fmla="*/ 14 h 64"/>
                    <a:gd name="T80" fmla="*/ 114 w 116"/>
                    <a:gd name="T8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64">
                      <a:moveTo>
                        <a:pt x="114" y="0"/>
                      </a:moveTo>
                      <a:lnTo>
                        <a:pt x="114" y="0"/>
                      </a:lnTo>
                      <a:lnTo>
                        <a:pt x="86" y="14"/>
                      </a:lnTo>
                      <a:lnTo>
                        <a:pt x="58" y="26"/>
                      </a:lnTo>
                      <a:lnTo>
                        <a:pt x="30" y="38"/>
                      </a:lnTo>
                      <a:lnTo>
                        <a:pt x="0" y="48"/>
                      </a:lnTo>
                      <a:lnTo>
                        <a:pt x="0" y="48"/>
                      </a:lnTo>
                      <a:lnTo>
                        <a:pt x="0" y="48"/>
                      </a:lnTo>
                      <a:lnTo>
                        <a:pt x="0" y="48"/>
                      </a:lnTo>
                      <a:lnTo>
                        <a:pt x="6" y="64"/>
                      </a:lnTo>
                      <a:lnTo>
                        <a:pt x="12" y="62"/>
                      </a:lnTo>
                      <a:lnTo>
                        <a:pt x="12" y="62"/>
                      </a:lnTo>
                      <a:lnTo>
                        <a:pt x="20" y="60"/>
                      </a:lnTo>
                      <a:lnTo>
                        <a:pt x="20" y="60"/>
                      </a:lnTo>
                      <a:lnTo>
                        <a:pt x="26" y="58"/>
                      </a:lnTo>
                      <a:lnTo>
                        <a:pt x="26" y="58"/>
                      </a:lnTo>
                      <a:lnTo>
                        <a:pt x="34" y="56"/>
                      </a:lnTo>
                      <a:lnTo>
                        <a:pt x="34" y="56"/>
                      </a:lnTo>
                      <a:lnTo>
                        <a:pt x="42" y="52"/>
                      </a:lnTo>
                      <a:lnTo>
                        <a:pt x="42" y="52"/>
                      </a:lnTo>
                      <a:lnTo>
                        <a:pt x="50" y="50"/>
                      </a:lnTo>
                      <a:lnTo>
                        <a:pt x="50" y="50"/>
                      </a:lnTo>
                      <a:lnTo>
                        <a:pt x="56" y="48"/>
                      </a:lnTo>
                      <a:lnTo>
                        <a:pt x="56" y="48"/>
                      </a:lnTo>
                      <a:lnTo>
                        <a:pt x="64" y="44"/>
                      </a:lnTo>
                      <a:lnTo>
                        <a:pt x="64" y="44"/>
                      </a:lnTo>
                      <a:lnTo>
                        <a:pt x="70" y="40"/>
                      </a:lnTo>
                      <a:lnTo>
                        <a:pt x="70" y="40"/>
                      </a:lnTo>
                      <a:lnTo>
                        <a:pt x="78" y="38"/>
                      </a:lnTo>
                      <a:lnTo>
                        <a:pt x="78" y="38"/>
                      </a:lnTo>
                      <a:lnTo>
                        <a:pt x="84" y="34"/>
                      </a:lnTo>
                      <a:lnTo>
                        <a:pt x="84" y="34"/>
                      </a:lnTo>
                      <a:lnTo>
                        <a:pt x="92" y="30"/>
                      </a:lnTo>
                      <a:lnTo>
                        <a:pt x="92" y="30"/>
                      </a:lnTo>
                      <a:lnTo>
                        <a:pt x="106" y="22"/>
                      </a:lnTo>
                      <a:lnTo>
                        <a:pt x="106" y="22"/>
                      </a:lnTo>
                      <a:lnTo>
                        <a:pt x="112" y="18"/>
                      </a:lnTo>
                      <a:lnTo>
                        <a:pt x="112" y="18"/>
                      </a:lnTo>
                      <a:lnTo>
                        <a:pt x="116" y="14"/>
                      </a:lnTo>
                      <a:lnTo>
                        <a:pt x="116" y="14"/>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71" name="Freeform 375"/>
                <p:cNvSpPr>
                  <a:spLocks/>
                </p:cNvSpPr>
                <p:nvPr/>
              </p:nvSpPr>
              <p:spPr bwMode="auto">
                <a:xfrm>
                  <a:off x="3221" y="1191"/>
                  <a:ext cx="118" cy="54"/>
                </a:xfrm>
                <a:custGeom>
                  <a:avLst/>
                  <a:gdLst>
                    <a:gd name="T0" fmla="*/ 118 w 118"/>
                    <a:gd name="T1" fmla="*/ 0 h 54"/>
                    <a:gd name="T2" fmla="*/ 118 w 118"/>
                    <a:gd name="T3" fmla="*/ 0 h 54"/>
                    <a:gd name="T4" fmla="*/ 114 w 118"/>
                    <a:gd name="T5" fmla="*/ 4 h 54"/>
                    <a:gd name="T6" fmla="*/ 114 w 118"/>
                    <a:gd name="T7" fmla="*/ 4 h 54"/>
                    <a:gd name="T8" fmla="*/ 108 w 118"/>
                    <a:gd name="T9" fmla="*/ 8 h 54"/>
                    <a:gd name="T10" fmla="*/ 108 w 118"/>
                    <a:gd name="T11" fmla="*/ 8 h 54"/>
                    <a:gd name="T12" fmla="*/ 94 w 118"/>
                    <a:gd name="T13" fmla="*/ 16 h 54"/>
                    <a:gd name="T14" fmla="*/ 94 w 118"/>
                    <a:gd name="T15" fmla="*/ 16 h 54"/>
                    <a:gd name="T16" fmla="*/ 86 w 118"/>
                    <a:gd name="T17" fmla="*/ 20 h 54"/>
                    <a:gd name="T18" fmla="*/ 86 w 118"/>
                    <a:gd name="T19" fmla="*/ 20 h 54"/>
                    <a:gd name="T20" fmla="*/ 80 w 118"/>
                    <a:gd name="T21" fmla="*/ 24 h 54"/>
                    <a:gd name="T22" fmla="*/ 80 w 118"/>
                    <a:gd name="T23" fmla="*/ 24 h 54"/>
                    <a:gd name="T24" fmla="*/ 72 w 118"/>
                    <a:gd name="T25" fmla="*/ 26 h 54"/>
                    <a:gd name="T26" fmla="*/ 72 w 118"/>
                    <a:gd name="T27" fmla="*/ 26 h 54"/>
                    <a:gd name="T28" fmla="*/ 66 w 118"/>
                    <a:gd name="T29" fmla="*/ 30 h 54"/>
                    <a:gd name="T30" fmla="*/ 66 w 118"/>
                    <a:gd name="T31" fmla="*/ 30 h 54"/>
                    <a:gd name="T32" fmla="*/ 58 w 118"/>
                    <a:gd name="T33" fmla="*/ 34 h 54"/>
                    <a:gd name="T34" fmla="*/ 58 w 118"/>
                    <a:gd name="T35" fmla="*/ 34 h 54"/>
                    <a:gd name="T36" fmla="*/ 52 w 118"/>
                    <a:gd name="T37" fmla="*/ 36 h 54"/>
                    <a:gd name="T38" fmla="*/ 52 w 118"/>
                    <a:gd name="T39" fmla="*/ 36 h 54"/>
                    <a:gd name="T40" fmla="*/ 44 w 118"/>
                    <a:gd name="T41" fmla="*/ 38 h 54"/>
                    <a:gd name="T42" fmla="*/ 44 w 118"/>
                    <a:gd name="T43" fmla="*/ 38 h 54"/>
                    <a:gd name="T44" fmla="*/ 36 w 118"/>
                    <a:gd name="T45" fmla="*/ 42 h 54"/>
                    <a:gd name="T46" fmla="*/ 36 w 118"/>
                    <a:gd name="T47" fmla="*/ 42 h 54"/>
                    <a:gd name="T48" fmla="*/ 28 w 118"/>
                    <a:gd name="T49" fmla="*/ 44 h 54"/>
                    <a:gd name="T50" fmla="*/ 28 w 118"/>
                    <a:gd name="T51" fmla="*/ 44 h 54"/>
                    <a:gd name="T52" fmla="*/ 22 w 118"/>
                    <a:gd name="T53" fmla="*/ 46 h 54"/>
                    <a:gd name="T54" fmla="*/ 22 w 118"/>
                    <a:gd name="T55" fmla="*/ 46 h 54"/>
                    <a:gd name="T56" fmla="*/ 14 w 118"/>
                    <a:gd name="T57" fmla="*/ 48 h 54"/>
                    <a:gd name="T58" fmla="*/ 8 w 118"/>
                    <a:gd name="T59" fmla="*/ 50 h 54"/>
                    <a:gd name="T60" fmla="*/ 8 w 118"/>
                    <a:gd name="T61" fmla="*/ 50 h 54"/>
                    <a:gd name="T62" fmla="*/ 2 w 118"/>
                    <a:gd name="T63" fmla="*/ 34 h 54"/>
                    <a:gd name="T64" fmla="*/ 2 w 118"/>
                    <a:gd name="T65" fmla="*/ 34 h 54"/>
                    <a:gd name="T66" fmla="*/ 2 w 118"/>
                    <a:gd name="T67" fmla="*/ 34 h 54"/>
                    <a:gd name="T68" fmla="*/ 2 w 118"/>
                    <a:gd name="T69" fmla="*/ 34 h 54"/>
                    <a:gd name="T70" fmla="*/ 0 w 118"/>
                    <a:gd name="T71" fmla="*/ 34 h 54"/>
                    <a:gd name="T72" fmla="*/ 0 w 118"/>
                    <a:gd name="T73" fmla="*/ 36 h 54"/>
                    <a:gd name="T74" fmla="*/ 0 w 118"/>
                    <a:gd name="T75" fmla="*/ 36 h 54"/>
                    <a:gd name="T76" fmla="*/ 2 w 118"/>
                    <a:gd name="T77" fmla="*/ 40 h 54"/>
                    <a:gd name="T78" fmla="*/ 2 w 118"/>
                    <a:gd name="T79" fmla="*/ 44 h 54"/>
                    <a:gd name="T80" fmla="*/ 2 w 118"/>
                    <a:gd name="T81" fmla="*/ 44 h 54"/>
                    <a:gd name="T82" fmla="*/ 4 w 118"/>
                    <a:gd name="T83" fmla="*/ 48 h 54"/>
                    <a:gd name="T84" fmla="*/ 6 w 118"/>
                    <a:gd name="T85" fmla="*/ 54 h 54"/>
                    <a:gd name="T86" fmla="*/ 6 w 118"/>
                    <a:gd name="T87" fmla="*/ 54 h 54"/>
                    <a:gd name="T88" fmla="*/ 40 w 118"/>
                    <a:gd name="T89" fmla="*/ 44 h 54"/>
                    <a:gd name="T90" fmla="*/ 70 w 118"/>
                    <a:gd name="T91" fmla="*/ 30 h 54"/>
                    <a:gd name="T92" fmla="*/ 96 w 118"/>
                    <a:gd name="T93" fmla="*/ 16 h 54"/>
                    <a:gd name="T94" fmla="*/ 118 w 118"/>
                    <a:gd name="T95" fmla="*/ 0 h 54"/>
                    <a:gd name="T96" fmla="*/ 118 w 118"/>
                    <a:gd name="T97" fmla="*/ 0 h 54"/>
                    <a:gd name="T98" fmla="*/ 118 w 118"/>
                    <a:gd name="T9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54">
                      <a:moveTo>
                        <a:pt x="118" y="0"/>
                      </a:moveTo>
                      <a:lnTo>
                        <a:pt x="118" y="0"/>
                      </a:lnTo>
                      <a:lnTo>
                        <a:pt x="114" y="4"/>
                      </a:lnTo>
                      <a:lnTo>
                        <a:pt x="114" y="4"/>
                      </a:lnTo>
                      <a:lnTo>
                        <a:pt x="108" y="8"/>
                      </a:lnTo>
                      <a:lnTo>
                        <a:pt x="108" y="8"/>
                      </a:lnTo>
                      <a:lnTo>
                        <a:pt x="94" y="16"/>
                      </a:lnTo>
                      <a:lnTo>
                        <a:pt x="94" y="16"/>
                      </a:lnTo>
                      <a:lnTo>
                        <a:pt x="86" y="20"/>
                      </a:lnTo>
                      <a:lnTo>
                        <a:pt x="86" y="20"/>
                      </a:lnTo>
                      <a:lnTo>
                        <a:pt x="80" y="24"/>
                      </a:lnTo>
                      <a:lnTo>
                        <a:pt x="80" y="24"/>
                      </a:lnTo>
                      <a:lnTo>
                        <a:pt x="72" y="26"/>
                      </a:lnTo>
                      <a:lnTo>
                        <a:pt x="72" y="26"/>
                      </a:lnTo>
                      <a:lnTo>
                        <a:pt x="66" y="30"/>
                      </a:lnTo>
                      <a:lnTo>
                        <a:pt x="66" y="30"/>
                      </a:lnTo>
                      <a:lnTo>
                        <a:pt x="58" y="34"/>
                      </a:lnTo>
                      <a:lnTo>
                        <a:pt x="58" y="34"/>
                      </a:lnTo>
                      <a:lnTo>
                        <a:pt x="52" y="36"/>
                      </a:lnTo>
                      <a:lnTo>
                        <a:pt x="52" y="36"/>
                      </a:lnTo>
                      <a:lnTo>
                        <a:pt x="44" y="38"/>
                      </a:lnTo>
                      <a:lnTo>
                        <a:pt x="44" y="38"/>
                      </a:lnTo>
                      <a:lnTo>
                        <a:pt x="36" y="42"/>
                      </a:lnTo>
                      <a:lnTo>
                        <a:pt x="36" y="42"/>
                      </a:lnTo>
                      <a:lnTo>
                        <a:pt x="28" y="44"/>
                      </a:lnTo>
                      <a:lnTo>
                        <a:pt x="28" y="44"/>
                      </a:lnTo>
                      <a:lnTo>
                        <a:pt x="22" y="46"/>
                      </a:lnTo>
                      <a:lnTo>
                        <a:pt x="22" y="46"/>
                      </a:lnTo>
                      <a:lnTo>
                        <a:pt x="14" y="48"/>
                      </a:lnTo>
                      <a:lnTo>
                        <a:pt x="8" y="50"/>
                      </a:lnTo>
                      <a:lnTo>
                        <a:pt x="8" y="50"/>
                      </a:lnTo>
                      <a:lnTo>
                        <a:pt x="2" y="34"/>
                      </a:lnTo>
                      <a:lnTo>
                        <a:pt x="2" y="34"/>
                      </a:lnTo>
                      <a:lnTo>
                        <a:pt x="2" y="34"/>
                      </a:lnTo>
                      <a:lnTo>
                        <a:pt x="2" y="34"/>
                      </a:lnTo>
                      <a:lnTo>
                        <a:pt x="0" y="34"/>
                      </a:lnTo>
                      <a:lnTo>
                        <a:pt x="0" y="36"/>
                      </a:lnTo>
                      <a:lnTo>
                        <a:pt x="0" y="36"/>
                      </a:lnTo>
                      <a:lnTo>
                        <a:pt x="2" y="40"/>
                      </a:lnTo>
                      <a:lnTo>
                        <a:pt x="2" y="44"/>
                      </a:lnTo>
                      <a:lnTo>
                        <a:pt x="2" y="44"/>
                      </a:lnTo>
                      <a:lnTo>
                        <a:pt x="4" y="48"/>
                      </a:lnTo>
                      <a:lnTo>
                        <a:pt x="6" y="54"/>
                      </a:lnTo>
                      <a:lnTo>
                        <a:pt x="6" y="54"/>
                      </a:lnTo>
                      <a:lnTo>
                        <a:pt x="40" y="44"/>
                      </a:lnTo>
                      <a:lnTo>
                        <a:pt x="70" y="30"/>
                      </a:lnTo>
                      <a:lnTo>
                        <a:pt x="96" y="16"/>
                      </a:lnTo>
                      <a:lnTo>
                        <a:pt x="118" y="0"/>
                      </a:lnTo>
                      <a:lnTo>
                        <a:pt x="118" y="0"/>
                      </a:lnTo>
                      <a:lnTo>
                        <a:pt x="118" y="0"/>
                      </a:lnTo>
                      <a:close/>
                    </a:path>
                  </a:pathLst>
                </a:custGeom>
                <a:solidFill>
                  <a:srgbClr val="7072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72" name="Freeform 376"/>
                <p:cNvSpPr>
                  <a:spLocks/>
                </p:cNvSpPr>
                <p:nvPr/>
              </p:nvSpPr>
              <p:spPr bwMode="auto">
                <a:xfrm>
                  <a:off x="3221" y="1191"/>
                  <a:ext cx="118" cy="54"/>
                </a:xfrm>
                <a:custGeom>
                  <a:avLst/>
                  <a:gdLst>
                    <a:gd name="T0" fmla="*/ 118 w 118"/>
                    <a:gd name="T1" fmla="*/ 0 h 54"/>
                    <a:gd name="T2" fmla="*/ 118 w 118"/>
                    <a:gd name="T3" fmla="*/ 0 h 54"/>
                    <a:gd name="T4" fmla="*/ 114 w 118"/>
                    <a:gd name="T5" fmla="*/ 4 h 54"/>
                    <a:gd name="T6" fmla="*/ 114 w 118"/>
                    <a:gd name="T7" fmla="*/ 4 h 54"/>
                    <a:gd name="T8" fmla="*/ 108 w 118"/>
                    <a:gd name="T9" fmla="*/ 8 h 54"/>
                    <a:gd name="T10" fmla="*/ 108 w 118"/>
                    <a:gd name="T11" fmla="*/ 8 h 54"/>
                    <a:gd name="T12" fmla="*/ 94 w 118"/>
                    <a:gd name="T13" fmla="*/ 16 h 54"/>
                    <a:gd name="T14" fmla="*/ 94 w 118"/>
                    <a:gd name="T15" fmla="*/ 16 h 54"/>
                    <a:gd name="T16" fmla="*/ 86 w 118"/>
                    <a:gd name="T17" fmla="*/ 20 h 54"/>
                    <a:gd name="T18" fmla="*/ 86 w 118"/>
                    <a:gd name="T19" fmla="*/ 20 h 54"/>
                    <a:gd name="T20" fmla="*/ 80 w 118"/>
                    <a:gd name="T21" fmla="*/ 24 h 54"/>
                    <a:gd name="T22" fmla="*/ 80 w 118"/>
                    <a:gd name="T23" fmla="*/ 24 h 54"/>
                    <a:gd name="T24" fmla="*/ 72 w 118"/>
                    <a:gd name="T25" fmla="*/ 26 h 54"/>
                    <a:gd name="T26" fmla="*/ 72 w 118"/>
                    <a:gd name="T27" fmla="*/ 26 h 54"/>
                    <a:gd name="T28" fmla="*/ 66 w 118"/>
                    <a:gd name="T29" fmla="*/ 30 h 54"/>
                    <a:gd name="T30" fmla="*/ 66 w 118"/>
                    <a:gd name="T31" fmla="*/ 30 h 54"/>
                    <a:gd name="T32" fmla="*/ 58 w 118"/>
                    <a:gd name="T33" fmla="*/ 34 h 54"/>
                    <a:gd name="T34" fmla="*/ 58 w 118"/>
                    <a:gd name="T35" fmla="*/ 34 h 54"/>
                    <a:gd name="T36" fmla="*/ 52 w 118"/>
                    <a:gd name="T37" fmla="*/ 36 h 54"/>
                    <a:gd name="T38" fmla="*/ 52 w 118"/>
                    <a:gd name="T39" fmla="*/ 36 h 54"/>
                    <a:gd name="T40" fmla="*/ 44 w 118"/>
                    <a:gd name="T41" fmla="*/ 38 h 54"/>
                    <a:gd name="T42" fmla="*/ 44 w 118"/>
                    <a:gd name="T43" fmla="*/ 38 h 54"/>
                    <a:gd name="T44" fmla="*/ 36 w 118"/>
                    <a:gd name="T45" fmla="*/ 42 h 54"/>
                    <a:gd name="T46" fmla="*/ 36 w 118"/>
                    <a:gd name="T47" fmla="*/ 42 h 54"/>
                    <a:gd name="T48" fmla="*/ 28 w 118"/>
                    <a:gd name="T49" fmla="*/ 44 h 54"/>
                    <a:gd name="T50" fmla="*/ 28 w 118"/>
                    <a:gd name="T51" fmla="*/ 44 h 54"/>
                    <a:gd name="T52" fmla="*/ 22 w 118"/>
                    <a:gd name="T53" fmla="*/ 46 h 54"/>
                    <a:gd name="T54" fmla="*/ 22 w 118"/>
                    <a:gd name="T55" fmla="*/ 46 h 54"/>
                    <a:gd name="T56" fmla="*/ 14 w 118"/>
                    <a:gd name="T57" fmla="*/ 48 h 54"/>
                    <a:gd name="T58" fmla="*/ 8 w 118"/>
                    <a:gd name="T59" fmla="*/ 50 h 54"/>
                    <a:gd name="T60" fmla="*/ 8 w 118"/>
                    <a:gd name="T61" fmla="*/ 50 h 54"/>
                    <a:gd name="T62" fmla="*/ 2 w 118"/>
                    <a:gd name="T63" fmla="*/ 34 h 54"/>
                    <a:gd name="T64" fmla="*/ 2 w 118"/>
                    <a:gd name="T65" fmla="*/ 34 h 54"/>
                    <a:gd name="T66" fmla="*/ 2 w 118"/>
                    <a:gd name="T67" fmla="*/ 34 h 54"/>
                    <a:gd name="T68" fmla="*/ 2 w 118"/>
                    <a:gd name="T69" fmla="*/ 34 h 54"/>
                    <a:gd name="T70" fmla="*/ 0 w 118"/>
                    <a:gd name="T71" fmla="*/ 34 h 54"/>
                    <a:gd name="T72" fmla="*/ 0 w 118"/>
                    <a:gd name="T73" fmla="*/ 36 h 54"/>
                    <a:gd name="T74" fmla="*/ 0 w 118"/>
                    <a:gd name="T75" fmla="*/ 36 h 54"/>
                    <a:gd name="T76" fmla="*/ 2 w 118"/>
                    <a:gd name="T77" fmla="*/ 40 h 54"/>
                    <a:gd name="T78" fmla="*/ 2 w 118"/>
                    <a:gd name="T79" fmla="*/ 44 h 54"/>
                    <a:gd name="T80" fmla="*/ 2 w 118"/>
                    <a:gd name="T81" fmla="*/ 44 h 54"/>
                    <a:gd name="T82" fmla="*/ 4 w 118"/>
                    <a:gd name="T83" fmla="*/ 48 h 54"/>
                    <a:gd name="T84" fmla="*/ 6 w 118"/>
                    <a:gd name="T85" fmla="*/ 54 h 54"/>
                    <a:gd name="T86" fmla="*/ 6 w 118"/>
                    <a:gd name="T87" fmla="*/ 54 h 54"/>
                    <a:gd name="T88" fmla="*/ 40 w 118"/>
                    <a:gd name="T89" fmla="*/ 44 h 54"/>
                    <a:gd name="T90" fmla="*/ 70 w 118"/>
                    <a:gd name="T91" fmla="*/ 30 h 54"/>
                    <a:gd name="T92" fmla="*/ 96 w 118"/>
                    <a:gd name="T93" fmla="*/ 16 h 54"/>
                    <a:gd name="T94" fmla="*/ 118 w 118"/>
                    <a:gd name="T95" fmla="*/ 0 h 54"/>
                    <a:gd name="T96" fmla="*/ 118 w 118"/>
                    <a:gd name="T97" fmla="*/ 0 h 54"/>
                    <a:gd name="T98" fmla="*/ 118 w 118"/>
                    <a:gd name="T9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54">
                      <a:moveTo>
                        <a:pt x="118" y="0"/>
                      </a:moveTo>
                      <a:lnTo>
                        <a:pt x="118" y="0"/>
                      </a:lnTo>
                      <a:lnTo>
                        <a:pt x="114" y="4"/>
                      </a:lnTo>
                      <a:lnTo>
                        <a:pt x="114" y="4"/>
                      </a:lnTo>
                      <a:lnTo>
                        <a:pt x="108" y="8"/>
                      </a:lnTo>
                      <a:lnTo>
                        <a:pt x="108" y="8"/>
                      </a:lnTo>
                      <a:lnTo>
                        <a:pt x="94" y="16"/>
                      </a:lnTo>
                      <a:lnTo>
                        <a:pt x="94" y="16"/>
                      </a:lnTo>
                      <a:lnTo>
                        <a:pt x="86" y="20"/>
                      </a:lnTo>
                      <a:lnTo>
                        <a:pt x="86" y="20"/>
                      </a:lnTo>
                      <a:lnTo>
                        <a:pt x="80" y="24"/>
                      </a:lnTo>
                      <a:lnTo>
                        <a:pt x="80" y="24"/>
                      </a:lnTo>
                      <a:lnTo>
                        <a:pt x="72" y="26"/>
                      </a:lnTo>
                      <a:lnTo>
                        <a:pt x="72" y="26"/>
                      </a:lnTo>
                      <a:lnTo>
                        <a:pt x="66" y="30"/>
                      </a:lnTo>
                      <a:lnTo>
                        <a:pt x="66" y="30"/>
                      </a:lnTo>
                      <a:lnTo>
                        <a:pt x="58" y="34"/>
                      </a:lnTo>
                      <a:lnTo>
                        <a:pt x="58" y="34"/>
                      </a:lnTo>
                      <a:lnTo>
                        <a:pt x="52" y="36"/>
                      </a:lnTo>
                      <a:lnTo>
                        <a:pt x="52" y="36"/>
                      </a:lnTo>
                      <a:lnTo>
                        <a:pt x="44" y="38"/>
                      </a:lnTo>
                      <a:lnTo>
                        <a:pt x="44" y="38"/>
                      </a:lnTo>
                      <a:lnTo>
                        <a:pt x="36" y="42"/>
                      </a:lnTo>
                      <a:lnTo>
                        <a:pt x="36" y="42"/>
                      </a:lnTo>
                      <a:lnTo>
                        <a:pt x="28" y="44"/>
                      </a:lnTo>
                      <a:lnTo>
                        <a:pt x="28" y="44"/>
                      </a:lnTo>
                      <a:lnTo>
                        <a:pt x="22" y="46"/>
                      </a:lnTo>
                      <a:lnTo>
                        <a:pt x="22" y="46"/>
                      </a:lnTo>
                      <a:lnTo>
                        <a:pt x="14" y="48"/>
                      </a:lnTo>
                      <a:lnTo>
                        <a:pt x="8" y="50"/>
                      </a:lnTo>
                      <a:lnTo>
                        <a:pt x="8" y="50"/>
                      </a:lnTo>
                      <a:lnTo>
                        <a:pt x="2" y="34"/>
                      </a:lnTo>
                      <a:lnTo>
                        <a:pt x="2" y="34"/>
                      </a:lnTo>
                      <a:lnTo>
                        <a:pt x="2" y="34"/>
                      </a:lnTo>
                      <a:lnTo>
                        <a:pt x="2" y="34"/>
                      </a:lnTo>
                      <a:lnTo>
                        <a:pt x="0" y="34"/>
                      </a:lnTo>
                      <a:lnTo>
                        <a:pt x="0" y="36"/>
                      </a:lnTo>
                      <a:lnTo>
                        <a:pt x="0" y="36"/>
                      </a:lnTo>
                      <a:lnTo>
                        <a:pt x="2" y="40"/>
                      </a:lnTo>
                      <a:lnTo>
                        <a:pt x="2" y="44"/>
                      </a:lnTo>
                      <a:lnTo>
                        <a:pt x="2" y="44"/>
                      </a:lnTo>
                      <a:lnTo>
                        <a:pt x="4" y="48"/>
                      </a:lnTo>
                      <a:lnTo>
                        <a:pt x="6" y="54"/>
                      </a:lnTo>
                      <a:lnTo>
                        <a:pt x="6" y="54"/>
                      </a:lnTo>
                      <a:lnTo>
                        <a:pt x="40" y="44"/>
                      </a:lnTo>
                      <a:lnTo>
                        <a:pt x="70" y="30"/>
                      </a:lnTo>
                      <a:lnTo>
                        <a:pt x="96" y="16"/>
                      </a:lnTo>
                      <a:lnTo>
                        <a:pt x="118" y="0"/>
                      </a:lnTo>
                      <a:lnTo>
                        <a:pt x="118" y="0"/>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73" name="Freeform 377"/>
                <p:cNvSpPr>
                  <a:spLocks/>
                </p:cNvSpPr>
                <p:nvPr/>
              </p:nvSpPr>
              <p:spPr bwMode="auto">
                <a:xfrm>
                  <a:off x="3221" y="1225"/>
                  <a:ext cx="6" cy="20"/>
                </a:xfrm>
                <a:custGeom>
                  <a:avLst/>
                  <a:gdLst>
                    <a:gd name="T0" fmla="*/ 0 w 6"/>
                    <a:gd name="T1" fmla="*/ 0 h 20"/>
                    <a:gd name="T2" fmla="*/ 0 w 6"/>
                    <a:gd name="T3" fmla="*/ 0 h 20"/>
                    <a:gd name="T4" fmla="*/ 0 w 6"/>
                    <a:gd name="T5" fmla="*/ 0 h 20"/>
                    <a:gd name="T6" fmla="*/ 0 w 6"/>
                    <a:gd name="T7" fmla="*/ 0 h 20"/>
                    <a:gd name="T8" fmla="*/ 6 w 6"/>
                    <a:gd name="T9" fmla="*/ 20 h 20"/>
                    <a:gd name="T10" fmla="*/ 6 w 6"/>
                    <a:gd name="T11" fmla="*/ 20 h 20"/>
                    <a:gd name="T12" fmla="*/ 6 w 6"/>
                    <a:gd name="T13" fmla="*/ 20 h 20"/>
                    <a:gd name="T14" fmla="*/ 4 w 6"/>
                    <a:gd name="T15" fmla="*/ 14 h 20"/>
                    <a:gd name="T16" fmla="*/ 4 w 6"/>
                    <a:gd name="T17" fmla="*/ 14 h 20"/>
                    <a:gd name="T18" fmla="*/ 2 w 6"/>
                    <a:gd name="T19" fmla="*/ 10 h 20"/>
                    <a:gd name="T20" fmla="*/ 2 w 6"/>
                    <a:gd name="T21" fmla="*/ 6 h 20"/>
                    <a:gd name="T22" fmla="*/ 2 w 6"/>
                    <a:gd name="T23" fmla="*/ 6 h 20"/>
                    <a:gd name="T24" fmla="*/ 0 w 6"/>
                    <a:gd name="T25" fmla="*/ 2 h 20"/>
                    <a:gd name="T26" fmla="*/ 0 w 6"/>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0">
                      <a:moveTo>
                        <a:pt x="0" y="0"/>
                      </a:moveTo>
                      <a:lnTo>
                        <a:pt x="0" y="0"/>
                      </a:lnTo>
                      <a:lnTo>
                        <a:pt x="0" y="0"/>
                      </a:lnTo>
                      <a:lnTo>
                        <a:pt x="0" y="0"/>
                      </a:lnTo>
                      <a:lnTo>
                        <a:pt x="6" y="20"/>
                      </a:lnTo>
                      <a:lnTo>
                        <a:pt x="6" y="20"/>
                      </a:lnTo>
                      <a:lnTo>
                        <a:pt x="6" y="20"/>
                      </a:lnTo>
                      <a:lnTo>
                        <a:pt x="4" y="14"/>
                      </a:lnTo>
                      <a:lnTo>
                        <a:pt x="4" y="14"/>
                      </a:lnTo>
                      <a:lnTo>
                        <a:pt x="2" y="10"/>
                      </a:lnTo>
                      <a:lnTo>
                        <a:pt x="2" y="6"/>
                      </a:lnTo>
                      <a:lnTo>
                        <a:pt x="2" y="6"/>
                      </a:lnTo>
                      <a:lnTo>
                        <a:pt x="0" y="2"/>
                      </a:lnTo>
                      <a:lnTo>
                        <a:pt x="0" y="0"/>
                      </a:lnTo>
                      <a:close/>
                    </a:path>
                  </a:pathLst>
                </a:custGeom>
                <a:solidFill>
                  <a:srgbClr val="761F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74" name="Freeform 378"/>
                <p:cNvSpPr>
                  <a:spLocks/>
                </p:cNvSpPr>
                <p:nvPr/>
              </p:nvSpPr>
              <p:spPr bwMode="auto">
                <a:xfrm>
                  <a:off x="3221" y="1225"/>
                  <a:ext cx="6" cy="20"/>
                </a:xfrm>
                <a:custGeom>
                  <a:avLst/>
                  <a:gdLst>
                    <a:gd name="T0" fmla="*/ 0 w 6"/>
                    <a:gd name="T1" fmla="*/ 0 h 20"/>
                    <a:gd name="T2" fmla="*/ 0 w 6"/>
                    <a:gd name="T3" fmla="*/ 0 h 20"/>
                    <a:gd name="T4" fmla="*/ 0 w 6"/>
                    <a:gd name="T5" fmla="*/ 0 h 20"/>
                    <a:gd name="T6" fmla="*/ 0 w 6"/>
                    <a:gd name="T7" fmla="*/ 0 h 20"/>
                    <a:gd name="T8" fmla="*/ 6 w 6"/>
                    <a:gd name="T9" fmla="*/ 20 h 20"/>
                    <a:gd name="T10" fmla="*/ 6 w 6"/>
                    <a:gd name="T11" fmla="*/ 20 h 20"/>
                    <a:gd name="T12" fmla="*/ 6 w 6"/>
                    <a:gd name="T13" fmla="*/ 20 h 20"/>
                    <a:gd name="T14" fmla="*/ 4 w 6"/>
                    <a:gd name="T15" fmla="*/ 14 h 20"/>
                    <a:gd name="T16" fmla="*/ 4 w 6"/>
                    <a:gd name="T17" fmla="*/ 14 h 20"/>
                    <a:gd name="T18" fmla="*/ 2 w 6"/>
                    <a:gd name="T19" fmla="*/ 10 h 20"/>
                    <a:gd name="T20" fmla="*/ 2 w 6"/>
                    <a:gd name="T21" fmla="*/ 6 h 20"/>
                    <a:gd name="T22" fmla="*/ 2 w 6"/>
                    <a:gd name="T23" fmla="*/ 6 h 20"/>
                    <a:gd name="T24" fmla="*/ 0 w 6"/>
                    <a:gd name="T25" fmla="*/ 2 h 20"/>
                    <a:gd name="T26" fmla="*/ 0 w 6"/>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0">
                      <a:moveTo>
                        <a:pt x="0" y="0"/>
                      </a:moveTo>
                      <a:lnTo>
                        <a:pt x="0" y="0"/>
                      </a:lnTo>
                      <a:lnTo>
                        <a:pt x="0" y="0"/>
                      </a:lnTo>
                      <a:lnTo>
                        <a:pt x="0" y="0"/>
                      </a:lnTo>
                      <a:lnTo>
                        <a:pt x="6" y="20"/>
                      </a:lnTo>
                      <a:lnTo>
                        <a:pt x="6" y="20"/>
                      </a:lnTo>
                      <a:lnTo>
                        <a:pt x="6" y="20"/>
                      </a:lnTo>
                      <a:lnTo>
                        <a:pt x="4" y="14"/>
                      </a:lnTo>
                      <a:lnTo>
                        <a:pt x="4" y="14"/>
                      </a:lnTo>
                      <a:lnTo>
                        <a:pt x="2" y="10"/>
                      </a:lnTo>
                      <a:lnTo>
                        <a:pt x="2" y="6"/>
                      </a:lnTo>
                      <a:lnTo>
                        <a:pt x="2" y="6"/>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75" name="Freeform 379"/>
                <p:cNvSpPr>
                  <a:spLocks/>
                </p:cNvSpPr>
                <p:nvPr/>
              </p:nvSpPr>
              <p:spPr bwMode="auto">
                <a:xfrm>
                  <a:off x="3337" y="1177"/>
                  <a:ext cx="4" cy="14"/>
                </a:xfrm>
                <a:custGeom>
                  <a:avLst/>
                  <a:gdLst>
                    <a:gd name="T0" fmla="*/ 0 w 4"/>
                    <a:gd name="T1" fmla="*/ 0 h 14"/>
                    <a:gd name="T2" fmla="*/ 0 w 4"/>
                    <a:gd name="T3" fmla="*/ 0 h 14"/>
                    <a:gd name="T4" fmla="*/ 0 w 4"/>
                    <a:gd name="T5" fmla="*/ 0 h 14"/>
                    <a:gd name="T6" fmla="*/ 0 w 4"/>
                    <a:gd name="T7" fmla="*/ 0 h 14"/>
                    <a:gd name="T8" fmla="*/ 2 w 4"/>
                    <a:gd name="T9" fmla="*/ 14 h 14"/>
                    <a:gd name="T10" fmla="*/ 2 w 4"/>
                    <a:gd name="T11" fmla="*/ 14 h 14"/>
                    <a:gd name="T12" fmla="*/ 2 w 4"/>
                    <a:gd name="T13" fmla="*/ 14 h 14"/>
                    <a:gd name="T14" fmla="*/ 2 w 4"/>
                    <a:gd name="T15" fmla="*/ 14 h 14"/>
                    <a:gd name="T16" fmla="*/ 4 w 4"/>
                    <a:gd name="T17" fmla="*/ 12 h 14"/>
                    <a:gd name="T18" fmla="*/ 4 w 4"/>
                    <a:gd name="T19" fmla="*/ 12 h 14"/>
                    <a:gd name="T20" fmla="*/ 0 w 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4">
                      <a:moveTo>
                        <a:pt x="0" y="0"/>
                      </a:moveTo>
                      <a:lnTo>
                        <a:pt x="0" y="0"/>
                      </a:lnTo>
                      <a:lnTo>
                        <a:pt x="0" y="0"/>
                      </a:lnTo>
                      <a:lnTo>
                        <a:pt x="0" y="0"/>
                      </a:lnTo>
                      <a:lnTo>
                        <a:pt x="2" y="14"/>
                      </a:lnTo>
                      <a:lnTo>
                        <a:pt x="2" y="14"/>
                      </a:lnTo>
                      <a:lnTo>
                        <a:pt x="2" y="14"/>
                      </a:lnTo>
                      <a:lnTo>
                        <a:pt x="2" y="14"/>
                      </a:lnTo>
                      <a:lnTo>
                        <a:pt x="4" y="12"/>
                      </a:lnTo>
                      <a:lnTo>
                        <a:pt x="4" y="12"/>
                      </a:lnTo>
                      <a:lnTo>
                        <a:pt x="0" y="0"/>
                      </a:lnTo>
                      <a:close/>
                    </a:path>
                  </a:pathLst>
                </a:custGeom>
                <a:solidFill>
                  <a:srgbClr val="761F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6" name="Freeform 380"/>
                <p:cNvSpPr>
                  <a:spLocks/>
                </p:cNvSpPr>
                <p:nvPr/>
              </p:nvSpPr>
              <p:spPr bwMode="auto">
                <a:xfrm>
                  <a:off x="3337" y="1177"/>
                  <a:ext cx="4" cy="14"/>
                </a:xfrm>
                <a:custGeom>
                  <a:avLst/>
                  <a:gdLst>
                    <a:gd name="T0" fmla="*/ 0 w 4"/>
                    <a:gd name="T1" fmla="*/ 0 h 14"/>
                    <a:gd name="T2" fmla="*/ 0 w 4"/>
                    <a:gd name="T3" fmla="*/ 0 h 14"/>
                    <a:gd name="T4" fmla="*/ 0 w 4"/>
                    <a:gd name="T5" fmla="*/ 0 h 14"/>
                    <a:gd name="T6" fmla="*/ 0 w 4"/>
                    <a:gd name="T7" fmla="*/ 0 h 14"/>
                    <a:gd name="T8" fmla="*/ 2 w 4"/>
                    <a:gd name="T9" fmla="*/ 14 h 14"/>
                    <a:gd name="T10" fmla="*/ 2 w 4"/>
                    <a:gd name="T11" fmla="*/ 14 h 14"/>
                    <a:gd name="T12" fmla="*/ 2 w 4"/>
                    <a:gd name="T13" fmla="*/ 14 h 14"/>
                    <a:gd name="T14" fmla="*/ 2 w 4"/>
                    <a:gd name="T15" fmla="*/ 14 h 14"/>
                    <a:gd name="T16" fmla="*/ 4 w 4"/>
                    <a:gd name="T17" fmla="*/ 12 h 14"/>
                    <a:gd name="T18" fmla="*/ 4 w 4"/>
                    <a:gd name="T19" fmla="*/ 12 h 14"/>
                    <a:gd name="T20" fmla="*/ 0 w 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4">
                      <a:moveTo>
                        <a:pt x="0" y="0"/>
                      </a:moveTo>
                      <a:lnTo>
                        <a:pt x="0" y="0"/>
                      </a:lnTo>
                      <a:lnTo>
                        <a:pt x="0" y="0"/>
                      </a:lnTo>
                      <a:lnTo>
                        <a:pt x="0" y="0"/>
                      </a:lnTo>
                      <a:lnTo>
                        <a:pt x="2" y="14"/>
                      </a:lnTo>
                      <a:lnTo>
                        <a:pt x="2" y="14"/>
                      </a:lnTo>
                      <a:lnTo>
                        <a:pt x="2" y="14"/>
                      </a:lnTo>
                      <a:lnTo>
                        <a:pt x="2" y="14"/>
                      </a:lnTo>
                      <a:lnTo>
                        <a:pt x="4" y="12"/>
                      </a:lnTo>
                      <a:lnTo>
                        <a:pt x="4"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7" name="Freeform 381"/>
                <p:cNvSpPr>
                  <a:spLocks/>
                </p:cNvSpPr>
                <p:nvPr/>
              </p:nvSpPr>
              <p:spPr bwMode="auto">
                <a:xfrm>
                  <a:off x="2997" y="1219"/>
                  <a:ext cx="146" cy="34"/>
                </a:xfrm>
                <a:custGeom>
                  <a:avLst/>
                  <a:gdLst>
                    <a:gd name="T0" fmla="*/ 70 w 146"/>
                    <a:gd name="T1" fmla="*/ 0 h 34"/>
                    <a:gd name="T2" fmla="*/ 70 w 146"/>
                    <a:gd name="T3" fmla="*/ 0 h 34"/>
                    <a:gd name="T4" fmla="*/ 38 w 146"/>
                    <a:gd name="T5" fmla="*/ 2 h 34"/>
                    <a:gd name="T6" fmla="*/ 38 w 146"/>
                    <a:gd name="T7" fmla="*/ 2 h 34"/>
                    <a:gd name="T8" fmla="*/ 12 w 146"/>
                    <a:gd name="T9" fmla="*/ 4 h 34"/>
                    <a:gd name="T10" fmla="*/ 12 w 146"/>
                    <a:gd name="T11" fmla="*/ 4 h 34"/>
                    <a:gd name="T12" fmla="*/ 0 w 146"/>
                    <a:gd name="T13" fmla="*/ 14 h 34"/>
                    <a:gd name="T14" fmla="*/ 0 w 146"/>
                    <a:gd name="T15" fmla="*/ 14 h 34"/>
                    <a:gd name="T16" fmla="*/ 16 w 146"/>
                    <a:gd name="T17" fmla="*/ 18 h 34"/>
                    <a:gd name="T18" fmla="*/ 24 w 146"/>
                    <a:gd name="T19" fmla="*/ 20 h 34"/>
                    <a:gd name="T20" fmla="*/ 24 w 146"/>
                    <a:gd name="T21" fmla="*/ 20 h 34"/>
                    <a:gd name="T22" fmla="*/ 34 w 146"/>
                    <a:gd name="T23" fmla="*/ 22 h 34"/>
                    <a:gd name="T24" fmla="*/ 34 w 146"/>
                    <a:gd name="T25" fmla="*/ 22 h 34"/>
                    <a:gd name="T26" fmla="*/ 42 w 146"/>
                    <a:gd name="T27" fmla="*/ 24 h 34"/>
                    <a:gd name="T28" fmla="*/ 50 w 146"/>
                    <a:gd name="T29" fmla="*/ 26 h 34"/>
                    <a:gd name="T30" fmla="*/ 50 w 146"/>
                    <a:gd name="T31" fmla="*/ 26 h 34"/>
                    <a:gd name="T32" fmla="*/ 68 w 146"/>
                    <a:gd name="T33" fmla="*/ 28 h 34"/>
                    <a:gd name="T34" fmla="*/ 78 w 146"/>
                    <a:gd name="T35" fmla="*/ 30 h 34"/>
                    <a:gd name="T36" fmla="*/ 78 w 146"/>
                    <a:gd name="T37" fmla="*/ 30 h 34"/>
                    <a:gd name="T38" fmla="*/ 86 w 146"/>
                    <a:gd name="T39" fmla="*/ 32 h 34"/>
                    <a:gd name="T40" fmla="*/ 86 w 146"/>
                    <a:gd name="T41" fmla="*/ 32 h 34"/>
                    <a:gd name="T42" fmla="*/ 98 w 146"/>
                    <a:gd name="T43" fmla="*/ 32 h 34"/>
                    <a:gd name="T44" fmla="*/ 98 w 146"/>
                    <a:gd name="T45" fmla="*/ 32 h 34"/>
                    <a:gd name="T46" fmla="*/ 142 w 146"/>
                    <a:gd name="T47" fmla="*/ 34 h 34"/>
                    <a:gd name="T48" fmla="*/ 142 w 146"/>
                    <a:gd name="T49" fmla="*/ 32 h 34"/>
                    <a:gd name="T50" fmla="*/ 142 w 146"/>
                    <a:gd name="T51" fmla="*/ 32 h 34"/>
                    <a:gd name="T52" fmla="*/ 144 w 146"/>
                    <a:gd name="T53" fmla="*/ 26 h 34"/>
                    <a:gd name="T54" fmla="*/ 144 w 146"/>
                    <a:gd name="T55" fmla="*/ 26 h 34"/>
                    <a:gd name="T56" fmla="*/ 146 w 146"/>
                    <a:gd name="T57" fmla="*/ 16 h 34"/>
                    <a:gd name="T58" fmla="*/ 146 w 146"/>
                    <a:gd name="T59" fmla="*/ 14 h 34"/>
                    <a:gd name="T60" fmla="*/ 146 w 146"/>
                    <a:gd name="T61" fmla="*/ 14 h 34"/>
                    <a:gd name="T62" fmla="*/ 132 w 146"/>
                    <a:gd name="T63" fmla="*/ 12 h 34"/>
                    <a:gd name="T64" fmla="*/ 120 w 146"/>
                    <a:gd name="T65" fmla="*/ 8 h 34"/>
                    <a:gd name="T66" fmla="*/ 120 w 146"/>
                    <a:gd name="T67" fmla="*/ 8 h 34"/>
                    <a:gd name="T68" fmla="*/ 98 w 146"/>
                    <a:gd name="T69" fmla="*/ 2 h 34"/>
                    <a:gd name="T70" fmla="*/ 84 w 146"/>
                    <a:gd name="T71" fmla="*/ 0 h 34"/>
                    <a:gd name="T72" fmla="*/ 70 w 146"/>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34">
                      <a:moveTo>
                        <a:pt x="70" y="0"/>
                      </a:moveTo>
                      <a:lnTo>
                        <a:pt x="70" y="0"/>
                      </a:lnTo>
                      <a:lnTo>
                        <a:pt x="38" y="2"/>
                      </a:lnTo>
                      <a:lnTo>
                        <a:pt x="38" y="2"/>
                      </a:lnTo>
                      <a:lnTo>
                        <a:pt x="12" y="4"/>
                      </a:lnTo>
                      <a:lnTo>
                        <a:pt x="12" y="4"/>
                      </a:lnTo>
                      <a:lnTo>
                        <a:pt x="0" y="14"/>
                      </a:lnTo>
                      <a:lnTo>
                        <a:pt x="0" y="14"/>
                      </a:lnTo>
                      <a:lnTo>
                        <a:pt x="16" y="18"/>
                      </a:lnTo>
                      <a:lnTo>
                        <a:pt x="24" y="20"/>
                      </a:lnTo>
                      <a:lnTo>
                        <a:pt x="24" y="20"/>
                      </a:lnTo>
                      <a:lnTo>
                        <a:pt x="34" y="22"/>
                      </a:lnTo>
                      <a:lnTo>
                        <a:pt x="34" y="22"/>
                      </a:lnTo>
                      <a:lnTo>
                        <a:pt x="42" y="24"/>
                      </a:lnTo>
                      <a:lnTo>
                        <a:pt x="50" y="26"/>
                      </a:lnTo>
                      <a:lnTo>
                        <a:pt x="50" y="26"/>
                      </a:lnTo>
                      <a:lnTo>
                        <a:pt x="68" y="28"/>
                      </a:lnTo>
                      <a:lnTo>
                        <a:pt x="78" y="30"/>
                      </a:lnTo>
                      <a:lnTo>
                        <a:pt x="78" y="30"/>
                      </a:lnTo>
                      <a:lnTo>
                        <a:pt x="86" y="32"/>
                      </a:lnTo>
                      <a:lnTo>
                        <a:pt x="86" y="32"/>
                      </a:lnTo>
                      <a:lnTo>
                        <a:pt x="98" y="32"/>
                      </a:lnTo>
                      <a:lnTo>
                        <a:pt x="98" y="32"/>
                      </a:lnTo>
                      <a:lnTo>
                        <a:pt x="142" y="34"/>
                      </a:lnTo>
                      <a:lnTo>
                        <a:pt x="142" y="32"/>
                      </a:lnTo>
                      <a:lnTo>
                        <a:pt x="142" y="32"/>
                      </a:lnTo>
                      <a:lnTo>
                        <a:pt x="144" y="26"/>
                      </a:lnTo>
                      <a:lnTo>
                        <a:pt x="144" y="26"/>
                      </a:lnTo>
                      <a:lnTo>
                        <a:pt x="146" y="16"/>
                      </a:lnTo>
                      <a:lnTo>
                        <a:pt x="146" y="14"/>
                      </a:lnTo>
                      <a:lnTo>
                        <a:pt x="146" y="14"/>
                      </a:lnTo>
                      <a:lnTo>
                        <a:pt x="132" y="12"/>
                      </a:lnTo>
                      <a:lnTo>
                        <a:pt x="120" y="8"/>
                      </a:lnTo>
                      <a:lnTo>
                        <a:pt x="120" y="8"/>
                      </a:lnTo>
                      <a:lnTo>
                        <a:pt x="98" y="2"/>
                      </a:lnTo>
                      <a:lnTo>
                        <a:pt x="84" y="0"/>
                      </a:lnTo>
                      <a:lnTo>
                        <a:pt x="70" y="0"/>
                      </a:lnTo>
                      <a:close/>
                    </a:path>
                  </a:pathLst>
                </a:custGeom>
                <a:solidFill>
                  <a:srgbClr val="C0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8" name="Freeform 382"/>
                <p:cNvSpPr>
                  <a:spLocks/>
                </p:cNvSpPr>
                <p:nvPr/>
              </p:nvSpPr>
              <p:spPr bwMode="auto">
                <a:xfrm>
                  <a:off x="2997" y="1219"/>
                  <a:ext cx="146" cy="34"/>
                </a:xfrm>
                <a:custGeom>
                  <a:avLst/>
                  <a:gdLst>
                    <a:gd name="T0" fmla="*/ 70 w 146"/>
                    <a:gd name="T1" fmla="*/ 0 h 34"/>
                    <a:gd name="T2" fmla="*/ 70 w 146"/>
                    <a:gd name="T3" fmla="*/ 0 h 34"/>
                    <a:gd name="T4" fmla="*/ 38 w 146"/>
                    <a:gd name="T5" fmla="*/ 2 h 34"/>
                    <a:gd name="T6" fmla="*/ 38 w 146"/>
                    <a:gd name="T7" fmla="*/ 2 h 34"/>
                    <a:gd name="T8" fmla="*/ 12 w 146"/>
                    <a:gd name="T9" fmla="*/ 4 h 34"/>
                    <a:gd name="T10" fmla="*/ 12 w 146"/>
                    <a:gd name="T11" fmla="*/ 4 h 34"/>
                    <a:gd name="T12" fmla="*/ 0 w 146"/>
                    <a:gd name="T13" fmla="*/ 14 h 34"/>
                    <a:gd name="T14" fmla="*/ 0 w 146"/>
                    <a:gd name="T15" fmla="*/ 14 h 34"/>
                    <a:gd name="T16" fmla="*/ 16 w 146"/>
                    <a:gd name="T17" fmla="*/ 18 h 34"/>
                    <a:gd name="T18" fmla="*/ 24 w 146"/>
                    <a:gd name="T19" fmla="*/ 20 h 34"/>
                    <a:gd name="T20" fmla="*/ 24 w 146"/>
                    <a:gd name="T21" fmla="*/ 20 h 34"/>
                    <a:gd name="T22" fmla="*/ 34 w 146"/>
                    <a:gd name="T23" fmla="*/ 22 h 34"/>
                    <a:gd name="T24" fmla="*/ 34 w 146"/>
                    <a:gd name="T25" fmla="*/ 22 h 34"/>
                    <a:gd name="T26" fmla="*/ 42 w 146"/>
                    <a:gd name="T27" fmla="*/ 24 h 34"/>
                    <a:gd name="T28" fmla="*/ 50 w 146"/>
                    <a:gd name="T29" fmla="*/ 26 h 34"/>
                    <a:gd name="T30" fmla="*/ 50 w 146"/>
                    <a:gd name="T31" fmla="*/ 26 h 34"/>
                    <a:gd name="T32" fmla="*/ 68 w 146"/>
                    <a:gd name="T33" fmla="*/ 28 h 34"/>
                    <a:gd name="T34" fmla="*/ 78 w 146"/>
                    <a:gd name="T35" fmla="*/ 30 h 34"/>
                    <a:gd name="T36" fmla="*/ 78 w 146"/>
                    <a:gd name="T37" fmla="*/ 30 h 34"/>
                    <a:gd name="T38" fmla="*/ 86 w 146"/>
                    <a:gd name="T39" fmla="*/ 32 h 34"/>
                    <a:gd name="T40" fmla="*/ 86 w 146"/>
                    <a:gd name="T41" fmla="*/ 32 h 34"/>
                    <a:gd name="T42" fmla="*/ 98 w 146"/>
                    <a:gd name="T43" fmla="*/ 32 h 34"/>
                    <a:gd name="T44" fmla="*/ 98 w 146"/>
                    <a:gd name="T45" fmla="*/ 32 h 34"/>
                    <a:gd name="T46" fmla="*/ 142 w 146"/>
                    <a:gd name="T47" fmla="*/ 34 h 34"/>
                    <a:gd name="T48" fmla="*/ 142 w 146"/>
                    <a:gd name="T49" fmla="*/ 32 h 34"/>
                    <a:gd name="T50" fmla="*/ 142 w 146"/>
                    <a:gd name="T51" fmla="*/ 32 h 34"/>
                    <a:gd name="T52" fmla="*/ 144 w 146"/>
                    <a:gd name="T53" fmla="*/ 26 h 34"/>
                    <a:gd name="T54" fmla="*/ 144 w 146"/>
                    <a:gd name="T55" fmla="*/ 26 h 34"/>
                    <a:gd name="T56" fmla="*/ 146 w 146"/>
                    <a:gd name="T57" fmla="*/ 16 h 34"/>
                    <a:gd name="T58" fmla="*/ 146 w 146"/>
                    <a:gd name="T59" fmla="*/ 14 h 34"/>
                    <a:gd name="T60" fmla="*/ 146 w 146"/>
                    <a:gd name="T61" fmla="*/ 14 h 34"/>
                    <a:gd name="T62" fmla="*/ 132 w 146"/>
                    <a:gd name="T63" fmla="*/ 12 h 34"/>
                    <a:gd name="T64" fmla="*/ 120 w 146"/>
                    <a:gd name="T65" fmla="*/ 8 h 34"/>
                    <a:gd name="T66" fmla="*/ 120 w 146"/>
                    <a:gd name="T67" fmla="*/ 8 h 34"/>
                    <a:gd name="T68" fmla="*/ 98 w 146"/>
                    <a:gd name="T69" fmla="*/ 2 h 34"/>
                    <a:gd name="T70" fmla="*/ 84 w 146"/>
                    <a:gd name="T71" fmla="*/ 0 h 34"/>
                    <a:gd name="T72" fmla="*/ 70 w 146"/>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34">
                      <a:moveTo>
                        <a:pt x="70" y="0"/>
                      </a:moveTo>
                      <a:lnTo>
                        <a:pt x="70" y="0"/>
                      </a:lnTo>
                      <a:lnTo>
                        <a:pt x="38" y="2"/>
                      </a:lnTo>
                      <a:lnTo>
                        <a:pt x="38" y="2"/>
                      </a:lnTo>
                      <a:lnTo>
                        <a:pt x="12" y="4"/>
                      </a:lnTo>
                      <a:lnTo>
                        <a:pt x="12" y="4"/>
                      </a:lnTo>
                      <a:lnTo>
                        <a:pt x="0" y="14"/>
                      </a:lnTo>
                      <a:lnTo>
                        <a:pt x="0" y="14"/>
                      </a:lnTo>
                      <a:lnTo>
                        <a:pt x="16" y="18"/>
                      </a:lnTo>
                      <a:lnTo>
                        <a:pt x="24" y="20"/>
                      </a:lnTo>
                      <a:lnTo>
                        <a:pt x="24" y="20"/>
                      </a:lnTo>
                      <a:lnTo>
                        <a:pt x="34" y="22"/>
                      </a:lnTo>
                      <a:lnTo>
                        <a:pt x="34" y="22"/>
                      </a:lnTo>
                      <a:lnTo>
                        <a:pt x="42" y="24"/>
                      </a:lnTo>
                      <a:lnTo>
                        <a:pt x="50" y="26"/>
                      </a:lnTo>
                      <a:lnTo>
                        <a:pt x="50" y="26"/>
                      </a:lnTo>
                      <a:lnTo>
                        <a:pt x="68" y="28"/>
                      </a:lnTo>
                      <a:lnTo>
                        <a:pt x="78" y="30"/>
                      </a:lnTo>
                      <a:lnTo>
                        <a:pt x="78" y="30"/>
                      </a:lnTo>
                      <a:lnTo>
                        <a:pt x="86" y="32"/>
                      </a:lnTo>
                      <a:lnTo>
                        <a:pt x="86" y="32"/>
                      </a:lnTo>
                      <a:lnTo>
                        <a:pt x="98" y="32"/>
                      </a:lnTo>
                      <a:lnTo>
                        <a:pt x="98" y="32"/>
                      </a:lnTo>
                      <a:lnTo>
                        <a:pt x="142" y="34"/>
                      </a:lnTo>
                      <a:lnTo>
                        <a:pt x="142" y="32"/>
                      </a:lnTo>
                      <a:lnTo>
                        <a:pt x="142" y="32"/>
                      </a:lnTo>
                      <a:lnTo>
                        <a:pt x="144" y="26"/>
                      </a:lnTo>
                      <a:lnTo>
                        <a:pt x="144" y="26"/>
                      </a:lnTo>
                      <a:lnTo>
                        <a:pt x="146" y="16"/>
                      </a:lnTo>
                      <a:lnTo>
                        <a:pt x="146" y="14"/>
                      </a:lnTo>
                      <a:lnTo>
                        <a:pt x="146" y="14"/>
                      </a:lnTo>
                      <a:lnTo>
                        <a:pt x="132" y="12"/>
                      </a:lnTo>
                      <a:lnTo>
                        <a:pt x="120" y="8"/>
                      </a:lnTo>
                      <a:lnTo>
                        <a:pt x="120" y="8"/>
                      </a:lnTo>
                      <a:lnTo>
                        <a:pt x="98" y="2"/>
                      </a:lnTo>
                      <a:lnTo>
                        <a:pt x="84" y="0"/>
                      </a:lnTo>
                      <a:lnTo>
                        <a:pt x="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99" name="Freeform 383"/>
                <p:cNvSpPr>
                  <a:spLocks/>
                </p:cNvSpPr>
                <p:nvPr/>
              </p:nvSpPr>
              <p:spPr bwMode="auto">
                <a:xfrm>
                  <a:off x="2995" y="1223"/>
                  <a:ext cx="100" cy="28"/>
                </a:xfrm>
                <a:custGeom>
                  <a:avLst/>
                  <a:gdLst>
                    <a:gd name="T0" fmla="*/ 14 w 100"/>
                    <a:gd name="T1" fmla="*/ 0 h 28"/>
                    <a:gd name="T2" fmla="*/ 14 w 100"/>
                    <a:gd name="T3" fmla="*/ 0 h 28"/>
                    <a:gd name="T4" fmla="*/ 12 w 100"/>
                    <a:gd name="T5" fmla="*/ 0 h 28"/>
                    <a:gd name="T6" fmla="*/ 12 w 100"/>
                    <a:gd name="T7" fmla="*/ 0 h 28"/>
                    <a:gd name="T8" fmla="*/ 0 w 100"/>
                    <a:gd name="T9" fmla="*/ 10 h 28"/>
                    <a:gd name="T10" fmla="*/ 0 w 100"/>
                    <a:gd name="T11" fmla="*/ 10 h 28"/>
                    <a:gd name="T12" fmla="*/ 46 w 100"/>
                    <a:gd name="T13" fmla="*/ 22 h 28"/>
                    <a:gd name="T14" fmla="*/ 72 w 100"/>
                    <a:gd name="T15" fmla="*/ 26 h 28"/>
                    <a:gd name="T16" fmla="*/ 100 w 100"/>
                    <a:gd name="T17" fmla="*/ 28 h 28"/>
                    <a:gd name="T18" fmla="*/ 100 w 100"/>
                    <a:gd name="T19" fmla="*/ 28 h 28"/>
                    <a:gd name="T20" fmla="*/ 88 w 100"/>
                    <a:gd name="T21" fmla="*/ 28 h 28"/>
                    <a:gd name="T22" fmla="*/ 88 w 100"/>
                    <a:gd name="T23" fmla="*/ 28 h 28"/>
                    <a:gd name="T24" fmla="*/ 80 w 100"/>
                    <a:gd name="T25" fmla="*/ 26 h 28"/>
                    <a:gd name="T26" fmla="*/ 70 w 100"/>
                    <a:gd name="T27" fmla="*/ 24 h 28"/>
                    <a:gd name="T28" fmla="*/ 70 w 100"/>
                    <a:gd name="T29" fmla="*/ 24 h 28"/>
                    <a:gd name="T30" fmla="*/ 52 w 100"/>
                    <a:gd name="T31" fmla="*/ 22 h 28"/>
                    <a:gd name="T32" fmla="*/ 44 w 100"/>
                    <a:gd name="T33" fmla="*/ 20 h 28"/>
                    <a:gd name="T34" fmla="*/ 44 w 100"/>
                    <a:gd name="T35" fmla="*/ 20 h 28"/>
                    <a:gd name="T36" fmla="*/ 36 w 100"/>
                    <a:gd name="T37" fmla="*/ 18 h 28"/>
                    <a:gd name="T38" fmla="*/ 36 w 100"/>
                    <a:gd name="T39" fmla="*/ 18 h 28"/>
                    <a:gd name="T40" fmla="*/ 26 w 100"/>
                    <a:gd name="T41" fmla="*/ 16 h 28"/>
                    <a:gd name="T42" fmla="*/ 18 w 100"/>
                    <a:gd name="T43" fmla="*/ 14 h 28"/>
                    <a:gd name="T44" fmla="*/ 18 w 100"/>
                    <a:gd name="T45" fmla="*/ 14 h 28"/>
                    <a:gd name="T46" fmla="*/ 2 w 100"/>
                    <a:gd name="T47" fmla="*/ 10 h 28"/>
                    <a:gd name="T48" fmla="*/ 2 w 100"/>
                    <a:gd name="T49" fmla="*/ 10 h 28"/>
                    <a:gd name="T50" fmla="*/ 14 w 100"/>
                    <a:gd name="T5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28">
                      <a:moveTo>
                        <a:pt x="14" y="0"/>
                      </a:moveTo>
                      <a:lnTo>
                        <a:pt x="14" y="0"/>
                      </a:lnTo>
                      <a:lnTo>
                        <a:pt x="12" y="0"/>
                      </a:lnTo>
                      <a:lnTo>
                        <a:pt x="12" y="0"/>
                      </a:lnTo>
                      <a:lnTo>
                        <a:pt x="0" y="10"/>
                      </a:lnTo>
                      <a:lnTo>
                        <a:pt x="0" y="10"/>
                      </a:lnTo>
                      <a:lnTo>
                        <a:pt x="46" y="22"/>
                      </a:lnTo>
                      <a:lnTo>
                        <a:pt x="72" y="26"/>
                      </a:lnTo>
                      <a:lnTo>
                        <a:pt x="100" y="28"/>
                      </a:lnTo>
                      <a:lnTo>
                        <a:pt x="100" y="28"/>
                      </a:lnTo>
                      <a:lnTo>
                        <a:pt x="88" y="28"/>
                      </a:lnTo>
                      <a:lnTo>
                        <a:pt x="88" y="28"/>
                      </a:lnTo>
                      <a:lnTo>
                        <a:pt x="80" y="26"/>
                      </a:lnTo>
                      <a:lnTo>
                        <a:pt x="70" y="24"/>
                      </a:lnTo>
                      <a:lnTo>
                        <a:pt x="70" y="24"/>
                      </a:lnTo>
                      <a:lnTo>
                        <a:pt x="52" y="22"/>
                      </a:lnTo>
                      <a:lnTo>
                        <a:pt x="44" y="20"/>
                      </a:lnTo>
                      <a:lnTo>
                        <a:pt x="44" y="20"/>
                      </a:lnTo>
                      <a:lnTo>
                        <a:pt x="36" y="18"/>
                      </a:lnTo>
                      <a:lnTo>
                        <a:pt x="36" y="18"/>
                      </a:lnTo>
                      <a:lnTo>
                        <a:pt x="26" y="16"/>
                      </a:lnTo>
                      <a:lnTo>
                        <a:pt x="18" y="14"/>
                      </a:lnTo>
                      <a:lnTo>
                        <a:pt x="18" y="14"/>
                      </a:lnTo>
                      <a:lnTo>
                        <a:pt x="2" y="10"/>
                      </a:lnTo>
                      <a:lnTo>
                        <a:pt x="2" y="10"/>
                      </a:lnTo>
                      <a:lnTo>
                        <a:pt x="14" y="0"/>
                      </a:lnTo>
                      <a:close/>
                    </a:path>
                  </a:pathLst>
                </a:custGeom>
                <a:solidFill>
                  <a:srgbClr val="7072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0" name="Freeform 384"/>
                <p:cNvSpPr>
                  <a:spLocks/>
                </p:cNvSpPr>
                <p:nvPr/>
              </p:nvSpPr>
              <p:spPr bwMode="auto">
                <a:xfrm>
                  <a:off x="2995" y="1223"/>
                  <a:ext cx="100" cy="28"/>
                </a:xfrm>
                <a:custGeom>
                  <a:avLst/>
                  <a:gdLst>
                    <a:gd name="T0" fmla="*/ 14 w 100"/>
                    <a:gd name="T1" fmla="*/ 0 h 28"/>
                    <a:gd name="T2" fmla="*/ 14 w 100"/>
                    <a:gd name="T3" fmla="*/ 0 h 28"/>
                    <a:gd name="T4" fmla="*/ 12 w 100"/>
                    <a:gd name="T5" fmla="*/ 0 h 28"/>
                    <a:gd name="T6" fmla="*/ 12 w 100"/>
                    <a:gd name="T7" fmla="*/ 0 h 28"/>
                    <a:gd name="T8" fmla="*/ 0 w 100"/>
                    <a:gd name="T9" fmla="*/ 10 h 28"/>
                    <a:gd name="T10" fmla="*/ 0 w 100"/>
                    <a:gd name="T11" fmla="*/ 10 h 28"/>
                    <a:gd name="T12" fmla="*/ 46 w 100"/>
                    <a:gd name="T13" fmla="*/ 22 h 28"/>
                    <a:gd name="T14" fmla="*/ 72 w 100"/>
                    <a:gd name="T15" fmla="*/ 26 h 28"/>
                    <a:gd name="T16" fmla="*/ 100 w 100"/>
                    <a:gd name="T17" fmla="*/ 28 h 28"/>
                    <a:gd name="T18" fmla="*/ 100 w 100"/>
                    <a:gd name="T19" fmla="*/ 28 h 28"/>
                    <a:gd name="T20" fmla="*/ 88 w 100"/>
                    <a:gd name="T21" fmla="*/ 28 h 28"/>
                    <a:gd name="T22" fmla="*/ 88 w 100"/>
                    <a:gd name="T23" fmla="*/ 28 h 28"/>
                    <a:gd name="T24" fmla="*/ 80 w 100"/>
                    <a:gd name="T25" fmla="*/ 26 h 28"/>
                    <a:gd name="T26" fmla="*/ 70 w 100"/>
                    <a:gd name="T27" fmla="*/ 24 h 28"/>
                    <a:gd name="T28" fmla="*/ 70 w 100"/>
                    <a:gd name="T29" fmla="*/ 24 h 28"/>
                    <a:gd name="T30" fmla="*/ 52 w 100"/>
                    <a:gd name="T31" fmla="*/ 22 h 28"/>
                    <a:gd name="T32" fmla="*/ 44 w 100"/>
                    <a:gd name="T33" fmla="*/ 20 h 28"/>
                    <a:gd name="T34" fmla="*/ 44 w 100"/>
                    <a:gd name="T35" fmla="*/ 20 h 28"/>
                    <a:gd name="T36" fmla="*/ 36 w 100"/>
                    <a:gd name="T37" fmla="*/ 18 h 28"/>
                    <a:gd name="T38" fmla="*/ 36 w 100"/>
                    <a:gd name="T39" fmla="*/ 18 h 28"/>
                    <a:gd name="T40" fmla="*/ 26 w 100"/>
                    <a:gd name="T41" fmla="*/ 16 h 28"/>
                    <a:gd name="T42" fmla="*/ 18 w 100"/>
                    <a:gd name="T43" fmla="*/ 14 h 28"/>
                    <a:gd name="T44" fmla="*/ 18 w 100"/>
                    <a:gd name="T45" fmla="*/ 14 h 28"/>
                    <a:gd name="T46" fmla="*/ 2 w 100"/>
                    <a:gd name="T47" fmla="*/ 10 h 28"/>
                    <a:gd name="T48" fmla="*/ 2 w 100"/>
                    <a:gd name="T49" fmla="*/ 10 h 28"/>
                    <a:gd name="T50" fmla="*/ 14 w 100"/>
                    <a:gd name="T5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28">
                      <a:moveTo>
                        <a:pt x="14" y="0"/>
                      </a:moveTo>
                      <a:lnTo>
                        <a:pt x="14" y="0"/>
                      </a:lnTo>
                      <a:lnTo>
                        <a:pt x="12" y="0"/>
                      </a:lnTo>
                      <a:lnTo>
                        <a:pt x="12" y="0"/>
                      </a:lnTo>
                      <a:lnTo>
                        <a:pt x="0" y="10"/>
                      </a:lnTo>
                      <a:lnTo>
                        <a:pt x="0" y="10"/>
                      </a:lnTo>
                      <a:lnTo>
                        <a:pt x="46" y="22"/>
                      </a:lnTo>
                      <a:lnTo>
                        <a:pt x="72" y="26"/>
                      </a:lnTo>
                      <a:lnTo>
                        <a:pt x="100" y="28"/>
                      </a:lnTo>
                      <a:lnTo>
                        <a:pt x="100" y="28"/>
                      </a:lnTo>
                      <a:lnTo>
                        <a:pt x="88" y="28"/>
                      </a:lnTo>
                      <a:lnTo>
                        <a:pt x="88" y="28"/>
                      </a:lnTo>
                      <a:lnTo>
                        <a:pt x="80" y="26"/>
                      </a:lnTo>
                      <a:lnTo>
                        <a:pt x="70" y="24"/>
                      </a:lnTo>
                      <a:lnTo>
                        <a:pt x="70" y="24"/>
                      </a:lnTo>
                      <a:lnTo>
                        <a:pt x="52" y="22"/>
                      </a:lnTo>
                      <a:lnTo>
                        <a:pt x="44" y="20"/>
                      </a:lnTo>
                      <a:lnTo>
                        <a:pt x="44" y="20"/>
                      </a:lnTo>
                      <a:lnTo>
                        <a:pt x="36" y="18"/>
                      </a:lnTo>
                      <a:lnTo>
                        <a:pt x="36" y="18"/>
                      </a:lnTo>
                      <a:lnTo>
                        <a:pt x="26" y="16"/>
                      </a:lnTo>
                      <a:lnTo>
                        <a:pt x="18" y="14"/>
                      </a:lnTo>
                      <a:lnTo>
                        <a:pt x="18" y="14"/>
                      </a:lnTo>
                      <a:lnTo>
                        <a:pt x="2" y="10"/>
                      </a:lnTo>
                      <a:lnTo>
                        <a:pt x="2" y="1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1" name="Freeform 385"/>
                <p:cNvSpPr>
                  <a:spLocks/>
                </p:cNvSpPr>
                <p:nvPr/>
              </p:nvSpPr>
              <p:spPr bwMode="auto">
                <a:xfrm>
                  <a:off x="3139" y="1233"/>
                  <a:ext cx="6" cy="20"/>
                </a:xfrm>
                <a:custGeom>
                  <a:avLst/>
                  <a:gdLst>
                    <a:gd name="T0" fmla="*/ 4 w 6"/>
                    <a:gd name="T1" fmla="*/ 0 h 20"/>
                    <a:gd name="T2" fmla="*/ 4 w 6"/>
                    <a:gd name="T3" fmla="*/ 2 h 20"/>
                    <a:gd name="T4" fmla="*/ 4 w 6"/>
                    <a:gd name="T5" fmla="*/ 2 h 20"/>
                    <a:gd name="T6" fmla="*/ 2 w 6"/>
                    <a:gd name="T7" fmla="*/ 12 h 20"/>
                    <a:gd name="T8" fmla="*/ 2 w 6"/>
                    <a:gd name="T9" fmla="*/ 12 h 20"/>
                    <a:gd name="T10" fmla="*/ 0 w 6"/>
                    <a:gd name="T11" fmla="*/ 18 h 20"/>
                    <a:gd name="T12" fmla="*/ 0 w 6"/>
                    <a:gd name="T13" fmla="*/ 20 h 20"/>
                    <a:gd name="T14" fmla="*/ 0 w 6"/>
                    <a:gd name="T15" fmla="*/ 20 h 20"/>
                    <a:gd name="T16" fmla="*/ 0 w 6"/>
                    <a:gd name="T17" fmla="*/ 20 h 20"/>
                    <a:gd name="T18" fmla="*/ 0 w 6"/>
                    <a:gd name="T19" fmla="*/ 20 h 20"/>
                    <a:gd name="T20" fmla="*/ 4 w 6"/>
                    <a:gd name="T21" fmla="*/ 12 h 20"/>
                    <a:gd name="T22" fmla="*/ 6 w 6"/>
                    <a:gd name="T23" fmla="*/ 0 h 20"/>
                    <a:gd name="T24" fmla="*/ 6 w 6"/>
                    <a:gd name="T25" fmla="*/ 0 h 20"/>
                    <a:gd name="T26" fmla="*/ 4 w 6"/>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0">
                      <a:moveTo>
                        <a:pt x="4" y="0"/>
                      </a:moveTo>
                      <a:lnTo>
                        <a:pt x="4" y="2"/>
                      </a:lnTo>
                      <a:lnTo>
                        <a:pt x="4" y="2"/>
                      </a:lnTo>
                      <a:lnTo>
                        <a:pt x="2" y="12"/>
                      </a:lnTo>
                      <a:lnTo>
                        <a:pt x="2" y="12"/>
                      </a:lnTo>
                      <a:lnTo>
                        <a:pt x="0" y="18"/>
                      </a:lnTo>
                      <a:lnTo>
                        <a:pt x="0" y="20"/>
                      </a:lnTo>
                      <a:lnTo>
                        <a:pt x="0" y="20"/>
                      </a:lnTo>
                      <a:lnTo>
                        <a:pt x="0" y="20"/>
                      </a:lnTo>
                      <a:lnTo>
                        <a:pt x="0" y="20"/>
                      </a:lnTo>
                      <a:lnTo>
                        <a:pt x="4" y="12"/>
                      </a:lnTo>
                      <a:lnTo>
                        <a:pt x="6" y="0"/>
                      </a:lnTo>
                      <a:lnTo>
                        <a:pt x="6" y="0"/>
                      </a:lnTo>
                      <a:lnTo>
                        <a:pt x="4" y="0"/>
                      </a:lnTo>
                      <a:close/>
                    </a:path>
                  </a:pathLst>
                </a:custGeom>
                <a:solidFill>
                  <a:srgbClr val="761F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2" name="Freeform 386"/>
                <p:cNvSpPr>
                  <a:spLocks/>
                </p:cNvSpPr>
                <p:nvPr/>
              </p:nvSpPr>
              <p:spPr bwMode="auto">
                <a:xfrm>
                  <a:off x="3139" y="1233"/>
                  <a:ext cx="6" cy="20"/>
                </a:xfrm>
                <a:custGeom>
                  <a:avLst/>
                  <a:gdLst>
                    <a:gd name="T0" fmla="*/ 4 w 6"/>
                    <a:gd name="T1" fmla="*/ 0 h 20"/>
                    <a:gd name="T2" fmla="*/ 4 w 6"/>
                    <a:gd name="T3" fmla="*/ 2 h 20"/>
                    <a:gd name="T4" fmla="*/ 4 w 6"/>
                    <a:gd name="T5" fmla="*/ 2 h 20"/>
                    <a:gd name="T6" fmla="*/ 2 w 6"/>
                    <a:gd name="T7" fmla="*/ 12 h 20"/>
                    <a:gd name="T8" fmla="*/ 2 w 6"/>
                    <a:gd name="T9" fmla="*/ 12 h 20"/>
                    <a:gd name="T10" fmla="*/ 0 w 6"/>
                    <a:gd name="T11" fmla="*/ 18 h 20"/>
                    <a:gd name="T12" fmla="*/ 0 w 6"/>
                    <a:gd name="T13" fmla="*/ 20 h 20"/>
                    <a:gd name="T14" fmla="*/ 0 w 6"/>
                    <a:gd name="T15" fmla="*/ 20 h 20"/>
                    <a:gd name="T16" fmla="*/ 0 w 6"/>
                    <a:gd name="T17" fmla="*/ 20 h 20"/>
                    <a:gd name="T18" fmla="*/ 0 w 6"/>
                    <a:gd name="T19" fmla="*/ 20 h 20"/>
                    <a:gd name="T20" fmla="*/ 4 w 6"/>
                    <a:gd name="T21" fmla="*/ 12 h 20"/>
                    <a:gd name="T22" fmla="*/ 6 w 6"/>
                    <a:gd name="T23" fmla="*/ 0 h 20"/>
                    <a:gd name="T24" fmla="*/ 6 w 6"/>
                    <a:gd name="T25" fmla="*/ 0 h 20"/>
                    <a:gd name="T26" fmla="*/ 4 w 6"/>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0">
                      <a:moveTo>
                        <a:pt x="4" y="0"/>
                      </a:moveTo>
                      <a:lnTo>
                        <a:pt x="4" y="2"/>
                      </a:lnTo>
                      <a:lnTo>
                        <a:pt x="4" y="2"/>
                      </a:lnTo>
                      <a:lnTo>
                        <a:pt x="2" y="12"/>
                      </a:lnTo>
                      <a:lnTo>
                        <a:pt x="2" y="12"/>
                      </a:lnTo>
                      <a:lnTo>
                        <a:pt x="0" y="18"/>
                      </a:lnTo>
                      <a:lnTo>
                        <a:pt x="0" y="20"/>
                      </a:lnTo>
                      <a:lnTo>
                        <a:pt x="0" y="20"/>
                      </a:lnTo>
                      <a:lnTo>
                        <a:pt x="0" y="20"/>
                      </a:lnTo>
                      <a:lnTo>
                        <a:pt x="0" y="20"/>
                      </a:lnTo>
                      <a:lnTo>
                        <a:pt x="4" y="12"/>
                      </a:lnTo>
                      <a:lnTo>
                        <a:pt x="6" y="0"/>
                      </a:lnTo>
                      <a:lnTo>
                        <a:pt x="6"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3" name="Freeform 387"/>
                <p:cNvSpPr>
                  <a:spLocks/>
                </p:cNvSpPr>
                <p:nvPr/>
              </p:nvSpPr>
              <p:spPr bwMode="auto">
                <a:xfrm>
                  <a:off x="2995" y="1223"/>
                  <a:ext cx="12" cy="10"/>
                </a:xfrm>
                <a:custGeom>
                  <a:avLst/>
                  <a:gdLst>
                    <a:gd name="T0" fmla="*/ 12 w 12"/>
                    <a:gd name="T1" fmla="*/ 0 h 10"/>
                    <a:gd name="T2" fmla="*/ 12 w 12"/>
                    <a:gd name="T3" fmla="*/ 0 h 10"/>
                    <a:gd name="T4" fmla="*/ 12 w 12"/>
                    <a:gd name="T5" fmla="*/ 0 h 10"/>
                    <a:gd name="T6" fmla="*/ 12 w 12"/>
                    <a:gd name="T7" fmla="*/ 0 h 10"/>
                    <a:gd name="T8" fmla="*/ 0 w 12"/>
                    <a:gd name="T9" fmla="*/ 10 h 10"/>
                    <a:gd name="T10" fmla="*/ 0 w 12"/>
                    <a:gd name="T11" fmla="*/ 10 h 10"/>
                    <a:gd name="T12" fmla="*/ 0 w 12"/>
                    <a:gd name="T13" fmla="*/ 10 h 10"/>
                    <a:gd name="T14" fmla="*/ 0 w 12"/>
                    <a:gd name="T15" fmla="*/ 10 h 10"/>
                    <a:gd name="T16" fmla="*/ 12 w 1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0"/>
                      </a:moveTo>
                      <a:lnTo>
                        <a:pt x="12" y="0"/>
                      </a:lnTo>
                      <a:lnTo>
                        <a:pt x="12" y="0"/>
                      </a:lnTo>
                      <a:lnTo>
                        <a:pt x="12" y="0"/>
                      </a:lnTo>
                      <a:lnTo>
                        <a:pt x="0" y="10"/>
                      </a:lnTo>
                      <a:lnTo>
                        <a:pt x="0" y="10"/>
                      </a:lnTo>
                      <a:lnTo>
                        <a:pt x="0" y="10"/>
                      </a:lnTo>
                      <a:lnTo>
                        <a:pt x="0" y="10"/>
                      </a:lnTo>
                      <a:lnTo>
                        <a:pt x="12" y="0"/>
                      </a:lnTo>
                      <a:close/>
                    </a:path>
                  </a:pathLst>
                </a:custGeom>
                <a:solidFill>
                  <a:srgbClr val="761F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4" name="Freeform 388"/>
                <p:cNvSpPr>
                  <a:spLocks/>
                </p:cNvSpPr>
                <p:nvPr/>
              </p:nvSpPr>
              <p:spPr bwMode="auto">
                <a:xfrm>
                  <a:off x="2995" y="1223"/>
                  <a:ext cx="12" cy="10"/>
                </a:xfrm>
                <a:custGeom>
                  <a:avLst/>
                  <a:gdLst>
                    <a:gd name="T0" fmla="*/ 12 w 12"/>
                    <a:gd name="T1" fmla="*/ 0 h 10"/>
                    <a:gd name="T2" fmla="*/ 12 w 12"/>
                    <a:gd name="T3" fmla="*/ 0 h 10"/>
                    <a:gd name="T4" fmla="*/ 12 w 12"/>
                    <a:gd name="T5" fmla="*/ 0 h 10"/>
                    <a:gd name="T6" fmla="*/ 12 w 12"/>
                    <a:gd name="T7" fmla="*/ 0 h 10"/>
                    <a:gd name="T8" fmla="*/ 0 w 12"/>
                    <a:gd name="T9" fmla="*/ 10 h 10"/>
                    <a:gd name="T10" fmla="*/ 0 w 12"/>
                    <a:gd name="T11" fmla="*/ 10 h 10"/>
                    <a:gd name="T12" fmla="*/ 0 w 12"/>
                    <a:gd name="T13" fmla="*/ 10 h 10"/>
                    <a:gd name="T14" fmla="*/ 0 w 12"/>
                    <a:gd name="T15" fmla="*/ 10 h 10"/>
                    <a:gd name="T16" fmla="*/ 12 w 1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0"/>
                      </a:moveTo>
                      <a:lnTo>
                        <a:pt x="12" y="0"/>
                      </a:lnTo>
                      <a:lnTo>
                        <a:pt x="12" y="0"/>
                      </a:lnTo>
                      <a:lnTo>
                        <a:pt x="12" y="0"/>
                      </a:lnTo>
                      <a:lnTo>
                        <a:pt x="0" y="10"/>
                      </a:lnTo>
                      <a:lnTo>
                        <a:pt x="0" y="10"/>
                      </a:lnTo>
                      <a:lnTo>
                        <a:pt x="0" y="10"/>
                      </a:lnTo>
                      <a:lnTo>
                        <a:pt x="0" y="1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5" name="Freeform 389"/>
                <p:cNvSpPr>
                  <a:spLocks/>
                </p:cNvSpPr>
                <p:nvPr/>
              </p:nvSpPr>
              <p:spPr bwMode="auto">
                <a:xfrm>
                  <a:off x="3139" y="1225"/>
                  <a:ext cx="88" cy="28"/>
                </a:xfrm>
                <a:custGeom>
                  <a:avLst/>
                  <a:gdLst>
                    <a:gd name="T0" fmla="*/ 82 w 88"/>
                    <a:gd name="T1" fmla="*/ 0 h 28"/>
                    <a:gd name="T2" fmla="*/ 82 w 88"/>
                    <a:gd name="T3" fmla="*/ 0 h 28"/>
                    <a:gd name="T4" fmla="*/ 50 w 88"/>
                    <a:gd name="T5" fmla="*/ 8 h 28"/>
                    <a:gd name="T6" fmla="*/ 50 w 88"/>
                    <a:gd name="T7" fmla="*/ 8 h 28"/>
                    <a:gd name="T8" fmla="*/ 24 w 88"/>
                    <a:gd name="T9" fmla="*/ 10 h 28"/>
                    <a:gd name="T10" fmla="*/ 24 w 88"/>
                    <a:gd name="T11" fmla="*/ 10 h 28"/>
                    <a:gd name="T12" fmla="*/ 6 w 88"/>
                    <a:gd name="T13" fmla="*/ 8 h 28"/>
                    <a:gd name="T14" fmla="*/ 6 w 88"/>
                    <a:gd name="T15" fmla="*/ 10 h 28"/>
                    <a:gd name="T16" fmla="*/ 6 w 88"/>
                    <a:gd name="T17" fmla="*/ 10 h 28"/>
                    <a:gd name="T18" fmla="*/ 4 w 88"/>
                    <a:gd name="T19" fmla="*/ 20 h 28"/>
                    <a:gd name="T20" fmla="*/ 4 w 88"/>
                    <a:gd name="T21" fmla="*/ 20 h 28"/>
                    <a:gd name="T22" fmla="*/ 2 w 88"/>
                    <a:gd name="T23" fmla="*/ 26 h 28"/>
                    <a:gd name="T24" fmla="*/ 0 w 88"/>
                    <a:gd name="T25" fmla="*/ 28 h 28"/>
                    <a:gd name="T26" fmla="*/ 0 w 88"/>
                    <a:gd name="T27" fmla="*/ 28 h 28"/>
                    <a:gd name="T28" fmla="*/ 10 w 88"/>
                    <a:gd name="T29" fmla="*/ 28 h 28"/>
                    <a:gd name="T30" fmla="*/ 10 w 88"/>
                    <a:gd name="T31" fmla="*/ 28 h 28"/>
                    <a:gd name="T32" fmla="*/ 24 w 88"/>
                    <a:gd name="T33" fmla="*/ 28 h 28"/>
                    <a:gd name="T34" fmla="*/ 24 w 88"/>
                    <a:gd name="T35" fmla="*/ 28 h 28"/>
                    <a:gd name="T36" fmla="*/ 58 w 88"/>
                    <a:gd name="T37" fmla="*/ 26 h 28"/>
                    <a:gd name="T38" fmla="*/ 88 w 88"/>
                    <a:gd name="T39" fmla="*/ 20 h 28"/>
                    <a:gd name="T40" fmla="*/ 86 w 88"/>
                    <a:gd name="T41" fmla="*/ 14 h 28"/>
                    <a:gd name="T42" fmla="*/ 86 w 88"/>
                    <a:gd name="T43" fmla="*/ 14 h 28"/>
                    <a:gd name="T44" fmla="*/ 84 w 88"/>
                    <a:gd name="T45" fmla="*/ 10 h 28"/>
                    <a:gd name="T46" fmla="*/ 84 w 88"/>
                    <a:gd name="T47" fmla="*/ 6 h 28"/>
                    <a:gd name="T48" fmla="*/ 84 w 88"/>
                    <a:gd name="T49" fmla="*/ 6 h 28"/>
                    <a:gd name="T50" fmla="*/ 82 w 88"/>
                    <a:gd name="T51" fmla="*/ 2 h 28"/>
                    <a:gd name="T52" fmla="*/ 82 w 88"/>
                    <a:gd name="T5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28">
                      <a:moveTo>
                        <a:pt x="82" y="0"/>
                      </a:moveTo>
                      <a:lnTo>
                        <a:pt x="82" y="0"/>
                      </a:lnTo>
                      <a:lnTo>
                        <a:pt x="50" y="8"/>
                      </a:lnTo>
                      <a:lnTo>
                        <a:pt x="50" y="8"/>
                      </a:lnTo>
                      <a:lnTo>
                        <a:pt x="24" y="10"/>
                      </a:lnTo>
                      <a:lnTo>
                        <a:pt x="24" y="10"/>
                      </a:lnTo>
                      <a:lnTo>
                        <a:pt x="6" y="8"/>
                      </a:lnTo>
                      <a:lnTo>
                        <a:pt x="6" y="10"/>
                      </a:lnTo>
                      <a:lnTo>
                        <a:pt x="6" y="10"/>
                      </a:lnTo>
                      <a:lnTo>
                        <a:pt x="4" y="20"/>
                      </a:lnTo>
                      <a:lnTo>
                        <a:pt x="4" y="20"/>
                      </a:lnTo>
                      <a:lnTo>
                        <a:pt x="2" y="26"/>
                      </a:lnTo>
                      <a:lnTo>
                        <a:pt x="0" y="28"/>
                      </a:lnTo>
                      <a:lnTo>
                        <a:pt x="0" y="28"/>
                      </a:lnTo>
                      <a:lnTo>
                        <a:pt x="10" y="28"/>
                      </a:lnTo>
                      <a:lnTo>
                        <a:pt x="10" y="28"/>
                      </a:lnTo>
                      <a:lnTo>
                        <a:pt x="24" y="28"/>
                      </a:lnTo>
                      <a:lnTo>
                        <a:pt x="24" y="28"/>
                      </a:lnTo>
                      <a:lnTo>
                        <a:pt x="58" y="26"/>
                      </a:lnTo>
                      <a:lnTo>
                        <a:pt x="88" y="20"/>
                      </a:lnTo>
                      <a:lnTo>
                        <a:pt x="86" y="14"/>
                      </a:lnTo>
                      <a:lnTo>
                        <a:pt x="86" y="14"/>
                      </a:lnTo>
                      <a:lnTo>
                        <a:pt x="84" y="10"/>
                      </a:lnTo>
                      <a:lnTo>
                        <a:pt x="84" y="6"/>
                      </a:lnTo>
                      <a:lnTo>
                        <a:pt x="84" y="6"/>
                      </a:lnTo>
                      <a:lnTo>
                        <a:pt x="82" y="2"/>
                      </a:lnTo>
                      <a:lnTo>
                        <a:pt x="82" y="0"/>
                      </a:lnTo>
                      <a:close/>
                    </a:path>
                  </a:pathLst>
                </a:custGeom>
                <a:solidFill>
                  <a:srgbClr val="CA3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6" name="Freeform 390"/>
                <p:cNvSpPr>
                  <a:spLocks/>
                </p:cNvSpPr>
                <p:nvPr/>
              </p:nvSpPr>
              <p:spPr bwMode="auto">
                <a:xfrm>
                  <a:off x="3139" y="1225"/>
                  <a:ext cx="88" cy="28"/>
                </a:xfrm>
                <a:custGeom>
                  <a:avLst/>
                  <a:gdLst>
                    <a:gd name="T0" fmla="*/ 82 w 88"/>
                    <a:gd name="T1" fmla="*/ 0 h 28"/>
                    <a:gd name="T2" fmla="*/ 82 w 88"/>
                    <a:gd name="T3" fmla="*/ 0 h 28"/>
                    <a:gd name="T4" fmla="*/ 50 w 88"/>
                    <a:gd name="T5" fmla="*/ 8 h 28"/>
                    <a:gd name="T6" fmla="*/ 50 w 88"/>
                    <a:gd name="T7" fmla="*/ 8 h 28"/>
                    <a:gd name="T8" fmla="*/ 24 w 88"/>
                    <a:gd name="T9" fmla="*/ 10 h 28"/>
                    <a:gd name="T10" fmla="*/ 24 w 88"/>
                    <a:gd name="T11" fmla="*/ 10 h 28"/>
                    <a:gd name="T12" fmla="*/ 6 w 88"/>
                    <a:gd name="T13" fmla="*/ 8 h 28"/>
                    <a:gd name="T14" fmla="*/ 6 w 88"/>
                    <a:gd name="T15" fmla="*/ 10 h 28"/>
                    <a:gd name="T16" fmla="*/ 6 w 88"/>
                    <a:gd name="T17" fmla="*/ 10 h 28"/>
                    <a:gd name="T18" fmla="*/ 4 w 88"/>
                    <a:gd name="T19" fmla="*/ 20 h 28"/>
                    <a:gd name="T20" fmla="*/ 4 w 88"/>
                    <a:gd name="T21" fmla="*/ 20 h 28"/>
                    <a:gd name="T22" fmla="*/ 2 w 88"/>
                    <a:gd name="T23" fmla="*/ 26 h 28"/>
                    <a:gd name="T24" fmla="*/ 0 w 88"/>
                    <a:gd name="T25" fmla="*/ 28 h 28"/>
                    <a:gd name="T26" fmla="*/ 0 w 88"/>
                    <a:gd name="T27" fmla="*/ 28 h 28"/>
                    <a:gd name="T28" fmla="*/ 10 w 88"/>
                    <a:gd name="T29" fmla="*/ 28 h 28"/>
                    <a:gd name="T30" fmla="*/ 10 w 88"/>
                    <a:gd name="T31" fmla="*/ 28 h 28"/>
                    <a:gd name="T32" fmla="*/ 24 w 88"/>
                    <a:gd name="T33" fmla="*/ 28 h 28"/>
                    <a:gd name="T34" fmla="*/ 24 w 88"/>
                    <a:gd name="T35" fmla="*/ 28 h 28"/>
                    <a:gd name="T36" fmla="*/ 58 w 88"/>
                    <a:gd name="T37" fmla="*/ 26 h 28"/>
                    <a:gd name="T38" fmla="*/ 88 w 88"/>
                    <a:gd name="T39" fmla="*/ 20 h 28"/>
                    <a:gd name="T40" fmla="*/ 86 w 88"/>
                    <a:gd name="T41" fmla="*/ 14 h 28"/>
                    <a:gd name="T42" fmla="*/ 86 w 88"/>
                    <a:gd name="T43" fmla="*/ 14 h 28"/>
                    <a:gd name="T44" fmla="*/ 84 w 88"/>
                    <a:gd name="T45" fmla="*/ 10 h 28"/>
                    <a:gd name="T46" fmla="*/ 84 w 88"/>
                    <a:gd name="T47" fmla="*/ 6 h 28"/>
                    <a:gd name="T48" fmla="*/ 84 w 88"/>
                    <a:gd name="T49" fmla="*/ 6 h 28"/>
                    <a:gd name="T50" fmla="*/ 82 w 88"/>
                    <a:gd name="T51" fmla="*/ 2 h 28"/>
                    <a:gd name="T52" fmla="*/ 82 w 88"/>
                    <a:gd name="T5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28">
                      <a:moveTo>
                        <a:pt x="82" y="0"/>
                      </a:moveTo>
                      <a:lnTo>
                        <a:pt x="82" y="0"/>
                      </a:lnTo>
                      <a:lnTo>
                        <a:pt x="50" y="8"/>
                      </a:lnTo>
                      <a:lnTo>
                        <a:pt x="50" y="8"/>
                      </a:lnTo>
                      <a:lnTo>
                        <a:pt x="24" y="10"/>
                      </a:lnTo>
                      <a:lnTo>
                        <a:pt x="24" y="10"/>
                      </a:lnTo>
                      <a:lnTo>
                        <a:pt x="6" y="8"/>
                      </a:lnTo>
                      <a:lnTo>
                        <a:pt x="6" y="10"/>
                      </a:lnTo>
                      <a:lnTo>
                        <a:pt x="6" y="10"/>
                      </a:lnTo>
                      <a:lnTo>
                        <a:pt x="4" y="20"/>
                      </a:lnTo>
                      <a:lnTo>
                        <a:pt x="4" y="20"/>
                      </a:lnTo>
                      <a:lnTo>
                        <a:pt x="2" y="26"/>
                      </a:lnTo>
                      <a:lnTo>
                        <a:pt x="0" y="28"/>
                      </a:lnTo>
                      <a:lnTo>
                        <a:pt x="0" y="28"/>
                      </a:lnTo>
                      <a:lnTo>
                        <a:pt x="10" y="28"/>
                      </a:lnTo>
                      <a:lnTo>
                        <a:pt x="10" y="28"/>
                      </a:lnTo>
                      <a:lnTo>
                        <a:pt x="24" y="28"/>
                      </a:lnTo>
                      <a:lnTo>
                        <a:pt x="24" y="28"/>
                      </a:lnTo>
                      <a:lnTo>
                        <a:pt x="58" y="26"/>
                      </a:lnTo>
                      <a:lnTo>
                        <a:pt x="88" y="20"/>
                      </a:lnTo>
                      <a:lnTo>
                        <a:pt x="86" y="14"/>
                      </a:lnTo>
                      <a:lnTo>
                        <a:pt x="86" y="14"/>
                      </a:lnTo>
                      <a:lnTo>
                        <a:pt x="84" y="10"/>
                      </a:lnTo>
                      <a:lnTo>
                        <a:pt x="84" y="6"/>
                      </a:lnTo>
                      <a:lnTo>
                        <a:pt x="84" y="6"/>
                      </a:lnTo>
                      <a:lnTo>
                        <a:pt x="82" y="2"/>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7" name="Freeform 391"/>
                <p:cNvSpPr>
                  <a:spLocks noEditPoints="1"/>
                </p:cNvSpPr>
                <p:nvPr/>
              </p:nvSpPr>
              <p:spPr bwMode="auto">
                <a:xfrm>
                  <a:off x="3139" y="1225"/>
                  <a:ext cx="88" cy="28"/>
                </a:xfrm>
                <a:custGeom>
                  <a:avLst/>
                  <a:gdLst>
                    <a:gd name="T0" fmla="*/ 6 w 88"/>
                    <a:gd name="T1" fmla="*/ 8 h 28"/>
                    <a:gd name="T2" fmla="*/ 6 w 88"/>
                    <a:gd name="T3" fmla="*/ 8 h 28"/>
                    <a:gd name="T4" fmla="*/ 4 w 88"/>
                    <a:gd name="T5" fmla="*/ 20 h 28"/>
                    <a:gd name="T6" fmla="*/ 0 w 88"/>
                    <a:gd name="T7" fmla="*/ 28 h 28"/>
                    <a:gd name="T8" fmla="*/ 0 w 88"/>
                    <a:gd name="T9" fmla="*/ 28 h 28"/>
                    <a:gd name="T10" fmla="*/ 0 w 88"/>
                    <a:gd name="T11" fmla="*/ 28 h 28"/>
                    <a:gd name="T12" fmla="*/ 2 w 88"/>
                    <a:gd name="T13" fmla="*/ 26 h 28"/>
                    <a:gd name="T14" fmla="*/ 2 w 88"/>
                    <a:gd name="T15" fmla="*/ 26 h 28"/>
                    <a:gd name="T16" fmla="*/ 4 w 88"/>
                    <a:gd name="T17" fmla="*/ 20 h 28"/>
                    <a:gd name="T18" fmla="*/ 4 w 88"/>
                    <a:gd name="T19" fmla="*/ 20 h 28"/>
                    <a:gd name="T20" fmla="*/ 6 w 88"/>
                    <a:gd name="T21" fmla="*/ 10 h 28"/>
                    <a:gd name="T22" fmla="*/ 6 w 88"/>
                    <a:gd name="T23" fmla="*/ 8 h 28"/>
                    <a:gd name="T24" fmla="*/ 6 w 88"/>
                    <a:gd name="T25" fmla="*/ 8 h 28"/>
                    <a:gd name="T26" fmla="*/ 6 w 88"/>
                    <a:gd name="T27" fmla="*/ 8 h 28"/>
                    <a:gd name="T28" fmla="*/ 82 w 88"/>
                    <a:gd name="T29" fmla="*/ 0 h 28"/>
                    <a:gd name="T30" fmla="*/ 82 w 88"/>
                    <a:gd name="T31" fmla="*/ 0 h 28"/>
                    <a:gd name="T32" fmla="*/ 82 w 88"/>
                    <a:gd name="T33" fmla="*/ 0 h 28"/>
                    <a:gd name="T34" fmla="*/ 82 w 88"/>
                    <a:gd name="T35" fmla="*/ 2 h 28"/>
                    <a:gd name="T36" fmla="*/ 82 w 88"/>
                    <a:gd name="T37" fmla="*/ 2 h 28"/>
                    <a:gd name="T38" fmla="*/ 84 w 88"/>
                    <a:gd name="T39" fmla="*/ 6 h 28"/>
                    <a:gd name="T40" fmla="*/ 84 w 88"/>
                    <a:gd name="T41" fmla="*/ 10 h 28"/>
                    <a:gd name="T42" fmla="*/ 84 w 88"/>
                    <a:gd name="T43" fmla="*/ 10 h 28"/>
                    <a:gd name="T44" fmla="*/ 86 w 88"/>
                    <a:gd name="T45" fmla="*/ 14 h 28"/>
                    <a:gd name="T46" fmla="*/ 88 w 88"/>
                    <a:gd name="T47" fmla="*/ 20 h 28"/>
                    <a:gd name="T48" fmla="*/ 88 w 88"/>
                    <a:gd name="T49" fmla="*/ 20 h 28"/>
                    <a:gd name="T50" fmla="*/ 88 w 88"/>
                    <a:gd name="T51" fmla="*/ 20 h 28"/>
                    <a:gd name="T52" fmla="*/ 88 w 88"/>
                    <a:gd name="T53" fmla="*/ 20 h 28"/>
                    <a:gd name="T54" fmla="*/ 82 w 88"/>
                    <a:gd name="T5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28">
                      <a:moveTo>
                        <a:pt x="6" y="8"/>
                      </a:moveTo>
                      <a:lnTo>
                        <a:pt x="6" y="8"/>
                      </a:lnTo>
                      <a:lnTo>
                        <a:pt x="4" y="20"/>
                      </a:lnTo>
                      <a:lnTo>
                        <a:pt x="0" y="28"/>
                      </a:lnTo>
                      <a:lnTo>
                        <a:pt x="0" y="28"/>
                      </a:lnTo>
                      <a:lnTo>
                        <a:pt x="0" y="28"/>
                      </a:lnTo>
                      <a:lnTo>
                        <a:pt x="2" y="26"/>
                      </a:lnTo>
                      <a:lnTo>
                        <a:pt x="2" y="26"/>
                      </a:lnTo>
                      <a:lnTo>
                        <a:pt x="4" y="20"/>
                      </a:lnTo>
                      <a:lnTo>
                        <a:pt x="4" y="20"/>
                      </a:lnTo>
                      <a:lnTo>
                        <a:pt x="6" y="10"/>
                      </a:lnTo>
                      <a:lnTo>
                        <a:pt x="6" y="8"/>
                      </a:lnTo>
                      <a:lnTo>
                        <a:pt x="6" y="8"/>
                      </a:lnTo>
                      <a:lnTo>
                        <a:pt x="6" y="8"/>
                      </a:lnTo>
                      <a:close/>
                      <a:moveTo>
                        <a:pt x="82" y="0"/>
                      </a:moveTo>
                      <a:lnTo>
                        <a:pt x="82" y="0"/>
                      </a:lnTo>
                      <a:lnTo>
                        <a:pt x="82" y="0"/>
                      </a:lnTo>
                      <a:lnTo>
                        <a:pt x="82" y="2"/>
                      </a:lnTo>
                      <a:lnTo>
                        <a:pt x="82" y="2"/>
                      </a:lnTo>
                      <a:lnTo>
                        <a:pt x="84" y="6"/>
                      </a:lnTo>
                      <a:lnTo>
                        <a:pt x="84" y="10"/>
                      </a:lnTo>
                      <a:lnTo>
                        <a:pt x="84" y="10"/>
                      </a:lnTo>
                      <a:lnTo>
                        <a:pt x="86" y="14"/>
                      </a:lnTo>
                      <a:lnTo>
                        <a:pt x="88" y="20"/>
                      </a:lnTo>
                      <a:lnTo>
                        <a:pt x="88" y="20"/>
                      </a:lnTo>
                      <a:lnTo>
                        <a:pt x="88" y="20"/>
                      </a:lnTo>
                      <a:lnTo>
                        <a:pt x="88" y="20"/>
                      </a:lnTo>
                      <a:lnTo>
                        <a:pt x="82" y="0"/>
                      </a:lnTo>
                      <a:close/>
                    </a:path>
                  </a:pathLst>
                </a:custGeom>
                <a:solidFill>
                  <a:srgbClr val="7C18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8" name="Freeform 392"/>
                <p:cNvSpPr>
                  <a:spLocks/>
                </p:cNvSpPr>
                <p:nvPr/>
              </p:nvSpPr>
              <p:spPr bwMode="auto">
                <a:xfrm>
                  <a:off x="3139" y="1233"/>
                  <a:ext cx="6" cy="20"/>
                </a:xfrm>
                <a:custGeom>
                  <a:avLst/>
                  <a:gdLst>
                    <a:gd name="T0" fmla="*/ 6 w 6"/>
                    <a:gd name="T1" fmla="*/ 0 h 20"/>
                    <a:gd name="T2" fmla="*/ 6 w 6"/>
                    <a:gd name="T3" fmla="*/ 0 h 20"/>
                    <a:gd name="T4" fmla="*/ 4 w 6"/>
                    <a:gd name="T5" fmla="*/ 12 h 20"/>
                    <a:gd name="T6" fmla="*/ 0 w 6"/>
                    <a:gd name="T7" fmla="*/ 20 h 20"/>
                    <a:gd name="T8" fmla="*/ 0 w 6"/>
                    <a:gd name="T9" fmla="*/ 20 h 20"/>
                    <a:gd name="T10" fmla="*/ 0 w 6"/>
                    <a:gd name="T11" fmla="*/ 20 h 20"/>
                    <a:gd name="T12" fmla="*/ 2 w 6"/>
                    <a:gd name="T13" fmla="*/ 18 h 20"/>
                    <a:gd name="T14" fmla="*/ 2 w 6"/>
                    <a:gd name="T15" fmla="*/ 18 h 20"/>
                    <a:gd name="T16" fmla="*/ 4 w 6"/>
                    <a:gd name="T17" fmla="*/ 12 h 20"/>
                    <a:gd name="T18" fmla="*/ 4 w 6"/>
                    <a:gd name="T19" fmla="*/ 12 h 20"/>
                    <a:gd name="T20" fmla="*/ 6 w 6"/>
                    <a:gd name="T21" fmla="*/ 2 h 20"/>
                    <a:gd name="T22" fmla="*/ 6 w 6"/>
                    <a:gd name="T23" fmla="*/ 0 h 20"/>
                    <a:gd name="T24" fmla="*/ 6 w 6"/>
                    <a:gd name="T25" fmla="*/ 0 h 20"/>
                    <a:gd name="T26" fmla="*/ 6 w 6"/>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0">
                      <a:moveTo>
                        <a:pt x="6" y="0"/>
                      </a:moveTo>
                      <a:lnTo>
                        <a:pt x="6" y="0"/>
                      </a:lnTo>
                      <a:lnTo>
                        <a:pt x="4" y="12"/>
                      </a:lnTo>
                      <a:lnTo>
                        <a:pt x="0" y="20"/>
                      </a:lnTo>
                      <a:lnTo>
                        <a:pt x="0" y="20"/>
                      </a:lnTo>
                      <a:lnTo>
                        <a:pt x="0" y="20"/>
                      </a:lnTo>
                      <a:lnTo>
                        <a:pt x="2" y="18"/>
                      </a:lnTo>
                      <a:lnTo>
                        <a:pt x="2" y="18"/>
                      </a:lnTo>
                      <a:lnTo>
                        <a:pt x="4" y="12"/>
                      </a:lnTo>
                      <a:lnTo>
                        <a:pt x="4" y="12"/>
                      </a:lnTo>
                      <a:lnTo>
                        <a:pt x="6" y="2"/>
                      </a:lnTo>
                      <a:lnTo>
                        <a:pt x="6" y="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09" name="Freeform 393"/>
                <p:cNvSpPr>
                  <a:spLocks/>
                </p:cNvSpPr>
                <p:nvPr/>
              </p:nvSpPr>
              <p:spPr bwMode="auto">
                <a:xfrm>
                  <a:off x="3221" y="1225"/>
                  <a:ext cx="6" cy="20"/>
                </a:xfrm>
                <a:custGeom>
                  <a:avLst/>
                  <a:gdLst>
                    <a:gd name="T0" fmla="*/ 0 w 6"/>
                    <a:gd name="T1" fmla="*/ 0 h 20"/>
                    <a:gd name="T2" fmla="*/ 0 w 6"/>
                    <a:gd name="T3" fmla="*/ 0 h 20"/>
                    <a:gd name="T4" fmla="*/ 0 w 6"/>
                    <a:gd name="T5" fmla="*/ 0 h 20"/>
                    <a:gd name="T6" fmla="*/ 0 w 6"/>
                    <a:gd name="T7" fmla="*/ 2 h 20"/>
                    <a:gd name="T8" fmla="*/ 0 w 6"/>
                    <a:gd name="T9" fmla="*/ 2 h 20"/>
                    <a:gd name="T10" fmla="*/ 2 w 6"/>
                    <a:gd name="T11" fmla="*/ 6 h 20"/>
                    <a:gd name="T12" fmla="*/ 2 w 6"/>
                    <a:gd name="T13" fmla="*/ 10 h 20"/>
                    <a:gd name="T14" fmla="*/ 2 w 6"/>
                    <a:gd name="T15" fmla="*/ 10 h 20"/>
                    <a:gd name="T16" fmla="*/ 4 w 6"/>
                    <a:gd name="T17" fmla="*/ 14 h 20"/>
                    <a:gd name="T18" fmla="*/ 6 w 6"/>
                    <a:gd name="T19" fmla="*/ 20 h 20"/>
                    <a:gd name="T20" fmla="*/ 6 w 6"/>
                    <a:gd name="T21" fmla="*/ 20 h 20"/>
                    <a:gd name="T22" fmla="*/ 6 w 6"/>
                    <a:gd name="T23" fmla="*/ 20 h 20"/>
                    <a:gd name="T24" fmla="*/ 6 w 6"/>
                    <a:gd name="T25" fmla="*/ 20 h 20"/>
                    <a:gd name="T26" fmla="*/ 0 w 6"/>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0">
                      <a:moveTo>
                        <a:pt x="0" y="0"/>
                      </a:moveTo>
                      <a:lnTo>
                        <a:pt x="0" y="0"/>
                      </a:lnTo>
                      <a:lnTo>
                        <a:pt x="0" y="0"/>
                      </a:lnTo>
                      <a:lnTo>
                        <a:pt x="0" y="2"/>
                      </a:lnTo>
                      <a:lnTo>
                        <a:pt x="0" y="2"/>
                      </a:lnTo>
                      <a:lnTo>
                        <a:pt x="2" y="6"/>
                      </a:lnTo>
                      <a:lnTo>
                        <a:pt x="2" y="10"/>
                      </a:lnTo>
                      <a:lnTo>
                        <a:pt x="2" y="10"/>
                      </a:lnTo>
                      <a:lnTo>
                        <a:pt x="4" y="14"/>
                      </a:lnTo>
                      <a:lnTo>
                        <a:pt x="6" y="20"/>
                      </a:lnTo>
                      <a:lnTo>
                        <a:pt x="6" y="20"/>
                      </a:lnTo>
                      <a:lnTo>
                        <a:pt x="6" y="20"/>
                      </a:lnTo>
                      <a:lnTo>
                        <a:pt x="6"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0" name="Freeform 394"/>
                <p:cNvSpPr>
                  <a:spLocks/>
                </p:cNvSpPr>
                <p:nvPr/>
              </p:nvSpPr>
              <p:spPr bwMode="auto">
                <a:xfrm>
                  <a:off x="2947" y="1215"/>
                  <a:ext cx="58" cy="18"/>
                </a:xfrm>
                <a:custGeom>
                  <a:avLst/>
                  <a:gdLst>
                    <a:gd name="T0" fmla="*/ 0 w 58"/>
                    <a:gd name="T1" fmla="*/ 0 h 18"/>
                    <a:gd name="T2" fmla="*/ 0 w 58"/>
                    <a:gd name="T3" fmla="*/ 0 h 18"/>
                    <a:gd name="T4" fmla="*/ 10 w 58"/>
                    <a:gd name="T5" fmla="*/ 4 h 18"/>
                    <a:gd name="T6" fmla="*/ 10 w 58"/>
                    <a:gd name="T7" fmla="*/ 4 h 18"/>
                    <a:gd name="T8" fmla="*/ 18 w 58"/>
                    <a:gd name="T9" fmla="*/ 8 h 18"/>
                    <a:gd name="T10" fmla="*/ 18 w 58"/>
                    <a:gd name="T11" fmla="*/ 8 h 18"/>
                    <a:gd name="T12" fmla="*/ 28 w 58"/>
                    <a:gd name="T13" fmla="*/ 12 h 18"/>
                    <a:gd name="T14" fmla="*/ 28 w 58"/>
                    <a:gd name="T15" fmla="*/ 12 h 18"/>
                    <a:gd name="T16" fmla="*/ 34 w 58"/>
                    <a:gd name="T17" fmla="*/ 14 h 18"/>
                    <a:gd name="T18" fmla="*/ 34 w 58"/>
                    <a:gd name="T19" fmla="*/ 14 h 18"/>
                    <a:gd name="T20" fmla="*/ 48 w 58"/>
                    <a:gd name="T21" fmla="*/ 18 h 18"/>
                    <a:gd name="T22" fmla="*/ 48 w 58"/>
                    <a:gd name="T23" fmla="*/ 18 h 18"/>
                    <a:gd name="T24" fmla="*/ 58 w 58"/>
                    <a:gd name="T25" fmla="*/ 8 h 18"/>
                    <a:gd name="T26" fmla="*/ 58 w 58"/>
                    <a:gd name="T27" fmla="*/ 8 h 18"/>
                    <a:gd name="T28" fmla="*/ 54 w 58"/>
                    <a:gd name="T29" fmla="*/ 8 h 18"/>
                    <a:gd name="T30" fmla="*/ 54 w 58"/>
                    <a:gd name="T31" fmla="*/ 8 h 18"/>
                    <a:gd name="T32" fmla="*/ 38 w 58"/>
                    <a:gd name="T33" fmla="*/ 8 h 18"/>
                    <a:gd name="T34" fmla="*/ 24 w 58"/>
                    <a:gd name="T35" fmla="*/ 6 h 18"/>
                    <a:gd name="T36" fmla="*/ 0 w 58"/>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8">
                      <a:moveTo>
                        <a:pt x="0" y="0"/>
                      </a:moveTo>
                      <a:lnTo>
                        <a:pt x="0" y="0"/>
                      </a:lnTo>
                      <a:lnTo>
                        <a:pt x="10" y="4"/>
                      </a:lnTo>
                      <a:lnTo>
                        <a:pt x="10" y="4"/>
                      </a:lnTo>
                      <a:lnTo>
                        <a:pt x="18" y="8"/>
                      </a:lnTo>
                      <a:lnTo>
                        <a:pt x="18" y="8"/>
                      </a:lnTo>
                      <a:lnTo>
                        <a:pt x="28" y="12"/>
                      </a:lnTo>
                      <a:lnTo>
                        <a:pt x="28" y="12"/>
                      </a:lnTo>
                      <a:lnTo>
                        <a:pt x="34" y="14"/>
                      </a:lnTo>
                      <a:lnTo>
                        <a:pt x="34" y="14"/>
                      </a:lnTo>
                      <a:lnTo>
                        <a:pt x="48" y="18"/>
                      </a:lnTo>
                      <a:lnTo>
                        <a:pt x="48" y="18"/>
                      </a:lnTo>
                      <a:lnTo>
                        <a:pt x="58" y="8"/>
                      </a:lnTo>
                      <a:lnTo>
                        <a:pt x="58" y="8"/>
                      </a:lnTo>
                      <a:lnTo>
                        <a:pt x="54" y="8"/>
                      </a:lnTo>
                      <a:lnTo>
                        <a:pt x="54" y="8"/>
                      </a:lnTo>
                      <a:lnTo>
                        <a:pt x="38" y="8"/>
                      </a:lnTo>
                      <a:lnTo>
                        <a:pt x="24" y="6"/>
                      </a:lnTo>
                      <a:lnTo>
                        <a:pt x="0" y="0"/>
                      </a:lnTo>
                      <a:close/>
                    </a:path>
                  </a:pathLst>
                </a:custGeom>
                <a:solidFill>
                  <a:srgbClr val="CA3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1" name="Freeform 395"/>
                <p:cNvSpPr>
                  <a:spLocks/>
                </p:cNvSpPr>
                <p:nvPr/>
              </p:nvSpPr>
              <p:spPr bwMode="auto">
                <a:xfrm>
                  <a:off x="2947" y="1215"/>
                  <a:ext cx="58" cy="18"/>
                </a:xfrm>
                <a:custGeom>
                  <a:avLst/>
                  <a:gdLst>
                    <a:gd name="T0" fmla="*/ 0 w 58"/>
                    <a:gd name="T1" fmla="*/ 0 h 18"/>
                    <a:gd name="T2" fmla="*/ 0 w 58"/>
                    <a:gd name="T3" fmla="*/ 0 h 18"/>
                    <a:gd name="T4" fmla="*/ 10 w 58"/>
                    <a:gd name="T5" fmla="*/ 4 h 18"/>
                    <a:gd name="T6" fmla="*/ 10 w 58"/>
                    <a:gd name="T7" fmla="*/ 4 h 18"/>
                    <a:gd name="T8" fmla="*/ 18 w 58"/>
                    <a:gd name="T9" fmla="*/ 8 h 18"/>
                    <a:gd name="T10" fmla="*/ 18 w 58"/>
                    <a:gd name="T11" fmla="*/ 8 h 18"/>
                    <a:gd name="T12" fmla="*/ 28 w 58"/>
                    <a:gd name="T13" fmla="*/ 12 h 18"/>
                    <a:gd name="T14" fmla="*/ 28 w 58"/>
                    <a:gd name="T15" fmla="*/ 12 h 18"/>
                    <a:gd name="T16" fmla="*/ 34 w 58"/>
                    <a:gd name="T17" fmla="*/ 14 h 18"/>
                    <a:gd name="T18" fmla="*/ 34 w 58"/>
                    <a:gd name="T19" fmla="*/ 14 h 18"/>
                    <a:gd name="T20" fmla="*/ 48 w 58"/>
                    <a:gd name="T21" fmla="*/ 18 h 18"/>
                    <a:gd name="T22" fmla="*/ 48 w 58"/>
                    <a:gd name="T23" fmla="*/ 18 h 18"/>
                    <a:gd name="T24" fmla="*/ 58 w 58"/>
                    <a:gd name="T25" fmla="*/ 8 h 18"/>
                    <a:gd name="T26" fmla="*/ 58 w 58"/>
                    <a:gd name="T27" fmla="*/ 8 h 18"/>
                    <a:gd name="T28" fmla="*/ 54 w 58"/>
                    <a:gd name="T29" fmla="*/ 8 h 18"/>
                    <a:gd name="T30" fmla="*/ 54 w 58"/>
                    <a:gd name="T31" fmla="*/ 8 h 18"/>
                    <a:gd name="T32" fmla="*/ 38 w 58"/>
                    <a:gd name="T33" fmla="*/ 8 h 18"/>
                    <a:gd name="T34" fmla="*/ 24 w 58"/>
                    <a:gd name="T35" fmla="*/ 6 h 18"/>
                    <a:gd name="T36" fmla="*/ 0 w 58"/>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18">
                      <a:moveTo>
                        <a:pt x="0" y="0"/>
                      </a:moveTo>
                      <a:lnTo>
                        <a:pt x="0" y="0"/>
                      </a:lnTo>
                      <a:lnTo>
                        <a:pt x="10" y="4"/>
                      </a:lnTo>
                      <a:lnTo>
                        <a:pt x="10" y="4"/>
                      </a:lnTo>
                      <a:lnTo>
                        <a:pt x="18" y="8"/>
                      </a:lnTo>
                      <a:lnTo>
                        <a:pt x="18" y="8"/>
                      </a:lnTo>
                      <a:lnTo>
                        <a:pt x="28" y="12"/>
                      </a:lnTo>
                      <a:lnTo>
                        <a:pt x="28" y="12"/>
                      </a:lnTo>
                      <a:lnTo>
                        <a:pt x="34" y="14"/>
                      </a:lnTo>
                      <a:lnTo>
                        <a:pt x="34" y="14"/>
                      </a:lnTo>
                      <a:lnTo>
                        <a:pt x="48" y="18"/>
                      </a:lnTo>
                      <a:lnTo>
                        <a:pt x="48" y="18"/>
                      </a:lnTo>
                      <a:lnTo>
                        <a:pt x="58" y="8"/>
                      </a:lnTo>
                      <a:lnTo>
                        <a:pt x="58" y="8"/>
                      </a:lnTo>
                      <a:lnTo>
                        <a:pt x="54" y="8"/>
                      </a:lnTo>
                      <a:lnTo>
                        <a:pt x="54" y="8"/>
                      </a:lnTo>
                      <a:lnTo>
                        <a:pt x="38" y="8"/>
                      </a:lnTo>
                      <a:lnTo>
                        <a:pt x="2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2" name="Freeform 396"/>
                <p:cNvSpPr>
                  <a:spLocks noEditPoints="1"/>
                </p:cNvSpPr>
                <p:nvPr/>
              </p:nvSpPr>
              <p:spPr bwMode="auto">
                <a:xfrm>
                  <a:off x="2937" y="1211"/>
                  <a:ext cx="70" cy="22"/>
                </a:xfrm>
                <a:custGeom>
                  <a:avLst/>
                  <a:gdLst>
                    <a:gd name="T0" fmla="*/ 70 w 70"/>
                    <a:gd name="T1" fmla="*/ 12 h 22"/>
                    <a:gd name="T2" fmla="*/ 70 w 70"/>
                    <a:gd name="T3" fmla="*/ 12 h 22"/>
                    <a:gd name="T4" fmla="*/ 68 w 70"/>
                    <a:gd name="T5" fmla="*/ 12 h 22"/>
                    <a:gd name="T6" fmla="*/ 68 w 70"/>
                    <a:gd name="T7" fmla="*/ 12 h 22"/>
                    <a:gd name="T8" fmla="*/ 58 w 70"/>
                    <a:gd name="T9" fmla="*/ 22 h 22"/>
                    <a:gd name="T10" fmla="*/ 58 w 70"/>
                    <a:gd name="T11" fmla="*/ 22 h 22"/>
                    <a:gd name="T12" fmla="*/ 58 w 70"/>
                    <a:gd name="T13" fmla="*/ 22 h 22"/>
                    <a:gd name="T14" fmla="*/ 58 w 70"/>
                    <a:gd name="T15" fmla="*/ 22 h 22"/>
                    <a:gd name="T16" fmla="*/ 70 w 70"/>
                    <a:gd name="T17" fmla="*/ 12 h 22"/>
                    <a:gd name="T18" fmla="*/ 0 w 70"/>
                    <a:gd name="T19" fmla="*/ 0 h 22"/>
                    <a:gd name="T20" fmla="*/ 0 w 70"/>
                    <a:gd name="T21" fmla="*/ 0 h 22"/>
                    <a:gd name="T22" fmla="*/ 20 w 70"/>
                    <a:gd name="T23" fmla="*/ 10 h 22"/>
                    <a:gd name="T24" fmla="*/ 44 w 70"/>
                    <a:gd name="T25" fmla="*/ 18 h 22"/>
                    <a:gd name="T26" fmla="*/ 44 w 70"/>
                    <a:gd name="T27" fmla="*/ 18 h 22"/>
                    <a:gd name="T28" fmla="*/ 38 w 70"/>
                    <a:gd name="T29" fmla="*/ 16 h 22"/>
                    <a:gd name="T30" fmla="*/ 38 w 70"/>
                    <a:gd name="T31" fmla="*/ 16 h 22"/>
                    <a:gd name="T32" fmla="*/ 28 w 70"/>
                    <a:gd name="T33" fmla="*/ 12 h 22"/>
                    <a:gd name="T34" fmla="*/ 28 w 70"/>
                    <a:gd name="T35" fmla="*/ 12 h 22"/>
                    <a:gd name="T36" fmla="*/ 20 w 70"/>
                    <a:gd name="T37" fmla="*/ 8 h 22"/>
                    <a:gd name="T38" fmla="*/ 20 w 70"/>
                    <a:gd name="T39" fmla="*/ 8 h 22"/>
                    <a:gd name="T40" fmla="*/ 10 w 70"/>
                    <a:gd name="T41" fmla="*/ 4 h 22"/>
                    <a:gd name="T42" fmla="*/ 10 w 70"/>
                    <a:gd name="T43" fmla="*/ 4 h 22"/>
                    <a:gd name="T44" fmla="*/ 0 w 70"/>
                    <a:gd name="T45" fmla="*/ 2 h 22"/>
                    <a:gd name="T46" fmla="*/ 0 w 70"/>
                    <a:gd name="T47" fmla="*/ 2 h 22"/>
                    <a:gd name="T48" fmla="*/ 0 w 70"/>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22">
                      <a:moveTo>
                        <a:pt x="70" y="12"/>
                      </a:moveTo>
                      <a:lnTo>
                        <a:pt x="70" y="12"/>
                      </a:lnTo>
                      <a:lnTo>
                        <a:pt x="68" y="12"/>
                      </a:lnTo>
                      <a:lnTo>
                        <a:pt x="68" y="12"/>
                      </a:lnTo>
                      <a:lnTo>
                        <a:pt x="58" y="22"/>
                      </a:lnTo>
                      <a:lnTo>
                        <a:pt x="58" y="22"/>
                      </a:lnTo>
                      <a:lnTo>
                        <a:pt x="58" y="22"/>
                      </a:lnTo>
                      <a:lnTo>
                        <a:pt x="58" y="22"/>
                      </a:lnTo>
                      <a:lnTo>
                        <a:pt x="70" y="12"/>
                      </a:lnTo>
                      <a:close/>
                      <a:moveTo>
                        <a:pt x="0" y="0"/>
                      </a:moveTo>
                      <a:lnTo>
                        <a:pt x="0" y="0"/>
                      </a:lnTo>
                      <a:lnTo>
                        <a:pt x="20" y="10"/>
                      </a:lnTo>
                      <a:lnTo>
                        <a:pt x="44" y="18"/>
                      </a:lnTo>
                      <a:lnTo>
                        <a:pt x="44" y="18"/>
                      </a:lnTo>
                      <a:lnTo>
                        <a:pt x="38" y="16"/>
                      </a:lnTo>
                      <a:lnTo>
                        <a:pt x="38" y="16"/>
                      </a:lnTo>
                      <a:lnTo>
                        <a:pt x="28" y="12"/>
                      </a:lnTo>
                      <a:lnTo>
                        <a:pt x="28" y="12"/>
                      </a:lnTo>
                      <a:lnTo>
                        <a:pt x="20" y="8"/>
                      </a:lnTo>
                      <a:lnTo>
                        <a:pt x="20" y="8"/>
                      </a:lnTo>
                      <a:lnTo>
                        <a:pt x="10" y="4"/>
                      </a:lnTo>
                      <a:lnTo>
                        <a:pt x="10" y="4"/>
                      </a:lnTo>
                      <a:lnTo>
                        <a:pt x="0" y="2"/>
                      </a:lnTo>
                      <a:lnTo>
                        <a:pt x="0" y="2"/>
                      </a:lnTo>
                      <a:lnTo>
                        <a:pt x="0" y="0"/>
                      </a:lnTo>
                      <a:close/>
                    </a:path>
                  </a:pathLst>
                </a:custGeom>
                <a:solidFill>
                  <a:srgbClr val="7C18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3" name="Freeform 397"/>
                <p:cNvSpPr>
                  <a:spLocks/>
                </p:cNvSpPr>
                <p:nvPr/>
              </p:nvSpPr>
              <p:spPr bwMode="auto">
                <a:xfrm>
                  <a:off x="2995" y="1223"/>
                  <a:ext cx="12" cy="10"/>
                </a:xfrm>
                <a:custGeom>
                  <a:avLst/>
                  <a:gdLst>
                    <a:gd name="T0" fmla="*/ 12 w 12"/>
                    <a:gd name="T1" fmla="*/ 0 h 10"/>
                    <a:gd name="T2" fmla="*/ 12 w 12"/>
                    <a:gd name="T3" fmla="*/ 0 h 10"/>
                    <a:gd name="T4" fmla="*/ 10 w 12"/>
                    <a:gd name="T5" fmla="*/ 0 h 10"/>
                    <a:gd name="T6" fmla="*/ 10 w 12"/>
                    <a:gd name="T7" fmla="*/ 0 h 10"/>
                    <a:gd name="T8" fmla="*/ 0 w 12"/>
                    <a:gd name="T9" fmla="*/ 10 h 10"/>
                    <a:gd name="T10" fmla="*/ 0 w 12"/>
                    <a:gd name="T11" fmla="*/ 10 h 10"/>
                    <a:gd name="T12" fmla="*/ 0 w 12"/>
                    <a:gd name="T13" fmla="*/ 10 h 10"/>
                    <a:gd name="T14" fmla="*/ 0 w 12"/>
                    <a:gd name="T15" fmla="*/ 10 h 10"/>
                    <a:gd name="T16" fmla="*/ 12 w 1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0"/>
                      </a:moveTo>
                      <a:lnTo>
                        <a:pt x="12" y="0"/>
                      </a:lnTo>
                      <a:lnTo>
                        <a:pt x="10" y="0"/>
                      </a:lnTo>
                      <a:lnTo>
                        <a:pt x="10" y="0"/>
                      </a:lnTo>
                      <a:lnTo>
                        <a:pt x="0" y="10"/>
                      </a:lnTo>
                      <a:lnTo>
                        <a:pt x="0" y="10"/>
                      </a:lnTo>
                      <a:lnTo>
                        <a:pt x="0" y="10"/>
                      </a:lnTo>
                      <a:lnTo>
                        <a:pt x="0" y="1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4" name="Freeform 398"/>
                <p:cNvSpPr>
                  <a:spLocks/>
                </p:cNvSpPr>
                <p:nvPr/>
              </p:nvSpPr>
              <p:spPr bwMode="auto">
                <a:xfrm>
                  <a:off x="2937" y="1211"/>
                  <a:ext cx="44" cy="18"/>
                </a:xfrm>
                <a:custGeom>
                  <a:avLst/>
                  <a:gdLst>
                    <a:gd name="T0" fmla="*/ 0 w 44"/>
                    <a:gd name="T1" fmla="*/ 0 h 18"/>
                    <a:gd name="T2" fmla="*/ 0 w 44"/>
                    <a:gd name="T3" fmla="*/ 0 h 18"/>
                    <a:gd name="T4" fmla="*/ 20 w 44"/>
                    <a:gd name="T5" fmla="*/ 10 h 18"/>
                    <a:gd name="T6" fmla="*/ 44 w 44"/>
                    <a:gd name="T7" fmla="*/ 18 h 18"/>
                    <a:gd name="T8" fmla="*/ 44 w 44"/>
                    <a:gd name="T9" fmla="*/ 18 h 18"/>
                    <a:gd name="T10" fmla="*/ 38 w 44"/>
                    <a:gd name="T11" fmla="*/ 16 h 18"/>
                    <a:gd name="T12" fmla="*/ 38 w 44"/>
                    <a:gd name="T13" fmla="*/ 16 h 18"/>
                    <a:gd name="T14" fmla="*/ 28 w 44"/>
                    <a:gd name="T15" fmla="*/ 12 h 18"/>
                    <a:gd name="T16" fmla="*/ 28 w 44"/>
                    <a:gd name="T17" fmla="*/ 12 h 18"/>
                    <a:gd name="T18" fmla="*/ 20 w 44"/>
                    <a:gd name="T19" fmla="*/ 8 h 18"/>
                    <a:gd name="T20" fmla="*/ 20 w 44"/>
                    <a:gd name="T21" fmla="*/ 8 h 18"/>
                    <a:gd name="T22" fmla="*/ 10 w 44"/>
                    <a:gd name="T23" fmla="*/ 4 h 18"/>
                    <a:gd name="T24" fmla="*/ 10 w 44"/>
                    <a:gd name="T25" fmla="*/ 4 h 18"/>
                    <a:gd name="T26" fmla="*/ 0 w 44"/>
                    <a:gd name="T27" fmla="*/ 2 h 18"/>
                    <a:gd name="T28" fmla="*/ 0 w 44"/>
                    <a:gd name="T29" fmla="*/ 2 h 18"/>
                    <a:gd name="T30" fmla="*/ 0 w 44"/>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18">
                      <a:moveTo>
                        <a:pt x="0" y="0"/>
                      </a:moveTo>
                      <a:lnTo>
                        <a:pt x="0" y="0"/>
                      </a:lnTo>
                      <a:lnTo>
                        <a:pt x="20" y="10"/>
                      </a:lnTo>
                      <a:lnTo>
                        <a:pt x="44" y="18"/>
                      </a:lnTo>
                      <a:lnTo>
                        <a:pt x="44" y="18"/>
                      </a:lnTo>
                      <a:lnTo>
                        <a:pt x="38" y="16"/>
                      </a:lnTo>
                      <a:lnTo>
                        <a:pt x="38" y="16"/>
                      </a:lnTo>
                      <a:lnTo>
                        <a:pt x="28" y="12"/>
                      </a:lnTo>
                      <a:lnTo>
                        <a:pt x="28" y="12"/>
                      </a:lnTo>
                      <a:lnTo>
                        <a:pt x="20" y="8"/>
                      </a:lnTo>
                      <a:lnTo>
                        <a:pt x="20" y="8"/>
                      </a:lnTo>
                      <a:lnTo>
                        <a:pt x="10" y="4"/>
                      </a:lnTo>
                      <a:lnTo>
                        <a:pt x="10" y="4"/>
                      </a:lnTo>
                      <a:lnTo>
                        <a:pt x="0" y="2"/>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5" name="Freeform 399"/>
                <p:cNvSpPr>
                  <a:spLocks/>
                </p:cNvSpPr>
                <p:nvPr/>
              </p:nvSpPr>
              <p:spPr bwMode="auto">
                <a:xfrm>
                  <a:off x="3339" y="1151"/>
                  <a:ext cx="40" cy="36"/>
                </a:xfrm>
                <a:custGeom>
                  <a:avLst/>
                  <a:gdLst>
                    <a:gd name="T0" fmla="*/ 40 w 40"/>
                    <a:gd name="T1" fmla="*/ 0 h 36"/>
                    <a:gd name="T2" fmla="*/ 40 w 40"/>
                    <a:gd name="T3" fmla="*/ 0 h 36"/>
                    <a:gd name="T4" fmla="*/ 22 w 40"/>
                    <a:gd name="T5" fmla="*/ 12 h 36"/>
                    <a:gd name="T6" fmla="*/ 0 w 40"/>
                    <a:gd name="T7" fmla="*/ 24 h 36"/>
                    <a:gd name="T8" fmla="*/ 0 w 40"/>
                    <a:gd name="T9" fmla="*/ 24 h 36"/>
                    <a:gd name="T10" fmla="*/ 4 w 40"/>
                    <a:gd name="T11" fmla="*/ 36 h 36"/>
                    <a:gd name="T12" fmla="*/ 12 w 40"/>
                    <a:gd name="T13" fmla="*/ 30 h 36"/>
                    <a:gd name="T14" fmla="*/ 12 w 40"/>
                    <a:gd name="T15" fmla="*/ 30 h 36"/>
                    <a:gd name="T16" fmla="*/ 16 w 40"/>
                    <a:gd name="T17" fmla="*/ 26 h 36"/>
                    <a:gd name="T18" fmla="*/ 22 w 40"/>
                    <a:gd name="T19" fmla="*/ 20 h 36"/>
                    <a:gd name="T20" fmla="*/ 22 w 40"/>
                    <a:gd name="T21" fmla="*/ 20 h 36"/>
                    <a:gd name="T22" fmla="*/ 26 w 40"/>
                    <a:gd name="T23" fmla="*/ 16 h 36"/>
                    <a:gd name="T24" fmla="*/ 32 w 40"/>
                    <a:gd name="T25" fmla="*/ 12 h 36"/>
                    <a:gd name="T26" fmla="*/ 32 w 40"/>
                    <a:gd name="T27" fmla="*/ 12 h 36"/>
                    <a:gd name="T28" fmla="*/ 36 w 40"/>
                    <a:gd name="T29" fmla="*/ 6 h 36"/>
                    <a:gd name="T30" fmla="*/ 40 w 40"/>
                    <a:gd name="T31" fmla="*/ 2 h 36"/>
                    <a:gd name="T32" fmla="*/ 40 w 40"/>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6">
                      <a:moveTo>
                        <a:pt x="40" y="0"/>
                      </a:moveTo>
                      <a:lnTo>
                        <a:pt x="40" y="0"/>
                      </a:lnTo>
                      <a:lnTo>
                        <a:pt x="22" y="12"/>
                      </a:lnTo>
                      <a:lnTo>
                        <a:pt x="0" y="24"/>
                      </a:lnTo>
                      <a:lnTo>
                        <a:pt x="0" y="24"/>
                      </a:lnTo>
                      <a:lnTo>
                        <a:pt x="4" y="36"/>
                      </a:lnTo>
                      <a:lnTo>
                        <a:pt x="12" y="30"/>
                      </a:lnTo>
                      <a:lnTo>
                        <a:pt x="12" y="30"/>
                      </a:lnTo>
                      <a:lnTo>
                        <a:pt x="16" y="26"/>
                      </a:lnTo>
                      <a:lnTo>
                        <a:pt x="22" y="20"/>
                      </a:lnTo>
                      <a:lnTo>
                        <a:pt x="22" y="20"/>
                      </a:lnTo>
                      <a:lnTo>
                        <a:pt x="26" y="16"/>
                      </a:lnTo>
                      <a:lnTo>
                        <a:pt x="32" y="12"/>
                      </a:lnTo>
                      <a:lnTo>
                        <a:pt x="32" y="12"/>
                      </a:lnTo>
                      <a:lnTo>
                        <a:pt x="36" y="6"/>
                      </a:lnTo>
                      <a:lnTo>
                        <a:pt x="40" y="2"/>
                      </a:lnTo>
                      <a:lnTo>
                        <a:pt x="40" y="0"/>
                      </a:lnTo>
                      <a:close/>
                    </a:path>
                  </a:pathLst>
                </a:custGeom>
                <a:solidFill>
                  <a:srgbClr val="CA3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6" name="Freeform 400"/>
                <p:cNvSpPr>
                  <a:spLocks/>
                </p:cNvSpPr>
                <p:nvPr/>
              </p:nvSpPr>
              <p:spPr bwMode="auto">
                <a:xfrm>
                  <a:off x="3339" y="1151"/>
                  <a:ext cx="40" cy="36"/>
                </a:xfrm>
                <a:custGeom>
                  <a:avLst/>
                  <a:gdLst>
                    <a:gd name="T0" fmla="*/ 40 w 40"/>
                    <a:gd name="T1" fmla="*/ 0 h 36"/>
                    <a:gd name="T2" fmla="*/ 40 w 40"/>
                    <a:gd name="T3" fmla="*/ 0 h 36"/>
                    <a:gd name="T4" fmla="*/ 22 w 40"/>
                    <a:gd name="T5" fmla="*/ 12 h 36"/>
                    <a:gd name="T6" fmla="*/ 0 w 40"/>
                    <a:gd name="T7" fmla="*/ 24 h 36"/>
                    <a:gd name="T8" fmla="*/ 0 w 40"/>
                    <a:gd name="T9" fmla="*/ 24 h 36"/>
                    <a:gd name="T10" fmla="*/ 4 w 40"/>
                    <a:gd name="T11" fmla="*/ 36 h 36"/>
                    <a:gd name="T12" fmla="*/ 12 w 40"/>
                    <a:gd name="T13" fmla="*/ 30 h 36"/>
                    <a:gd name="T14" fmla="*/ 12 w 40"/>
                    <a:gd name="T15" fmla="*/ 30 h 36"/>
                    <a:gd name="T16" fmla="*/ 16 w 40"/>
                    <a:gd name="T17" fmla="*/ 26 h 36"/>
                    <a:gd name="T18" fmla="*/ 22 w 40"/>
                    <a:gd name="T19" fmla="*/ 20 h 36"/>
                    <a:gd name="T20" fmla="*/ 22 w 40"/>
                    <a:gd name="T21" fmla="*/ 20 h 36"/>
                    <a:gd name="T22" fmla="*/ 26 w 40"/>
                    <a:gd name="T23" fmla="*/ 16 h 36"/>
                    <a:gd name="T24" fmla="*/ 32 w 40"/>
                    <a:gd name="T25" fmla="*/ 12 h 36"/>
                    <a:gd name="T26" fmla="*/ 32 w 40"/>
                    <a:gd name="T27" fmla="*/ 12 h 36"/>
                    <a:gd name="T28" fmla="*/ 36 w 40"/>
                    <a:gd name="T29" fmla="*/ 6 h 36"/>
                    <a:gd name="T30" fmla="*/ 40 w 40"/>
                    <a:gd name="T31" fmla="*/ 2 h 36"/>
                    <a:gd name="T32" fmla="*/ 40 w 40"/>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6">
                      <a:moveTo>
                        <a:pt x="40" y="0"/>
                      </a:moveTo>
                      <a:lnTo>
                        <a:pt x="40" y="0"/>
                      </a:lnTo>
                      <a:lnTo>
                        <a:pt x="22" y="12"/>
                      </a:lnTo>
                      <a:lnTo>
                        <a:pt x="0" y="24"/>
                      </a:lnTo>
                      <a:lnTo>
                        <a:pt x="0" y="24"/>
                      </a:lnTo>
                      <a:lnTo>
                        <a:pt x="4" y="36"/>
                      </a:lnTo>
                      <a:lnTo>
                        <a:pt x="12" y="30"/>
                      </a:lnTo>
                      <a:lnTo>
                        <a:pt x="12" y="30"/>
                      </a:lnTo>
                      <a:lnTo>
                        <a:pt x="16" y="26"/>
                      </a:lnTo>
                      <a:lnTo>
                        <a:pt x="22" y="20"/>
                      </a:lnTo>
                      <a:lnTo>
                        <a:pt x="22" y="20"/>
                      </a:lnTo>
                      <a:lnTo>
                        <a:pt x="26" y="16"/>
                      </a:lnTo>
                      <a:lnTo>
                        <a:pt x="32" y="12"/>
                      </a:lnTo>
                      <a:lnTo>
                        <a:pt x="32" y="12"/>
                      </a:lnTo>
                      <a:lnTo>
                        <a:pt x="36" y="6"/>
                      </a:lnTo>
                      <a:lnTo>
                        <a:pt x="40" y="2"/>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7" name="Freeform 401"/>
                <p:cNvSpPr>
                  <a:spLocks noEditPoints="1"/>
                </p:cNvSpPr>
                <p:nvPr/>
              </p:nvSpPr>
              <p:spPr bwMode="auto">
                <a:xfrm>
                  <a:off x="3337" y="1151"/>
                  <a:ext cx="42" cy="38"/>
                </a:xfrm>
                <a:custGeom>
                  <a:avLst/>
                  <a:gdLst>
                    <a:gd name="T0" fmla="*/ 42 w 42"/>
                    <a:gd name="T1" fmla="*/ 2 h 38"/>
                    <a:gd name="T2" fmla="*/ 42 w 42"/>
                    <a:gd name="T3" fmla="*/ 2 h 38"/>
                    <a:gd name="T4" fmla="*/ 42 w 42"/>
                    <a:gd name="T5" fmla="*/ 0 h 38"/>
                    <a:gd name="T6" fmla="*/ 42 w 42"/>
                    <a:gd name="T7" fmla="*/ 0 h 38"/>
                    <a:gd name="T8" fmla="*/ 42 w 42"/>
                    <a:gd name="T9" fmla="*/ 0 h 38"/>
                    <a:gd name="T10" fmla="*/ 42 w 42"/>
                    <a:gd name="T11" fmla="*/ 2 h 38"/>
                    <a:gd name="T12" fmla="*/ 38 w 42"/>
                    <a:gd name="T13" fmla="*/ 6 h 38"/>
                    <a:gd name="T14" fmla="*/ 38 w 42"/>
                    <a:gd name="T15" fmla="*/ 6 h 38"/>
                    <a:gd name="T16" fmla="*/ 34 w 42"/>
                    <a:gd name="T17" fmla="*/ 12 h 38"/>
                    <a:gd name="T18" fmla="*/ 28 w 42"/>
                    <a:gd name="T19" fmla="*/ 16 h 38"/>
                    <a:gd name="T20" fmla="*/ 28 w 42"/>
                    <a:gd name="T21" fmla="*/ 16 h 38"/>
                    <a:gd name="T22" fmla="*/ 24 w 42"/>
                    <a:gd name="T23" fmla="*/ 20 h 38"/>
                    <a:gd name="T24" fmla="*/ 18 w 42"/>
                    <a:gd name="T25" fmla="*/ 26 h 38"/>
                    <a:gd name="T26" fmla="*/ 18 w 42"/>
                    <a:gd name="T27" fmla="*/ 26 h 38"/>
                    <a:gd name="T28" fmla="*/ 14 w 42"/>
                    <a:gd name="T29" fmla="*/ 30 h 38"/>
                    <a:gd name="T30" fmla="*/ 6 w 42"/>
                    <a:gd name="T31" fmla="*/ 36 h 38"/>
                    <a:gd name="T32" fmla="*/ 6 w 42"/>
                    <a:gd name="T33" fmla="*/ 36 h 38"/>
                    <a:gd name="T34" fmla="*/ 2 w 42"/>
                    <a:gd name="T35" fmla="*/ 24 h 38"/>
                    <a:gd name="T36" fmla="*/ 2 w 42"/>
                    <a:gd name="T37" fmla="*/ 24 h 38"/>
                    <a:gd name="T38" fmla="*/ 0 w 42"/>
                    <a:gd name="T39" fmla="*/ 26 h 38"/>
                    <a:gd name="T40" fmla="*/ 0 w 42"/>
                    <a:gd name="T41" fmla="*/ 26 h 38"/>
                    <a:gd name="T42" fmla="*/ 4 w 42"/>
                    <a:gd name="T43" fmla="*/ 38 h 38"/>
                    <a:gd name="T44" fmla="*/ 4 w 42"/>
                    <a:gd name="T45" fmla="*/ 38 h 38"/>
                    <a:gd name="T46" fmla="*/ 24 w 42"/>
                    <a:gd name="T47" fmla="*/ 22 h 38"/>
                    <a:gd name="T48" fmla="*/ 24 w 42"/>
                    <a:gd name="T49" fmla="*/ 22 h 38"/>
                    <a:gd name="T50" fmla="*/ 42 w 42"/>
                    <a:gd name="T51" fmla="*/ 2 h 38"/>
                    <a:gd name="T52" fmla="*/ 42 w 42"/>
                    <a:gd name="T53" fmla="*/ 2 h 38"/>
                    <a:gd name="T54" fmla="*/ 42 w 42"/>
                    <a:gd name="T5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38">
                      <a:moveTo>
                        <a:pt x="42" y="2"/>
                      </a:moveTo>
                      <a:lnTo>
                        <a:pt x="42" y="2"/>
                      </a:lnTo>
                      <a:close/>
                      <a:moveTo>
                        <a:pt x="42" y="0"/>
                      </a:moveTo>
                      <a:lnTo>
                        <a:pt x="42" y="0"/>
                      </a:lnTo>
                      <a:lnTo>
                        <a:pt x="42" y="0"/>
                      </a:lnTo>
                      <a:lnTo>
                        <a:pt x="42" y="2"/>
                      </a:lnTo>
                      <a:lnTo>
                        <a:pt x="38" y="6"/>
                      </a:lnTo>
                      <a:lnTo>
                        <a:pt x="38" y="6"/>
                      </a:lnTo>
                      <a:lnTo>
                        <a:pt x="34" y="12"/>
                      </a:lnTo>
                      <a:lnTo>
                        <a:pt x="28" y="16"/>
                      </a:lnTo>
                      <a:lnTo>
                        <a:pt x="28" y="16"/>
                      </a:lnTo>
                      <a:lnTo>
                        <a:pt x="24" y="20"/>
                      </a:lnTo>
                      <a:lnTo>
                        <a:pt x="18" y="26"/>
                      </a:lnTo>
                      <a:lnTo>
                        <a:pt x="18" y="26"/>
                      </a:lnTo>
                      <a:lnTo>
                        <a:pt x="14" y="30"/>
                      </a:lnTo>
                      <a:lnTo>
                        <a:pt x="6" y="36"/>
                      </a:lnTo>
                      <a:lnTo>
                        <a:pt x="6" y="36"/>
                      </a:lnTo>
                      <a:lnTo>
                        <a:pt x="2" y="24"/>
                      </a:lnTo>
                      <a:lnTo>
                        <a:pt x="2" y="24"/>
                      </a:lnTo>
                      <a:lnTo>
                        <a:pt x="0" y="26"/>
                      </a:lnTo>
                      <a:lnTo>
                        <a:pt x="0" y="26"/>
                      </a:lnTo>
                      <a:lnTo>
                        <a:pt x="4" y="38"/>
                      </a:lnTo>
                      <a:lnTo>
                        <a:pt x="4" y="38"/>
                      </a:lnTo>
                      <a:lnTo>
                        <a:pt x="24" y="22"/>
                      </a:lnTo>
                      <a:lnTo>
                        <a:pt x="24" y="22"/>
                      </a:lnTo>
                      <a:lnTo>
                        <a:pt x="42" y="2"/>
                      </a:lnTo>
                      <a:lnTo>
                        <a:pt x="42" y="2"/>
                      </a:lnTo>
                      <a:lnTo>
                        <a:pt x="42" y="0"/>
                      </a:lnTo>
                      <a:close/>
                    </a:path>
                  </a:pathLst>
                </a:custGeom>
                <a:solidFill>
                  <a:srgbClr val="7C18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8" name="Line 402"/>
                <p:cNvSpPr>
                  <a:spLocks noChangeShapeType="1"/>
                </p:cNvSpPr>
                <p:nvPr/>
              </p:nvSpPr>
              <p:spPr bwMode="auto">
                <a:xfrm>
                  <a:off x="3379" y="115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19" name="Freeform 403"/>
                <p:cNvSpPr>
                  <a:spLocks/>
                </p:cNvSpPr>
                <p:nvPr/>
              </p:nvSpPr>
              <p:spPr bwMode="auto">
                <a:xfrm>
                  <a:off x="3337" y="1151"/>
                  <a:ext cx="42" cy="38"/>
                </a:xfrm>
                <a:custGeom>
                  <a:avLst/>
                  <a:gdLst>
                    <a:gd name="T0" fmla="*/ 42 w 42"/>
                    <a:gd name="T1" fmla="*/ 0 h 38"/>
                    <a:gd name="T2" fmla="*/ 42 w 42"/>
                    <a:gd name="T3" fmla="*/ 0 h 38"/>
                    <a:gd name="T4" fmla="*/ 42 w 42"/>
                    <a:gd name="T5" fmla="*/ 0 h 38"/>
                    <a:gd name="T6" fmla="*/ 42 w 42"/>
                    <a:gd name="T7" fmla="*/ 2 h 38"/>
                    <a:gd name="T8" fmla="*/ 38 w 42"/>
                    <a:gd name="T9" fmla="*/ 6 h 38"/>
                    <a:gd name="T10" fmla="*/ 38 w 42"/>
                    <a:gd name="T11" fmla="*/ 6 h 38"/>
                    <a:gd name="T12" fmla="*/ 34 w 42"/>
                    <a:gd name="T13" fmla="*/ 12 h 38"/>
                    <a:gd name="T14" fmla="*/ 28 w 42"/>
                    <a:gd name="T15" fmla="*/ 16 h 38"/>
                    <a:gd name="T16" fmla="*/ 28 w 42"/>
                    <a:gd name="T17" fmla="*/ 16 h 38"/>
                    <a:gd name="T18" fmla="*/ 24 w 42"/>
                    <a:gd name="T19" fmla="*/ 20 h 38"/>
                    <a:gd name="T20" fmla="*/ 18 w 42"/>
                    <a:gd name="T21" fmla="*/ 26 h 38"/>
                    <a:gd name="T22" fmla="*/ 18 w 42"/>
                    <a:gd name="T23" fmla="*/ 26 h 38"/>
                    <a:gd name="T24" fmla="*/ 14 w 42"/>
                    <a:gd name="T25" fmla="*/ 30 h 38"/>
                    <a:gd name="T26" fmla="*/ 6 w 42"/>
                    <a:gd name="T27" fmla="*/ 36 h 38"/>
                    <a:gd name="T28" fmla="*/ 6 w 42"/>
                    <a:gd name="T29" fmla="*/ 36 h 38"/>
                    <a:gd name="T30" fmla="*/ 2 w 42"/>
                    <a:gd name="T31" fmla="*/ 24 h 38"/>
                    <a:gd name="T32" fmla="*/ 2 w 42"/>
                    <a:gd name="T33" fmla="*/ 24 h 38"/>
                    <a:gd name="T34" fmla="*/ 0 w 42"/>
                    <a:gd name="T35" fmla="*/ 26 h 38"/>
                    <a:gd name="T36" fmla="*/ 0 w 42"/>
                    <a:gd name="T37" fmla="*/ 26 h 38"/>
                    <a:gd name="T38" fmla="*/ 4 w 42"/>
                    <a:gd name="T39" fmla="*/ 38 h 38"/>
                    <a:gd name="T40" fmla="*/ 4 w 42"/>
                    <a:gd name="T41" fmla="*/ 38 h 38"/>
                    <a:gd name="T42" fmla="*/ 24 w 42"/>
                    <a:gd name="T43" fmla="*/ 22 h 38"/>
                    <a:gd name="T44" fmla="*/ 24 w 42"/>
                    <a:gd name="T45" fmla="*/ 22 h 38"/>
                    <a:gd name="T46" fmla="*/ 42 w 42"/>
                    <a:gd name="T47" fmla="*/ 2 h 38"/>
                    <a:gd name="T48" fmla="*/ 42 w 42"/>
                    <a:gd name="T49" fmla="*/ 2 h 38"/>
                    <a:gd name="T50" fmla="*/ 42 w 42"/>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38">
                      <a:moveTo>
                        <a:pt x="42" y="0"/>
                      </a:moveTo>
                      <a:lnTo>
                        <a:pt x="42" y="0"/>
                      </a:lnTo>
                      <a:lnTo>
                        <a:pt x="42" y="0"/>
                      </a:lnTo>
                      <a:lnTo>
                        <a:pt x="42" y="2"/>
                      </a:lnTo>
                      <a:lnTo>
                        <a:pt x="38" y="6"/>
                      </a:lnTo>
                      <a:lnTo>
                        <a:pt x="38" y="6"/>
                      </a:lnTo>
                      <a:lnTo>
                        <a:pt x="34" y="12"/>
                      </a:lnTo>
                      <a:lnTo>
                        <a:pt x="28" y="16"/>
                      </a:lnTo>
                      <a:lnTo>
                        <a:pt x="28" y="16"/>
                      </a:lnTo>
                      <a:lnTo>
                        <a:pt x="24" y="20"/>
                      </a:lnTo>
                      <a:lnTo>
                        <a:pt x="18" y="26"/>
                      </a:lnTo>
                      <a:lnTo>
                        <a:pt x="18" y="26"/>
                      </a:lnTo>
                      <a:lnTo>
                        <a:pt x="14" y="30"/>
                      </a:lnTo>
                      <a:lnTo>
                        <a:pt x="6" y="36"/>
                      </a:lnTo>
                      <a:lnTo>
                        <a:pt x="6" y="36"/>
                      </a:lnTo>
                      <a:lnTo>
                        <a:pt x="2" y="24"/>
                      </a:lnTo>
                      <a:lnTo>
                        <a:pt x="2" y="24"/>
                      </a:lnTo>
                      <a:lnTo>
                        <a:pt x="0" y="26"/>
                      </a:lnTo>
                      <a:lnTo>
                        <a:pt x="0" y="26"/>
                      </a:lnTo>
                      <a:lnTo>
                        <a:pt x="4" y="38"/>
                      </a:lnTo>
                      <a:lnTo>
                        <a:pt x="4" y="38"/>
                      </a:lnTo>
                      <a:lnTo>
                        <a:pt x="24" y="22"/>
                      </a:lnTo>
                      <a:lnTo>
                        <a:pt x="24" y="22"/>
                      </a:lnTo>
                      <a:lnTo>
                        <a:pt x="42" y="2"/>
                      </a:lnTo>
                      <a:lnTo>
                        <a:pt x="42" y="2"/>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20" name="Freeform 404"/>
                <p:cNvSpPr>
                  <a:spLocks/>
                </p:cNvSpPr>
                <p:nvPr/>
              </p:nvSpPr>
              <p:spPr bwMode="auto">
                <a:xfrm>
                  <a:off x="2917" y="1201"/>
                  <a:ext cx="20" cy="10"/>
                </a:xfrm>
                <a:custGeom>
                  <a:avLst/>
                  <a:gdLst>
                    <a:gd name="T0" fmla="*/ 0 w 20"/>
                    <a:gd name="T1" fmla="*/ 0 h 10"/>
                    <a:gd name="T2" fmla="*/ 0 w 20"/>
                    <a:gd name="T3" fmla="*/ 0 h 10"/>
                    <a:gd name="T4" fmla="*/ 6 w 20"/>
                    <a:gd name="T5" fmla="*/ 4 h 10"/>
                    <a:gd name="T6" fmla="*/ 20 w 20"/>
                    <a:gd name="T7" fmla="*/ 10 h 10"/>
                    <a:gd name="T8" fmla="*/ 20 w 20"/>
                    <a:gd name="T9" fmla="*/ 10 h 10"/>
                    <a:gd name="T10" fmla="*/ 18 w 20"/>
                    <a:gd name="T11" fmla="*/ 10 h 10"/>
                    <a:gd name="T12" fmla="*/ 18 w 20"/>
                    <a:gd name="T13" fmla="*/ 10 h 10"/>
                    <a:gd name="T14" fmla="*/ 0 w 20"/>
                    <a:gd name="T15" fmla="*/ 0 h 10"/>
                    <a:gd name="T16" fmla="*/ 0 w 20"/>
                    <a:gd name="T17" fmla="*/ 0 h 10"/>
                    <a:gd name="T18" fmla="*/ 0 w 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0" y="0"/>
                      </a:moveTo>
                      <a:lnTo>
                        <a:pt x="0" y="0"/>
                      </a:lnTo>
                      <a:lnTo>
                        <a:pt x="6" y="4"/>
                      </a:lnTo>
                      <a:lnTo>
                        <a:pt x="20" y="10"/>
                      </a:lnTo>
                      <a:lnTo>
                        <a:pt x="20" y="10"/>
                      </a:lnTo>
                      <a:lnTo>
                        <a:pt x="18" y="10"/>
                      </a:lnTo>
                      <a:lnTo>
                        <a:pt x="18" y="10"/>
                      </a:lnTo>
                      <a:lnTo>
                        <a:pt x="0" y="0"/>
                      </a:lnTo>
                      <a:lnTo>
                        <a:pt x="0" y="0"/>
                      </a:lnTo>
                      <a:lnTo>
                        <a:pt x="0" y="0"/>
                      </a:lnTo>
                      <a:close/>
                    </a:path>
                  </a:pathLst>
                </a:custGeom>
                <a:solidFill>
                  <a:srgbClr val="8824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21" name="Freeform 405"/>
                <p:cNvSpPr>
                  <a:spLocks/>
                </p:cNvSpPr>
                <p:nvPr/>
              </p:nvSpPr>
              <p:spPr bwMode="auto">
                <a:xfrm>
                  <a:off x="2917" y="1201"/>
                  <a:ext cx="20" cy="10"/>
                </a:xfrm>
                <a:custGeom>
                  <a:avLst/>
                  <a:gdLst>
                    <a:gd name="T0" fmla="*/ 0 w 20"/>
                    <a:gd name="T1" fmla="*/ 0 h 10"/>
                    <a:gd name="T2" fmla="*/ 0 w 20"/>
                    <a:gd name="T3" fmla="*/ 0 h 10"/>
                    <a:gd name="T4" fmla="*/ 6 w 20"/>
                    <a:gd name="T5" fmla="*/ 4 h 10"/>
                    <a:gd name="T6" fmla="*/ 20 w 20"/>
                    <a:gd name="T7" fmla="*/ 10 h 10"/>
                    <a:gd name="T8" fmla="*/ 20 w 20"/>
                    <a:gd name="T9" fmla="*/ 10 h 10"/>
                    <a:gd name="T10" fmla="*/ 18 w 20"/>
                    <a:gd name="T11" fmla="*/ 10 h 10"/>
                    <a:gd name="T12" fmla="*/ 18 w 20"/>
                    <a:gd name="T13" fmla="*/ 10 h 10"/>
                    <a:gd name="T14" fmla="*/ 0 w 20"/>
                    <a:gd name="T15" fmla="*/ 0 h 10"/>
                    <a:gd name="T16" fmla="*/ 0 w 20"/>
                    <a:gd name="T17" fmla="*/ 0 h 10"/>
                    <a:gd name="T18" fmla="*/ 0 w 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
                      <a:moveTo>
                        <a:pt x="0" y="0"/>
                      </a:moveTo>
                      <a:lnTo>
                        <a:pt x="0" y="0"/>
                      </a:lnTo>
                      <a:lnTo>
                        <a:pt x="6" y="4"/>
                      </a:lnTo>
                      <a:lnTo>
                        <a:pt x="20" y="10"/>
                      </a:lnTo>
                      <a:lnTo>
                        <a:pt x="20" y="10"/>
                      </a:lnTo>
                      <a:lnTo>
                        <a:pt x="18" y="10"/>
                      </a:lnTo>
                      <a:lnTo>
                        <a:pt x="18" y="1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22" name="Freeform 406"/>
                <p:cNvSpPr>
                  <a:spLocks/>
                </p:cNvSpPr>
                <p:nvPr/>
              </p:nvSpPr>
              <p:spPr bwMode="auto">
                <a:xfrm>
                  <a:off x="2935" y="1211"/>
                  <a:ext cx="2" cy="0"/>
                </a:xfrm>
                <a:custGeom>
                  <a:avLst/>
                  <a:gdLst>
                    <a:gd name="T0" fmla="*/ 0 w 2"/>
                    <a:gd name="T1" fmla="*/ 0 w 2"/>
                    <a:gd name="T2" fmla="*/ 2 w 2"/>
                    <a:gd name="T3" fmla="*/ 2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2" y="0"/>
                      </a:lnTo>
                      <a:lnTo>
                        <a:pt x="2" y="0"/>
                      </a:lnTo>
                      <a:lnTo>
                        <a:pt x="2" y="0"/>
                      </a:lnTo>
                      <a:lnTo>
                        <a:pt x="2" y="0"/>
                      </a:lnTo>
                      <a:lnTo>
                        <a:pt x="0" y="0"/>
                      </a:lnTo>
                      <a:close/>
                    </a:path>
                  </a:pathLst>
                </a:custGeom>
                <a:solidFill>
                  <a:srgbClr val="7C18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grpSp>
          <p:sp>
            <p:nvSpPr>
              <p:cNvPr id="1099" name="Freeform 408"/>
              <p:cNvSpPr>
                <a:spLocks/>
              </p:cNvSpPr>
              <p:nvPr/>
            </p:nvSpPr>
            <p:spPr bwMode="auto">
              <a:xfrm>
                <a:off x="4659313" y="1922463"/>
                <a:ext cx="3175" cy="0"/>
              </a:xfrm>
              <a:custGeom>
                <a:avLst/>
                <a:gdLst>
                  <a:gd name="T0" fmla="*/ 0 w 2"/>
                  <a:gd name="T1" fmla="*/ 0 w 2"/>
                  <a:gd name="T2" fmla="*/ 2 w 2"/>
                  <a:gd name="T3" fmla="*/ 2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2" y="0"/>
                    </a:lnTo>
                    <a:lnTo>
                      <a:pt x="2" y="0"/>
                    </a:lnTo>
                    <a:lnTo>
                      <a:pt x="2"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0" name="Freeform 409"/>
              <p:cNvSpPr>
                <a:spLocks noEditPoints="1"/>
              </p:cNvSpPr>
              <p:nvPr/>
            </p:nvSpPr>
            <p:spPr bwMode="auto">
              <a:xfrm>
                <a:off x="4668838" y="1550988"/>
                <a:ext cx="165100" cy="174625"/>
              </a:xfrm>
              <a:custGeom>
                <a:avLst/>
                <a:gdLst>
                  <a:gd name="T0" fmla="*/ 34 w 104"/>
                  <a:gd name="T1" fmla="*/ 4 h 110"/>
                  <a:gd name="T2" fmla="*/ 26 w 104"/>
                  <a:gd name="T3" fmla="*/ 10 h 110"/>
                  <a:gd name="T4" fmla="*/ 30 w 104"/>
                  <a:gd name="T5" fmla="*/ 8 h 110"/>
                  <a:gd name="T6" fmla="*/ 54 w 104"/>
                  <a:gd name="T7" fmla="*/ 0 h 110"/>
                  <a:gd name="T8" fmla="*/ 42 w 104"/>
                  <a:gd name="T9" fmla="*/ 2 h 110"/>
                  <a:gd name="T10" fmla="*/ 38 w 104"/>
                  <a:gd name="T11" fmla="*/ 6 h 110"/>
                  <a:gd name="T12" fmla="*/ 38 w 104"/>
                  <a:gd name="T13" fmla="*/ 4 h 110"/>
                  <a:gd name="T14" fmla="*/ 52 w 104"/>
                  <a:gd name="T15" fmla="*/ 4 h 110"/>
                  <a:gd name="T16" fmla="*/ 52 w 104"/>
                  <a:gd name="T17" fmla="*/ 4 h 110"/>
                  <a:gd name="T18" fmla="*/ 60 w 104"/>
                  <a:gd name="T19" fmla="*/ 4 h 110"/>
                  <a:gd name="T20" fmla="*/ 78 w 104"/>
                  <a:gd name="T21" fmla="*/ 14 h 110"/>
                  <a:gd name="T22" fmla="*/ 96 w 104"/>
                  <a:gd name="T23" fmla="*/ 36 h 110"/>
                  <a:gd name="T24" fmla="*/ 98 w 104"/>
                  <a:gd name="T25" fmla="*/ 50 h 110"/>
                  <a:gd name="T26" fmla="*/ 94 w 104"/>
                  <a:gd name="T27" fmla="*/ 78 h 110"/>
                  <a:gd name="T28" fmla="*/ 86 w 104"/>
                  <a:gd name="T29" fmla="*/ 90 h 110"/>
                  <a:gd name="T30" fmla="*/ 70 w 104"/>
                  <a:gd name="T31" fmla="*/ 102 h 110"/>
                  <a:gd name="T32" fmla="*/ 48 w 104"/>
                  <a:gd name="T33" fmla="*/ 106 h 110"/>
                  <a:gd name="T34" fmla="*/ 36 w 104"/>
                  <a:gd name="T35" fmla="*/ 104 h 110"/>
                  <a:gd name="T36" fmla="*/ 16 w 104"/>
                  <a:gd name="T37" fmla="*/ 94 h 110"/>
                  <a:gd name="T38" fmla="*/ 8 w 104"/>
                  <a:gd name="T39" fmla="*/ 86 h 110"/>
                  <a:gd name="T40" fmla="*/ 2 w 104"/>
                  <a:gd name="T41" fmla="*/ 68 h 110"/>
                  <a:gd name="T42" fmla="*/ 2 w 104"/>
                  <a:gd name="T43" fmla="*/ 50 h 110"/>
                  <a:gd name="T44" fmla="*/ 2 w 104"/>
                  <a:gd name="T45" fmla="*/ 46 h 110"/>
                  <a:gd name="T46" fmla="*/ 2 w 104"/>
                  <a:gd name="T47" fmla="*/ 42 h 110"/>
                  <a:gd name="T48" fmla="*/ 4 w 104"/>
                  <a:gd name="T49" fmla="*/ 38 h 110"/>
                  <a:gd name="T50" fmla="*/ 0 w 104"/>
                  <a:gd name="T51" fmla="*/ 48 h 110"/>
                  <a:gd name="T52" fmla="*/ 0 w 104"/>
                  <a:gd name="T53" fmla="*/ 58 h 110"/>
                  <a:gd name="T54" fmla="*/ 2 w 104"/>
                  <a:gd name="T55" fmla="*/ 78 h 110"/>
                  <a:gd name="T56" fmla="*/ 6 w 104"/>
                  <a:gd name="T57" fmla="*/ 88 h 110"/>
                  <a:gd name="T58" fmla="*/ 26 w 104"/>
                  <a:gd name="T59" fmla="*/ 104 h 110"/>
                  <a:gd name="T60" fmla="*/ 50 w 104"/>
                  <a:gd name="T61" fmla="*/ 110 h 110"/>
                  <a:gd name="T62" fmla="*/ 62 w 104"/>
                  <a:gd name="T63" fmla="*/ 108 h 110"/>
                  <a:gd name="T64" fmla="*/ 84 w 104"/>
                  <a:gd name="T65" fmla="*/ 100 h 110"/>
                  <a:gd name="T66" fmla="*/ 92 w 104"/>
                  <a:gd name="T67" fmla="*/ 92 h 110"/>
                  <a:gd name="T68" fmla="*/ 100 w 104"/>
                  <a:gd name="T69" fmla="*/ 80 h 110"/>
                  <a:gd name="T70" fmla="*/ 102 w 104"/>
                  <a:gd name="T71" fmla="*/ 50 h 110"/>
                  <a:gd name="T72" fmla="*/ 98 w 104"/>
                  <a:gd name="T73" fmla="*/ 34 h 110"/>
                  <a:gd name="T74" fmla="*/ 80 w 104"/>
                  <a:gd name="T75" fmla="*/ 10 h 110"/>
                  <a:gd name="T76" fmla="*/ 62 w 104"/>
                  <a:gd name="T77" fmla="*/ 2 h 110"/>
                  <a:gd name="T78" fmla="*/ 54 w 104"/>
                  <a:gd name="T7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110">
                    <a:moveTo>
                      <a:pt x="34" y="4"/>
                    </a:moveTo>
                    <a:lnTo>
                      <a:pt x="34" y="4"/>
                    </a:lnTo>
                    <a:lnTo>
                      <a:pt x="26" y="10"/>
                    </a:lnTo>
                    <a:lnTo>
                      <a:pt x="26" y="10"/>
                    </a:lnTo>
                    <a:lnTo>
                      <a:pt x="30" y="8"/>
                    </a:lnTo>
                    <a:lnTo>
                      <a:pt x="30" y="8"/>
                    </a:lnTo>
                    <a:lnTo>
                      <a:pt x="34" y="4"/>
                    </a:lnTo>
                    <a:close/>
                    <a:moveTo>
                      <a:pt x="54" y="0"/>
                    </a:moveTo>
                    <a:lnTo>
                      <a:pt x="54" y="0"/>
                    </a:lnTo>
                    <a:lnTo>
                      <a:pt x="42" y="2"/>
                    </a:lnTo>
                    <a:lnTo>
                      <a:pt x="42" y="2"/>
                    </a:lnTo>
                    <a:lnTo>
                      <a:pt x="38" y="6"/>
                    </a:lnTo>
                    <a:lnTo>
                      <a:pt x="38" y="6"/>
                    </a:lnTo>
                    <a:lnTo>
                      <a:pt x="38" y="4"/>
                    </a:lnTo>
                    <a:lnTo>
                      <a:pt x="38" y="4"/>
                    </a:lnTo>
                    <a:lnTo>
                      <a:pt x="52" y="4"/>
                    </a:lnTo>
                    <a:lnTo>
                      <a:pt x="52" y="4"/>
                    </a:lnTo>
                    <a:lnTo>
                      <a:pt x="52" y="4"/>
                    </a:lnTo>
                    <a:lnTo>
                      <a:pt x="52" y="4"/>
                    </a:lnTo>
                    <a:lnTo>
                      <a:pt x="60" y="4"/>
                    </a:lnTo>
                    <a:lnTo>
                      <a:pt x="66" y="6"/>
                    </a:lnTo>
                    <a:lnTo>
                      <a:pt x="78" y="14"/>
                    </a:lnTo>
                    <a:lnTo>
                      <a:pt x="88" y="24"/>
                    </a:lnTo>
                    <a:lnTo>
                      <a:pt x="96" y="36"/>
                    </a:lnTo>
                    <a:lnTo>
                      <a:pt x="96" y="36"/>
                    </a:lnTo>
                    <a:lnTo>
                      <a:pt x="98" y="50"/>
                    </a:lnTo>
                    <a:lnTo>
                      <a:pt x="98" y="64"/>
                    </a:lnTo>
                    <a:lnTo>
                      <a:pt x="94" y="78"/>
                    </a:lnTo>
                    <a:lnTo>
                      <a:pt x="86" y="90"/>
                    </a:lnTo>
                    <a:lnTo>
                      <a:pt x="86" y="90"/>
                    </a:lnTo>
                    <a:lnTo>
                      <a:pt x="80" y="96"/>
                    </a:lnTo>
                    <a:lnTo>
                      <a:pt x="70" y="102"/>
                    </a:lnTo>
                    <a:lnTo>
                      <a:pt x="58" y="106"/>
                    </a:lnTo>
                    <a:lnTo>
                      <a:pt x="48" y="106"/>
                    </a:lnTo>
                    <a:lnTo>
                      <a:pt x="48" y="106"/>
                    </a:lnTo>
                    <a:lnTo>
                      <a:pt x="36" y="104"/>
                    </a:lnTo>
                    <a:lnTo>
                      <a:pt x="26" y="102"/>
                    </a:lnTo>
                    <a:lnTo>
                      <a:pt x="16" y="94"/>
                    </a:lnTo>
                    <a:lnTo>
                      <a:pt x="8" y="86"/>
                    </a:lnTo>
                    <a:lnTo>
                      <a:pt x="8" y="86"/>
                    </a:lnTo>
                    <a:lnTo>
                      <a:pt x="4" y="78"/>
                    </a:lnTo>
                    <a:lnTo>
                      <a:pt x="2" y="68"/>
                    </a:lnTo>
                    <a:lnTo>
                      <a:pt x="2" y="60"/>
                    </a:lnTo>
                    <a:lnTo>
                      <a:pt x="2" y="50"/>
                    </a:lnTo>
                    <a:lnTo>
                      <a:pt x="2" y="48"/>
                    </a:lnTo>
                    <a:lnTo>
                      <a:pt x="2" y="46"/>
                    </a:lnTo>
                    <a:lnTo>
                      <a:pt x="2" y="46"/>
                    </a:lnTo>
                    <a:lnTo>
                      <a:pt x="2" y="42"/>
                    </a:lnTo>
                    <a:lnTo>
                      <a:pt x="2" y="42"/>
                    </a:lnTo>
                    <a:lnTo>
                      <a:pt x="4" y="38"/>
                    </a:lnTo>
                    <a:lnTo>
                      <a:pt x="4" y="38"/>
                    </a:lnTo>
                    <a:lnTo>
                      <a:pt x="0" y="48"/>
                    </a:lnTo>
                    <a:lnTo>
                      <a:pt x="0" y="48"/>
                    </a:lnTo>
                    <a:lnTo>
                      <a:pt x="0" y="58"/>
                    </a:lnTo>
                    <a:lnTo>
                      <a:pt x="0" y="68"/>
                    </a:lnTo>
                    <a:lnTo>
                      <a:pt x="2" y="78"/>
                    </a:lnTo>
                    <a:lnTo>
                      <a:pt x="6" y="88"/>
                    </a:lnTo>
                    <a:lnTo>
                      <a:pt x="6" y="88"/>
                    </a:lnTo>
                    <a:lnTo>
                      <a:pt x="16" y="98"/>
                    </a:lnTo>
                    <a:lnTo>
                      <a:pt x="26" y="104"/>
                    </a:lnTo>
                    <a:lnTo>
                      <a:pt x="38" y="108"/>
                    </a:lnTo>
                    <a:lnTo>
                      <a:pt x="50" y="110"/>
                    </a:lnTo>
                    <a:lnTo>
                      <a:pt x="50" y="110"/>
                    </a:lnTo>
                    <a:lnTo>
                      <a:pt x="62" y="108"/>
                    </a:lnTo>
                    <a:lnTo>
                      <a:pt x="74" y="104"/>
                    </a:lnTo>
                    <a:lnTo>
                      <a:pt x="84" y="100"/>
                    </a:lnTo>
                    <a:lnTo>
                      <a:pt x="92" y="92"/>
                    </a:lnTo>
                    <a:lnTo>
                      <a:pt x="92" y="92"/>
                    </a:lnTo>
                    <a:lnTo>
                      <a:pt x="98" y="86"/>
                    </a:lnTo>
                    <a:lnTo>
                      <a:pt x="100" y="80"/>
                    </a:lnTo>
                    <a:lnTo>
                      <a:pt x="104" y="64"/>
                    </a:lnTo>
                    <a:lnTo>
                      <a:pt x="102" y="50"/>
                    </a:lnTo>
                    <a:lnTo>
                      <a:pt x="98" y="34"/>
                    </a:lnTo>
                    <a:lnTo>
                      <a:pt x="98" y="34"/>
                    </a:lnTo>
                    <a:lnTo>
                      <a:pt x="90" y="22"/>
                    </a:lnTo>
                    <a:lnTo>
                      <a:pt x="80" y="10"/>
                    </a:lnTo>
                    <a:lnTo>
                      <a:pt x="68" y="4"/>
                    </a:lnTo>
                    <a:lnTo>
                      <a:pt x="62" y="2"/>
                    </a:lnTo>
                    <a:lnTo>
                      <a:pt x="54" y="0"/>
                    </a:lnTo>
                    <a:lnTo>
                      <a:pt x="54" y="0"/>
                    </a:lnTo>
                    <a:lnTo>
                      <a:pt x="54" y="0"/>
                    </a:lnTo>
                    <a:close/>
                  </a:path>
                </a:pathLst>
              </a:custGeom>
              <a:solidFill>
                <a:srgbClr val="F0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1" name="Freeform 410"/>
              <p:cNvSpPr>
                <a:spLocks/>
              </p:cNvSpPr>
              <p:nvPr/>
            </p:nvSpPr>
            <p:spPr bwMode="auto">
              <a:xfrm>
                <a:off x="4710113" y="1557338"/>
                <a:ext cx="12700" cy="9525"/>
              </a:xfrm>
              <a:custGeom>
                <a:avLst/>
                <a:gdLst>
                  <a:gd name="T0" fmla="*/ 8 w 8"/>
                  <a:gd name="T1" fmla="*/ 0 h 6"/>
                  <a:gd name="T2" fmla="*/ 8 w 8"/>
                  <a:gd name="T3" fmla="*/ 0 h 6"/>
                  <a:gd name="T4" fmla="*/ 0 w 8"/>
                  <a:gd name="T5" fmla="*/ 6 h 6"/>
                  <a:gd name="T6" fmla="*/ 0 w 8"/>
                  <a:gd name="T7" fmla="*/ 6 h 6"/>
                  <a:gd name="T8" fmla="*/ 4 w 8"/>
                  <a:gd name="T9" fmla="*/ 4 h 6"/>
                  <a:gd name="T10" fmla="*/ 4 w 8"/>
                  <a:gd name="T11" fmla="*/ 4 h 6"/>
                  <a:gd name="T12" fmla="*/ 8 w 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0"/>
                    </a:moveTo>
                    <a:lnTo>
                      <a:pt x="8" y="0"/>
                    </a:lnTo>
                    <a:lnTo>
                      <a:pt x="0" y="6"/>
                    </a:lnTo>
                    <a:lnTo>
                      <a:pt x="0" y="6"/>
                    </a:lnTo>
                    <a:lnTo>
                      <a:pt x="4" y="4"/>
                    </a:lnTo>
                    <a:lnTo>
                      <a:pt x="4" y="4"/>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2" name="Freeform 411"/>
              <p:cNvSpPr>
                <a:spLocks/>
              </p:cNvSpPr>
              <p:nvPr/>
            </p:nvSpPr>
            <p:spPr bwMode="auto">
              <a:xfrm>
                <a:off x="4668838" y="1550988"/>
                <a:ext cx="165100" cy="174625"/>
              </a:xfrm>
              <a:custGeom>
                <a:avLst/>
                <a:gdLst>
                  <a:gd name="T0" fmla="*/ 54 w 104"/>
                  <a:gd name="T1" fmla="*/ 0 h 110"/>
                  <a:gd name="T2" fmla="*/ 42 w 104"/>
                  <a:gd name="T3" fmla="*/ 2 h 110"/>
                  <a:gd name="T4" fmla="*/ 38 w 104"/>
                  <a:gd name="T5" fmla="*/ 6 h 110"/>
                  <a:gd name="T6" fmla="*/ 38 w 104"/>
                  <a:gd name="T7" fmla="*/ 4 h 110"/>
                  <a:gd name="T8" fmla="*/ 52 w 104"/>
                  <a:gd name="T9" fmla="*/ 4 h 110"/>
                  <a:gd name="T10" fmla="*/ 52 w 104"/>
                  <a:gd name="T11" fmla="*/ 4 h 110"/>
                  <a:gd name="T12" fmla="*/ 66 w 104"/>
                  <a:gd name="T13" fmla="*/ 6 h 110"/>
                  <a:gd name="T14" fmla="*/ 88 w 104"/>
                  <a:gd name="T15" fmla="*/ 24 h 110"/>
                  <a:gd name="T16" fmla="*/ 96 w 104"/>
                  <a:gd name="T17" fmla="*/ 36 h 110"/>
                  <a:gd name="T18" fmla="*/ 98 w 104"/>
                  <a:gd name="T19" fmla="*/ 64 h 110"/>
                  <a:gd name="T20" fmla="*/ 86 w 104"/>
                  <a:gd name="T21" fmla="*/ 90 h 110"/>
                  <a:gd name="T22" fmla="*/ 80 w 104"/>
                  <a:gd name="T23" fmla="*/ 96 h 110"/>
                  <a:gd name="T24" fmla="*/ 58 w 104"/>
                  <a:gd name="T25" fmla="*/ 106 h 110"/>
                  <a:gd name="T26" fmla="*/ 48 w 104"/>
                  <a:gd name="T27" fmla="*/ 106 h 110"/>
                  <a:gd name="T28" fmla="*/ 26 w 104"/>
                  <a:gd name="T29" fmla="*/ 102 h 110"/>
                  <a:gd name="T30" fmla="*/ 8 w 104"/>
                  <a:gd name="T31" fmla="*/ 86 h 110"/>
                  <a:gd name="T32" fmla="*/ 4 w 104"/>
                  <a:gd name="T33" fmla="*/ 78 h 110"/>
                  <a:gd name="T34" fmla="*/ 2 w 104"/>
                  <a:gd name="T35" fmla="*/ 60 h 110"/>
                  <a:gd name="T36" fmla="*/ 2 w 104"/>
                  <a:gd name="T37" fmla="*/ 48 h 110"/>
                  <a:gd name="T38" fmla="*/ 2 w 104"/>
                  <a:gd name="T39" fmla="*/ 46 h 110"/>
                  <a:gd name="T40" fmla="*/ 2 w 104"/>
                  <a:gd name="T41" fmla="*/ 42 h 110"/>
                  <a:gd name="T42" fmla="*/ 4 w 104"/>
                  <a:gd name="T43" fmla="*/ 38 h 110"/>
                  <a:gd name="T44" fmla="*/ 0 w 104"/>
                  <a:gd name="T45" fmla="*/ 48 h 110"/>
                  <a:gd name="T46" fmla="*/ 0 w 104"/>
                  <a:gd name="T47" fmla="*/ 68 h 110"/>
                  <a:gd name="T48" fmla="*/ 6 w 104"/>
                  <a:gd name="T49" fmla="*/ 88 h 110"/>
                  <a:gd name="T50" fmla="*/ 16 w 104"/>
                  <a:gd name="T51" fmla="*/ 98 h 110"/>
                  <a:gd name="T52" fmla="*/ 38 w 104"/>
                  <a:gd name="T53" fmla="*/ 108 h 110"/>
                  <a:gd name="T54" fmla="*/ 50 w 104"/>
                  <a:gd name="T55" fmla="*/ 110 h 110"/>
                  <a:gd name="T56" fmla="*/ 74 w 104"/>
                  <a:gd name="T57" fmla="*/ 104 h 110"/>
                  <a:gd name="T58" fmla="*/ 92 w 104"/>
                  <a:gd name="T59" fmla="*/ 92 h 110"/>
                  <a:gd name="T60" fmla="*/ 98 w 104"/>
                  <a:gd name="T61" fmla="*/ 86 h 110"/>
                  <a:gd name="T62" fmla="*/ 104 w 104"/>
                  <a:gd name="T63" fmla="*/ 64 h 110"/>
                  <a:gd name="T64" fmla="*/ 98 w 104"/>
                  <a:gd name="T65" fmla="*/ 34 h 110"/>
                  <a:gd name="T66" fmla="*/ 90 w 104"/>
                  <a:gd name="T67" fmla="*/ 22 h 110"/>
                  <a:gd name="T68" fmla="*/ 68 w 104"/>
                  <a:gd name="T69" fmla="*/ 4 h 110"/>
                  <a:gd name="T70" fmla="*/ 54 w 104"/>
                  <a:gd name="T71" fmla="*/ 0 h 110"/>
                  <a:gd name="T72" fmla="*/ 54 w 104"/>
                  <a:gd name="T7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110">
                    <a:moveTo>
                      <a:pt x="54" y="0"/>
                    </a:moveTo>
                    <a:lnTo>
                      <a:pt x="54" y="0"/>
                    </a:lnTo>
                    <a:lnTo>
                      <a:pt x="42" y="2"/>
                    </a:lnTo>
                    <a:lnTo>
                      <a:pt x="42" y="2"/>
                    </a:lnTo>
                    <a:lnTo>
                      <a:pt x="38" y="6"/>
                    </a:lnTo>
                    <a:lnTo>
                      <a:pt x="38" y="6"/>
                    </a:lnTo>
                    <a:lnTo>
                      <a:pt x="38" y="4"/>
                    </a:lnTo>
                    <a:lnTo>
                      <a:pt x="38" y="4"/>
                    </a:lnTo>
                    <a:lnTo>
                      <a:pt x="52" y="4"/>
                    </a:lnTo>
                    <a:lnTo>
                      <a:pt x="52" y="4"/>
                    </a:lnTo>
                    <a:lnTo>
                      <a:pt x="52" y="4"/>
                    </a:lnTo>
                    <a:lnTo>
                      <a:pt x="52" y="4"/>
                    </a:lnTo>
                    <a:lnTo>
                      <a:pt x="60" y="4"/>
                    </a:lnTo>
                    <a:lnTo>
                      <a:pt x="66" y="6"/>
                    </a:lnTo>
                    <a:lnTo>
                      <a:pt x="78" y="14"/>
                    </a:lnTo>
                    <a:lnTo>
                      <a:pt x="88" y="24"/>
                    </a:lnTo>
                    <a:lnTo>
                      <a:pt x="96" y="36"/>
                    </a:lnTo>
                    <a:lnTo>
                      <a:pt x="96" y="36"/>
                    </a:lnTo>
                    <a:lnTo>
                      <a:pt x="98" y="50"/>
                    </a:lnTo>
                    <a:lnTo>
                      <a:pt x="98" y="64"/>
                    </a:lnTo>
                    <a:lnTo>
                      <a:pt x="94" y="78"/>
                    </a:lnTo>
                    <a:lnTo>
                      <a:pt x="86" y="90"/>
                    </a:lnTo>
                    <a:lnTo>
                      <a:pt x="86" y="90"/>
                    </a:lnTo>
                    <a:lnTo>
                      <a:pt x="80" y="96"/>
                    </a:lnTo>
                    <a:lnTo>
                      <a:pt x="70" y="102"/>
                    </a:lnTo>
                    <a:lnTo>
                      <a:pt x="58" y="106"/>
                    </a:lnTo>
                    <a:lnTo>
                      <a:pt x="48" y="106"/>
                    </a:lnTo>
                    <a:lnTo>
                      <a:pt x="48" y="106"/>
                    </a:lnTo>
                    <a:lnTo>
                      <a:pt x="36" y="104"/>
                    </a:lnTo>
                    <a:lnTo>
                      <a:pt x="26" y="102"/>
                    </a:lnTo>
                    <a:lnTo>
                      <a:pt x="16" y="94"/>
                    </a:lnTo>
                    <a:lnTo>
                      <a:pt x="8" y="86"/>
                    </a:lnTo>
                    <a:lnTo>
                      <a:pt x="8" y="86"/>
                    </a:lnTo>
                    <a:lnTo>
                      <a:pt x="4" y="78"/>
                    </a:lnTo>
                    <a:lnTo>
                      <a:pt x="2" y="68"/>
                    </a:lnTo>
                    <a:lnTo>
                      <a:pt x="2" y="60"/>
                    </a:lnTo>
                    <a:lnTo>
                      <a:pt x="2" y="50"/>
                    </a:lnTo>
                    <a:lnTo>
                      <a:pt x="2" y="48"/>
                    </a:lnTo>
                    <a:lnTo>
                      <a:pt x="2" y="46"/>
                    </a:lnTo>
                    <a:lnTo>
                      <a:pt x="2" y="46"/>
                    </a:lnTo>
                    <a:lnTo>
                      <a:pt x="2" y="42"/>
                    </a:lnTo>
                    <a:lnTo>
                      <a:pt x="2" y="42"/>
                    </a:lnTo>
                    <a:lnTo>
                      <a:pt x="4" y="38"/>
                    </a:lnTo>
                    <a:lnTo>
                      <a:pt x="4" y="38"/>
                    </a:lnTo>
                    <a:lnTo>
                      <a:pt x="0" y="48"/>
                    </a:lnTo>
                    <a:lnTo>
                      <a:pt x="0" y="48"/>
                    </a:lnTo>
                    <a:lnTo>
                      <a:pt x="0" y="58"/>
                    </a:lnTo>
                    <a:lnTo>
                      <a:pt x="0" y="68"/>
                    </a:lnTo>
                    <a:lnTo>
                      <a:pt x="2" y="78"/>
                    </a:lnTo>
                    <a:lnTo>
                      <a:pt x="6" y="88"/>
                    </a:lnTo>
                    <a:lnTo>
                      <a:pt x="6" y="88"/>
                    </a:lnTo>
                    <a:lnTo>
                      <a:pt x="16" y="98"/>
                    </a:lnTo>
                    <a:lnTo>
                      <a:pt x="26" y="104"/>
                    </a:lnTo>
                    <a:lnTo>
                      <a:pt x="38" y="108"/>
                    </a:lnTo>
                    <a:lnTo>
                      <a:pt x="50" y="110"/>
                    </a:lnTo>
                    <a:lnTo>
                      <a:pt x="50" y="110"/>
                    </a:lnTo>
                    <a:lnTo>
                      <a:pt x="62" y="108"/>
                    </a:lnTo>
                    <a:lnTo>
                      <a:pt x="74" y="104"/>
                    </a:lnTo>
                    <a:lnTo>
                      <a:pt x="84" y="100"/>
                    </a:lnTo>
                    <a:lnTo>
                      <a:pt x="92" y="92"/>
                    </a:lnTo>
                    <a:lnTo>
                      <a:pt x="92" y="92"/>
                    </a:lnTo>
                    <a:lnTo>
                      <a:pt x="98" y="86"/>
                    </a:lnTo>
                    <a:lnTo>
                      <a:pt x="100" y="80"/>
                    </a:lnTo>
                    <a:lnTo>
                      <a:pt x="104" y="64"/>
                    </a:lnTo>
                    <a:lnTo>
                      <a:pt x="102" y="50"/>
                    </a:lnTo>
                    <a:lnTo>
                      <a:pt x="98" y="34"/>
                    </a:lnTo>
                    <a:lnTo>
                      <a:pt x="98" y="34"/>
                    </a:lnTo>
                    <a:lnTo>
                      <a:pt x="90" y="22"/>
                    </a:lnTo>
                    <a:lnTo>
                      <a:pt x="80" y="10"/>
                    </a:lnTo>
                    <a:lnTo>
                      <a:pt x="68" y="4"/>
                    </a:lnTo>
                    <a:lnTo>
                      <a:pt x="62" y="2"/>
                    </a:lnTo>
                    <a:lnTo>
                      <a:pt x="54" y="0"/>
                    </a:lnTo>
                    <a:lnTo>
                      <a:pt x="54" y="0"/>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3" name="Freeform 412"/>
              <p:cNvSpPr>
                <a:spLocks/>
              </p:cNvSpPr>
              <p:nvPr/>
            </p:nvSpPr>
            <p:spPr bwMode="auto">
              <a:xfrm>
                <a:off x="4716463" y="1554163"/>
                <a:ext cx="19050" cy="9525"/>
              </a:xfrm>
              <a:custGeom>
                <a:avLst/>
                <a:gdLst>
                  <a:gd name="T0" fmla="*/ 12 w 12"/>
                  <a:gd name="T1" fmla="*/ 0 h 6"/>
                  <a:gd name="T2" fmla="*/ 12 w 12"/>
                  <a:gd name="T3" fmla="*/ 0 h 6"/>
                  <a:gd name="T4" fmla="*/ 6 w 12"/>
                  <a:gd name="T5" fmla="*/ 2 h 6"/>
                  <a:gd name="T6" fmla="*/ 6 w 12"/>
                  <a:gd name="T7" fmla="*/ 2 h 6"/>
                  <a:gd name="T8" fmla="*/ 4 w 12"/>
                  <a:gd name="T9" fmla="*/ 2 h 6"/>
                  <a:gd name="T10" fmla="*/ 4 w 12"/>
                  <a:gd name="T11" fmla="*/ 2 h 6"/>
                  <a:gd name="T12" fmla="*/ 0 w 12"/>
                  <a:gd name="T13" fmla="*/ 6 h 6"/>
                  <a:gd name="T14" fmla="*/ 0 w 12"/>
                  <a:gd name="T15" fmla="*/ 6 h 6"/>
                  <a:gd name="T16" fmla="*/ 4 w 12"/>
                  <a:gd name="T17" fmla="*/ 4 h 6"/>
                  <a:gd name="T18" fmla="*/ 4 w 12"/>
                  <a:gd name="T19" fmla="*/ 4 h 6"/>
                  <a:gd name="T20" fmla="*/ 8 w 12"/>
                  <a:gd name="T21" fmla="*/ 4 h 6"/>
                  <a:gd name="T22" fmla="*/ 8 w 12"/>
                  <a:gd name="T23" fmla="*/ 4 h 6"/>
                  <a:gd name="T24" fmla="*/ 12 w 12"/>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6">
                    <a:moveTo>
                      <a:pt x="12" y="0"/>
                    </a:moveTo>
                    <a:lnTo>
                      <a:pt x="12" y="0"/>
                    </a:lnTo>
                    <a:lnTo>
                      <a:pt x="6" y="2"/>
                    </a:lnTo>
                    <a:lnTo>
                      <a:pt x="6" y="2"/>
                    </a:lnTo>
                    <a:lnTo>
                      <a:pt x="4" y="2"/>
                    </a:lnTo>
                    <a:lnTo>
                      <a:pt x="4" y="2"/>
                    </a:lnTo>
                    <a:lnTo>
                      <a:pt x="0" y="6"/>
                    </a:lnTo>
                    <a:lnTo>
                      <a:pt x="0" y="6"/>
                    </a:lnTo>
                    <a:lnTo>
                      <a:pt x="4" y="4"/>
                    </a:lnTo>
                    <a:lnTo>
                      <a:pt x="4" y="4"/>
                    </a:lnTo>
                    <a:lnTo>
                      <a:pt x="8" y="4"/>
                    </a:lnTo>
                    <a:lnTo>
                      <a:pt x="8" y="4"/>
                    </a:lnTo>
                    <a:lnTo>
                      <a:pt x="12" y="0"/>
                    </a:lnTo>
                    <a:close/>
                  </a:path>
                </a:pathLst>
              </a:custGeom>
              <a:solidFill>
                <a:srgbClr val="F08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4" name="Freeform 413"/>
              <p:cNvSpPr>
                <a:spLocks/>
              </p:cNvSpPr>
              <p:nvPr/>
            </p:nvSpPr>
            <p:spPr bwMode="auto">
              <a:xfrm>
                <a:off x="4716463" y="1554163"/>
                <a:ext cx="19050" cy="9525"/>
              </a:xfrm>
              <a:custGeom>
                <a:avLst/>
                <a:gdLst>
                  <a:gd name="T0" fmla="*/ 12 w 12"/>
                  <a:gd name="T1" fmla="*/ 0 h 6"/>
                  <a:gd name="T2" fmla="*/ 12 w 12"/>
                  <a:gd name="T3" fmla="*/ 0 h 6"/>
                  <a:gd name="T4" fmla="*/ 6 w 12"/>
                  <a:gd name="T5" fmla="*/ 2 h 6"/>
                  <a:gd name="T6" fmla="*/ 6 w 12"/>
                  <a:gd name="T7" fmla="*/ 2 h 6"/>
                  <a:gd name="T8" fmla="*/ 4 w 12"/>
                  <a:gd name="T9" fmla="*/ 2 h 6"/>
                  <a:gd name="T10" fmla="*/ 4 w 12"/>
                  <a:gd name="T11" fmla="*/ 2 h 6"/>
                  <a:gd name="T12" fmla="*/ 0 w 12"/>
                  <a:gd name="T13" fmla="*/ 6 h 6"/>
                  <a:gd name="T14" fmla="*/ 0 w 12"/>
                  <a:gd name="T15" fmla="*/ 6 h 6"/>
                  <a:gd name="T16" fmla="*/ 4 w 12"/>
                  <a:gd name="T17" fmla="*/ 4 h 6"/>
                  <a:gd name="T18" fmla="*/ 4 w 12"/>
                  <a:gd name="T19" fmla="*/ 4 h 6"/>
                  <a:gd name="T20" fmla="*/ 8 w 12"/>
                  <a:gd name="T21" fmla="*/ 4 h 6"/>
                  <a:gd name="T22" fmla="*/ 8 w 12"/>
                  <a:gd name="T23" fmla="*/ 4 h 6"/>
                  <a:gd name="T24" fmla="*/ 12 w 12"/>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6">
                    <a:moveTo>
                      <a:pt x="12" y="0"/>
                    </a:moveTo>
                    <a:lnTo>
                      <a:pt x="12" y="0"/>
                    </a:lnTo>
                    <a:lnTo>
                      <a:pt x="6" y="2"/>
                    </a:lnTo>
                    <a:lnTo>
                      <a:pt x="6" y="2"/>
                    </a:lnTo>
                    <a:lnTo>
                      <a:pt x="4" y="2"/>
                    </a:lnTo>
                    <a:lnTo>
                      <a:pt x="4" y="2"/>
                    </a:lnTo>
                    <a:lnTo>
                      <a:pt x="0" y="6"/>
                    </a:lnTo>
                    <a:lnTo>
                      <a:pt x="0" y="6"/>
                    </a:lnTo>
                    <a:lnTo>
                      <a:pt x="4" y="4"/>
                    </a:lnTo>
                    <a:lnTo>
                      <a:pt x="4" y="4"/>
                    </a:lnTo>
                    <a:lnTo>
                      <a:pt x="8" y="4"/>
                    </a:lnTo>
                    <a:lnTo>
                      <a:pt x="8" y="4"/>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5" name="Freeform 414"/>
              <p:cNvSpPr>
                <a:spLocks/>
              </p:cNvSpPr>
              <p:nvPr/>
            </p:nvSpPr>
            <p:spPr bwMode="auto">
              <a:xfrm>
                <a:off x="4672013" y="1557338"/>
                <a:ext cx="152400" cy="161925"/>
              </a:xfrm>
              <a:custGeom>
                <a:avLst/>
                <a:gdLst>
                  <a:gd name="T0" fmla="*/ 50 w 96"/>
                  <a:gd name="T1" fmla="*/ 0 h 102"/>
                  <a:gd name="T2" fmla="*/ 36 w 96"/>
                  <a:gd name="T3" fmla="*/ 0 h 102"/>
                  <a:gd name="T4" fmla="*/ 44 w 96"/>
                  <a:gd name="T5" fmla="*/ 0 h 102"/>
                  <a:gd name="T6" fmla="*/ 48 w 96"/>
                  <a:gd name="T7" fmla="*/ 0 h 102"/>
                  <a:gd name="T8" fmla="*/ 50 w 96"/>
                  <a:gd name="T9" fmla="*/ 0 h 102"/>
                  <a:gd name="T10" fmla="*/ 56 w 96"/>
                  <a:gd name="T11" fmla="*/ 2 h 102"/>
                  <a:gd name="T12" fmla="*/ 76 w 96"/>
                  <a:gd name="T13" fmla="*/ 12 h 102"/>
                  <a:gd name="T14" fmla="*/ 82 w 96"/>
                  <a:gd name="T15" fmla="*/ 20 h 102"/>
                  <a:gd name="T16" fmla="*/ 86 w 96"/>
                  <a:gd name="T17" fmla="*/ 28 h 102"/>
                  <a:gd name="T18" fmla="*/ 90 w 96"/>
                  <a:gd name="T19" fmla="*/ 42 h 102"/>
                  <a:gd name="T20" fmla="*/ 90 w 96"/>
                  <a:gd name="T21" fmla="*/ 52 h 102"/>
                  <a:gd name="T22" fmla="*/ 90 w 96"/>
                  <a:gd name="T23" fmla="*/ 54 h 102"/>
                  <a:gd name="T24" fmla="*/ 90 w 96"/>
                  <a:gd name="T25" fmla="*/ 54 h 102"/>
                  <a:gd name="T26" fmla="*/ 90 w 96"/>
                  <a:gd name="T27" fmla="*/ 60 h 102"/>
                  <a:gd name="T28" fmla="*/ 90 w 96"/>
                  <a:gd name="T29" fmla="*/ 60 h 102"/>
                  <a:gd name="T30" fmla="*/ 88 w 96"/>
                  <a:gd name="T31" fmla="*/ 66 h 102"/>
                  <a:gd name="T32" fmla="*/ 82 w 96"/>
                  <a:gd name="T33" fmla="*/ 78 h 102"/>
                  <a:gd name="T34" fmla="*/ 76 w 96"/>
                  <a:gd name="T35" fmla="*/ 86 h 102"/>
                  <a:gd name="T36" fmla="*/ 70 w 96"/>
                  <a:gd name="T37" fmla="*/ 92 h 102"/>
                  <a:gd name="T38" fmla="*/ 48 w 96"/>
                  <a:gd name="T39" fmla="*/ 98 h 102"/>
                  <a:gd name="T40" fmla="*/ 46 w 96"/>
                  <a:gd name="T41" fmla="*/ 98 h 102"/>
                  <a:gd name="T42" fmla="*/ 42 w 96"/>
                  <a:gd name="T43" fmla="*/ 98 h 102"/>
                  <a:gd name="T44" fmla="*/ 38 w 96"/>
                  <a:gd name="T45" fmla="*/ 98 h 102"/>
                  <a:gd name="T46" fmla="*/ 36 w 96"/>
                  <a:gd name="T47" fmla="*/ 96 h 102"/>
                  <a:gd name="T48" fmla="*/ 24 w 96"/>
                  <a:gd name="T49" fmla="*/ 92 h 102"/>
                  <a:gd name="T50" fmla="*/ 12 w 96"/>
                  <a:gd name="T51" fmla="*/ 84 h 102"/>
                  <a:gd name="T52" fmla="*/ 4 w 96"/>
                  <a:gd name="T53" fmla="*/ 72 h 102"/>
                  <a:gd name="T54" fmla="*/ 2 w 96"/>
                  <a:gd name="T55" fmla="*/ 66 h 102"/>
                  <a:gd name="T56" fmla="*/ 0 w 96"/>
                  <a:gd name="T57" fmla="*/ 58 h 102"/>
                  <a:gd name="T58" fmla="*/ 0 w 96"/>
                  <a:gd name="T59" fmla="*/ 46 h 102"/>
                  <a:gd name="T60" fmla="*/ 0 w 96"/>
                  <a:gd name="T61" fmla="*/ 56 h 102"/>
                  <a:gd name="T62" fmla="*/ 2 w 96"/>
                  <a:gd name="T63" fmla="*/ 74 h 102"/>
                  <a:gd name="T64" fmla="*/ 6 w 96"/>
                  <a:gd name="T65" fmla="*/ 82 h 102"/>
                  <a:gd name="T66" fmla="*/ 24 w 96"/>
                  <a:gd name="T67" fmla="*/ 98 h 102"/>
                  <a:gd name="T68" fmla="*/ 46 w 96"/>
                  <a:gd name="T69" fmla="*/ 102 h 102"/>
                  <a:gd name="T70" fmla="*/ 56 w 96"/>
                  <a:gd name="T71" fmla="*/ 102 h 102"/>
                  <a:gd name="T72" fmla="*/ 78 w 96"/>
                  <a:gd name="T73" fmla="*/ 92 h 102"/>
                  <a:gd name="T74" fmla="*/ 84 w 96"/>
                  <a:gd name="T75" fmla="*/ 86 h 102"/>
                  <a:gd name="T76" fmla="*/ 96 w 96"/>
                  <a:gd name="T77" fmla="*/ 60 h 102"/>
                  <a:gd name="T78" fmla="*/ 94 w 96"/>
                  <a:gd name="T79" fmla="*/ 32 h 102"/>
                  <a:gd name="T80" fmla="*/ 86 w 96"/>
                  <a:gd name="T81" fmla="*/ 20 h 102"/>
                  <a:gd name="T82" fmla="*/ 64 w 96"/>
                  <a:gd name="T83" fmla="*/ 2 h 102"/>
                  <a:gd name="T84" fmla="*/ 50 w 96"/>
                  <a:gd name="T85" fmla="*/ 0 h 102"/>
                  <a:gd name="T86" fmla="*/ 50 w 96"/>
                  <a:gd name="T8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102">
                    <a:moveTo>
                      <a:pt x="50" y="0"/>
                    </a:moveTo>
                    <a:lnTo>
                      <a:pt x="50" y="0"/>
                    </a:lnTo>
                    <a:lnTo>
                      <a:pt x="36" y="0"/>
                    </a:lnTo>
                    <a:lnTo>
                      <a:pt x="36" y="0"/>
                    </a:lnTo>
                    <a:lnTo>
                      <a:pt x="44" y="0"/>
                    </a:lnTo>
                    <a:lnTo>
                      <a:pt x="44" y="0"/>
                    </a:lnTo>
                    <a:lnTo>
                      <a:pt x="48" y="0"/>
                    </a:lnTo>
                    <a:lnTo>
                      <a:pt x="48" y="0"/>
                    </a:lnTo>
                    <a:lnTo>
                      <a:pt x="50" y="0"/>
                    </a:lnTo>
                    <a:lnTo>
                      <a:pt x="50" y="0"/>
                    </a:lnTo>
                    <a:lnTo>
                      <a:pt x="56" y="2"/>
                    </a:lnTo>
                    <a:lnTo>
                      <a:pt x="56" y="2"/>
                    </a:lnTo>
                    <a:lnTo>
                      <a:pt x="68" y="6"/>
                    </a:lnTo>
                    <a:lnTo>
                      <a:pt x="76" y="12"/>
                    </a:lnTo>
                    <a:lnTo>
                      <a:pt x="76" y="12"/>
                    </a:lnTo>
                    <a:lnTo>
                      <a:pt x="82" y="20"/>
                    </a:lnTo>
                    <a:lnTo>
                      <a:pt x="86" y="28"/>
                    </a:lnTo>
                    <a:lnTo>
                      <a:pt x="86" y="28"/>
                    </a:lnTo>
                    <a:lnTo>
                      <a:pt x="90" y="42"/>
                    </a:lnTo>
                    <a:lnTo>
                      <a:pt x="90" y="42"/>
                    </a:lnTo>
                    <a:lnTo>
                      <a:pt x="90" y="50"/>
                    </a:lnTo>
                    <a:lnTo>
                      <a:pt x="90" y="52"/>
                    </a:lnTo>
                    <a:lnTo>
                      <a:pt x="90" y="52"/>
                    </a:lnTo>
                    <a:lnTo>
                      <a:pt x="90" y="54"/>
                    </a:lnTo>
                    <a:lnTo>
                      <a:pt x="90" y="54"/>
                    </a:lnTo>
                    <a:lnTo>
                      <a:pt x="90" y="54"/>
                    </a:lnTo>
                    <a:lnTo>
                      <a:pt x="90" y="60"/>
                    </a:lnTo>
                    <a:lnTo>
                      <a:pt x="90" y="60"/>
                    </a:lnTo>
                    <a:lnTo>
                      <a:pt x="90" y="60"/>
                    </a:lnTo>
                    <a:lnTo>
                      <a:pt x="90" y="60"/>
                    </a:lnTo>
                    <a:lnTo>
                      <a:pt x="88" y="66"/>
                    </a:lnTo>
                    <a:lnTo>
                      <a:pt x="88" y="66"/>
                    </a:lnTo>
                    <a:lnTo>
                      <a:pt x="86" y="72"/>
                    </a:lnTo>
                    <a:lnTo>
                      <a:pt x="82" y="78"/>
                    </a:lnTo>
                    <a:lnTo>
                      <a:pt x="82" y="78"/>
                    </a:lnTo>
                    <a:lnTo>
                      <a:pt x="76" y="86"/>
                    </a:lnTo>
                    <a:lnTo>
                      <a:pt x="70" y="92"/>
                    </a:lnTo>
                    <a:lnTo>
                      <a:pt x="70" y="92"/>
                    </a:lnTo>
                    <a:lnTo>
                      <a:pt x="60" y="96"/>
                    </a:lnTo>
                    <a:lnTo>
                      <a:pt x="48" y="98"/>
                    </a:lnTo>
                    <a:lnTo>
                      <a:pt x="46" y="98"/>
                    </a:lnTo>
                    <a:lnTo>
                      <a:pt x="46" y="98"/>
                    </a:lnTo>
                    <a:lnTo>
                      <a:pt x="46" y="98"/>
                    </a:lnTo>
                    <a:lnTo>
                      <a:pt x="42" y="98"/>
                    </a:lnTo>
                    <a:lnTo>
                      <a:pt x="42" y="98"/>
                    </a:lnTo>
                    <a:lnTo>
                      <a:pt x="38" y="98"/>
                    </a:lnTo>
                    <a:lnTo>
                      <a:pt x="38" y="98"/>
                    </a:lnTo>
                    <a:lnTo>
                      <a:pt x="36" y="96"/>
                    </a:lnTo>
                    <a:lnTo>
                      <a:pt x="36" y="96"/>
                    </a:lnTo>
                    <a:lnTo>
                      <a:pt x="24" y="92"/>
                    </a:lnTo>
                    <a:lnTo>
                      <a:pt x="24" y="92"/>
                    </a:lnTo>
                    <a:lnTo>
                      <a:pt x="12" y="84"/>
                    </a:lnTo>
                    <a:lnTo>
                      <a:pt x="4" y="72"/>
                    </a:lnTo>
                    <a:lnTo>
                      <a:pt x="4" y="72"/>
                    </a:lnTo>
                    <a:lnTo>
                      <a:pt x="2" y="66"/>
                    </a:lnTo>
                    <a:lnTo>
                      <a:pt x="2" y="66"/>
                    </a:lnTo>
                    <a:lnTo>
                      <a:pt x="0" y="58"/>
                    </a:lnTo>
                    <a:lnTo>
                      <a:pt x="0" y="58"/>
                    </a:lnTo>
                    <a:lnTo>
                      <a:pt x="0" y="52"/>
                    </a:lnTo>
                    <a:lnTo>
                      <a:pt x="0" y="46"/>
                    </a:lnTo>
                    <a:lnTo>
                      <a:pt x="0" y="46"/>
                    </a:lnTo>
                    <a:lnTo>
                      <a:pt x="0" y="56"/>
                    </a:lnTo>
                    <a:lnTo>
                      <a:pt x="0" y="64"/>
                    </a:lnTo>
                    <a:lnTo>
                      <a:pt x="2" y="74"/>
                    </a:lnTo>
                    <a:lnTo>
                      <a:pt x="6" y="82"/>
                    </a:lnTo>
                    <a:lnTo>
                      <a:pt x="6" y="82"/>
                    </a:lnTo>
                    <a:lnTo>
                      <a:pt x="14" y="90"/>
                    </a:lnTo>
                    <a:lnTo>
                      <a:pt x="24" y="98"/>
                    </a:lnTo>
                    <a:lnTo>
                      <a:pt x="34" y="100"/>
                    </a:lnTo>
                    <a:lnTo>
                      <a:pt x="46" y="102"/>
                    </a:lnTo>
                    <a:lnTo>
                      <a:pt x="46" y="102"/>
                    </a:lnTo>
                    <a:lnTo>
                      <a:pt x="56" y="102"/>
                    </a:lnTo>
                    <a:lnTo>
                      <a:pt x="68" y="98"/>
                    </a:lnTo>
                    <a:lnTo>
                      <a:pt x="78" y="92"/>
                    </a:lnTo>
                    <a:lnTo>
                      <a:pt x="84" y="86"/>
                    </a:lnTo>
                    <a:lnTo>
                      <a:pt x="84" y="86"/>
                    </a:lnTo>
                    <a:lnTo>
                      <a:pt x="92" y="74"/>
                    </a:lnTo>
                    <a:lnTo>
                      <a:pt x="96" y="60"/>
                    </a:lnTo>
                    <a:lnTo>
                      <a:pt x="96" y="46"/>
                    </a:lnTo>
                    <a:lnTo>
                      <a:pt x="94" y="32"/>
                    </a:lnTo>
                    <a:lnTo>
                      <a:pt x="94" y="32"/>
                    </a:lnTo>
                    <a:lnTo>
                      <a:pt x="86" y="20"/>
                    </a:lnTo>
                    <a:lnTo>
                      <a:pt x="76" y="10"/>
                    </a:lnTo>
                    <a:lnTo>
                      <a:pt x="64" y="2"/>
                    </a:lnTo>
                    <a:lnTo>
                      <a:pt x="58" y="0"/>
                    </a:lnTo>
                    <a:lnTo>
                      <a:pt x="50" y="0"/>
                    </a:lnTo>
                    <a:lnTo>
                      <a:pt x="50" y="0"/>
                    </a:lnTo>
                    <a:lnTo>
                      <a:pt x="50" y="0"/>
                    </a:lnTo>
                    <a:close/>
                  </a:path>
                </a:pathLst>
              </a:custGeom>
              <a:solidFill>
                <a:srgbClr val="E24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6" name="Freeform 415"/>
              <p:cNvSpPr>
                <a:spLocks/>
              </p:cNvSpPr>
              <p:nvPr/>
            </p:nvSpPr>
            <p:spPr bwMode="auto">
              <a:xfrm>
                <a:off x="4672013" y="1557338"/>
                <a:ext cx="152400" cy="161925"/>
              </a:xfrm>
              <a:custGeom>
                <a:avLst/>
                <a:gdLst>
                  <a:gd name="T0" fmla="*/ 50 w 96"/>
                  <a:gd name="T1" fmla="*/ 0 h 102"/>
                  <a:gd name="T2" fmla="*/ 36 w 96"/>
                  <a:gd name="T3" fmla="*/ 0 h 102"/>
                  <a:gd name="T4" fmla="*/ 44 w 96"/>
                  <a:gd name="T5" fmla="*/ 0 h 102"/>
                  <a:gd name="T6" fmla="*/ 48 w 96"/>
                  <a:gd name="T7" fmla="*/ 0 h 102"/>
                  <a:gd name="T8" fmla="*/ 50 w 96"/>
                  <a:gd name="T9" fmla="*/ 0 h 102"/>
                  <a:gd name="T10" fmla="*/ 56 w 96"/>
                  <a:gd name="T11" fmla="*/ 2 h 102"/>
                  <a:gd name="T12" fmla="*/ 76 w 96"/>
                  <a:gd name="T13" fmla="*/ 12 h 102"/>
                  <a:gd name="T14" fmla="*/ 82 w 96"/>
                  <a:gd name="T15" fmla="*/ 20 h 102"/>
                  <a:gd name="T16" fmla="*/ 86 w 96"/>
                  <a:gd name="T17" fmla="*/ 28 h 102"/>
                  <a:gd name="T18" fmla="*/ 90 w 96"/>
                  <a:gd name="T19" fmla="*/ 42 h 102"/>
                  <a:gd name="T20" fmla="*/ 90 w 96"/>
                  <a:gd name="T21" fmla="*/ 52 h 102"/>
                  <a:gd name="T22" fmla="*/ 90 w 96"/>
                  <a:gd name="T23" fmla="*/ 54 h 102"/>
                  <a:gd name="T24" fmla="*/ 90 w 96"/>
                  <a:gd name="T25" fmla="*/ 54 h 102"/>
                  <a:gd name="T26" fmla="*/ 90 w 96"/>
                  <a:gd name="T27" fmla="*/ 60 h 102"/>
                  <a:gd name="T28" fmla="*/ 90 w 96"/>
                  <a:gd name="T29" fmla="*/ 60 h 102"/>
                  <a:gd name="T30" fmla="*/ 88 w 96"/>
                  <a:gd name="T31" fmla="*/ 66 h 102"/>
                  <a:gd name="T32" fmla="*/ 82 w 96"/>
                  <a:gd name="T33" fmla="*/ 78 h 102"/>
                  <a:gd name="T34" fmla="*/ 76 w 96"/>
                  <a:gd name="T35" fmla="*/ 86 h 102"/>
                  <a:gd name="T36" fmla="*/ 70 w 96"/>
                  <a:gd name="T37" fmla="*/ 92 h 102"/>
                  <a:gd name="T38" fmla="*/ 48 w 96"/>
                  <a:gd name="T39" fmla="*/ 98 h 102"/>
                  <a:gd name="T40" fmla="*/ 46 w 96"/>
                  <a:gd name="T41" fmla="*/ 98 h 102"/>
                  <a:gd name="T42" fmla="*/ 42 w 96"/>
                  <a:gd name="T43" fmla="*/ 98 h 102"/>
                  <a:gd name="T44" fmla="*/ 38 w 96"/>
                  <a:gd name="T45" fmla="*/ 98 h 102"/>
                  <a:gd name="T46" fmla="*/ 36 w 96"/>
                  <a:gd name="T47" fmla="*/ 96 h 102"/>
                  <a:gd name="T48" fmla="*/ 24 w 96"/>
                  <a:gd name="T49" fmla="*/ 92 h 102"/>
                  <a:gd name="T50" fmla="*/ 12 w 96"/>
                  <a:gd name="T51" fmla="*/ 84 h 102"/>
                  <a:gd name="T52" fmla="*/ 4 w 96"/>
                  <a:gd name="T53" fmla="*/ 72 h 102"/>
                  <a:gd name="T54" fmla="*/ 2 w 96"/>
                  <a:gd name="T55" fmla="*/ 66 h 102"/>
                  <a:gd name="T56" fmla="*/ 0 w 96"/>
                  <a:gd name="T57" fmla="*/ 58 h 102"/>
                  <a:gd name="T58" fmla="*/ 0 w 96"/>
                  <a:gd name="T59" fmla="*/ 46 h 102"/>
                  <a:gd name="T60" fmla="*/ 0 w 96"/>
                  <a:gd name="T61" fmla="*/ 56 h 102"/>
                  <a:gd name="T62" fmla="*/ 2 w 96"/>
                  <a:gd name="T63" fmla="*/ 74 h 102"/>
                  <a:gd name="T64" fmla="*/ 6 w 96"/>
                  <a:gd name="T65" fmla="*/ 82 h 102"/>
                  <a:gd name="T66" fmla="*/ 24 w 96"/>
                  <a:gd name="T67" fmla="*/ 98 h 102"/>
                  <a:gd name="T68" fmla="*/ 46 w 96"/>
                  <a:gd name="T69" fmla="*/ 102 h 102"/>
                  <a:gd name="T70" fmla="*/ 56 w 96"/>
                  <a:gd name="T71" fmla="*/ 102 h 102"/>
                  <a:gd name="T72" fmla="*/ 78 w 96"/>
                  <a:gd name="T73" fmla="*/ 92 h 102"/>
                  <a:gd name="T74" fmla="*/ 84 w 96"/>
                  <a:gd name="T75" fmla="*/ 86 h 102"/>
                  <a:gd name="T76" fmla="*/ 96 w 96"/>
                  <a:gd name="T77" fmla="*/ 60 h 102"/>
                  <a:gd name="T78" fmla="*/ 94 w 96"/>
                  <a:gd name="T79" fmla="*/ 32 h 102"/>
                  <a:gd name="T80" fmla="*/ 86 w 96"/>
                  <a:gd name="T81" fmla="*/ 20 h 102"/>
                  <a:gd name="T82" fmla="*/ 64 w 96"/>
                  <a:gd name="T83" fmla="*/ 2 h 102"/>
                  <a:gd name="T84" fmla="*/ 50 w 96"/>
                  <a:gd name="T85" fmla="*/ 0 h 102"/>
                  <a:gd name="T86" fmla="*/ 50 w 96"/>
                  <a:gd name="T8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102">
                    <a:moveTo>
                      <a:pt x="50" y="0"/>
                    </a:moveTo>
                    <a:lnTo>
                      <a:pt x="50" y="0"/>
                    </a:lnTo>
                    <a:lnTo>
                      <a:pt x="36" y="0"/>
                    </a:lnTo>
                    <a:lnTo>
                      <a:pt x="36" y="0"/>
                    </a:lnTo>
                    <a:lnTo>
                      <a:pt x="44" y="0"/>
                    </a:lnTo>
                    <a:lnTo>
                      <a:pt x="44" y="0"/>
                    </a:lnTo>
                    <a:lnTo>
                      <a:pt x="48" y="0"/>
                    </a:lnTo>
                    <a:lnTo>
                      <a:pt x="48" y="0"/>
                    </a:lnTo>
                    <a:lnTo>
                      <a:pt x="50" y="0"/>
                    </a:lnTo>
                    <a:lnTo>
                      <a:pt x="50" y="0"/>
                    </a:lnTo>
                    <a:lnTo>
                      <a:pt x="56" y="2"/>
                    </a:lnTo>
                    <a:lnTo>
                      <a:pt x="56" y="2"/>
                    </a:lnTo>
                    <a:lnTo>
                      <a:pt x="68" y="6"/>
                    </a:lnTo>
                    <a:lnTo>
                      <a:pt x="76" y="12"/>
                    </a:lnTo>
                    <a:lnTo>
                      <a:pt x="76" y="12"/>
                    </a:lnTo>
                    <a:lnTo>
                      <a:pt x="82" y="20"/>
                    </a:lnTo>
                    <a:lnTo>
                      <a:pt x="86" y="28"/>
                    </a:lnTo>
                    <a:lnTo>
                      <a:pt x="86" y="28"/>
                    </a:lnTo>
                    <a:lnTo>
                      <a:pt x="90" y="42"/>
                    </a:lnTo>
                    <a:lnTo>
                      <a:pt x="90" y="42"/>
                    </a:lnTo>
                    <a:lnTo>
                      <a:pt x="90" y="50"/>
                    </a:lnTo>
                    <a:lnTo>
                      <a:pt x="90" y="52"/>
                    </a:lnTo>
                    <a:lnTo>
                      <a:pt x="90" y="52"/>
                    </a:lnTo>
                    <a:lnTo>
                      <a:pt x="90" y="54"/>
                    </a:lnTo>
                    <a:lnTo>
                      <a:pt x="90" y="54"/>
                    </a:lnTo>
                    <a:lnTo>
                      <a:pt x="90" y="54"/>
                    </a:lnTo>
                    <a:lnTo>
                      <a:pt x="90" y="60"/>
                    </a:lnTo>
                    <a:lnTo>
                      <a:pt x="90" y="60"/>
                    </a:lnTo>
                    <a:lnTo>
                      <a:pt x="90" y="60"/>
                    </a:lnTo>
                    <a:lnTo>
                      <a:pt x="90" y="60"/>
                    </a:lnTo>
                    <a:lnTo>
                      <a:pt x="88" y="66"/>
                    </a:lnTo>
                    <a:lnTo>
                      <a:pt x="88" y="66"/>
                    </a:lnTo>
                    <a:lnTo>
                      <a:pt x="86" y="72"/>
                    </a:lnTo>
                    <a:lnTo>
                      <a:pt x="82" y="78"/>
                    </a:lnTo>
                    <a:lnTo>
                      <a:pt x="82" y="78"/>
                    </a:lnTo>
                    <a:lnTo>
                      <a:pt x="76" y="86"/>
                    </a:lnTo>
                    <a:lnTo>
                      <a:pt x="70" y="92"/>
                    </a:lnTo>
                    <a:lnTo>
                      <a:pt x="70" y="92"/>
                    </a:lnTo>
                    <a:lnTo>
                      <a:pt x="60" y="96"/>
                    </a:lnTo>
                    <a:lnTo>
                      <a:pt x="48" y="98"/>
                    </a:lnTo>
                    <a:lnTo>
                      <a:pt x="46" y="98"/>
                    </a:lnTo>
                    <a:lnTo>
                      <a:pt x="46" y="98"/>
                    </a:lnTo>
                    <a:lnTo>
                      <a:pt x="46" y="98"/>
                    </a:lnTo>
                    <a:lnTo>
                      <a:pt x="42" y="98"/>
                    </a:lnTo>
                    <a:lnTo>
                      <a:pt x="42" y="98"/>
                    </a:lnTo>
                    <a:lnTo>
                      <a:pt x="38" y="98"/>
                    </a:lnTo>
                    <a:lnTo>
                      <a:pt x="38" y="98"/>
                    </a:lnTo>
                    <a:lnTo>
                      <a:pt x="36" y="96"/>
                    </a:lnTo>
                    <a:lnTo>
                      <a:pt x="36" y="96"/>
                    </a:lnTo>
                    <a:lnTo>
                      <a:pt x="24" y="92"/>
                    </a:lnTo>
                    <a:lnTo>
                      <a:pt x="24" y="92"/>
                    </a:lnTo>
                    <a:lnTo>
                      <a:pt x="12" y="84"/>
                    </a:lnTo>
                    <a:lnTo>
                      <a:pt x="4" y="72"/>
                    </a:lnTo>
                    <a:lnTo>
                      <a:pt x="4" y="72"/>
                    </a:lnTo>
                    <a:lnTo>
                      <a:pt x="2" y="66"/>
                    </a:lnTo>
                    <a:lnTo>
                      <a:pt x="2" y="66"/>
                    </a:lnTo>
                    <a:lnTo>
                      <a:pt x="0" y="58"/>
                    </a:lnTo>
                    <a:lnTo>
                      <a:pt x="0" y="58"/>
                    </a:lnTo>
                    <a:lnTo>
                      <a:pt x="0" y="52"/>
                    </a:lnTo>
                    <a:lnTo>
                      <a:pt x="0" y="46"/>
                    </a:lnTo>
                    <a:lnTo>
                      <a:pt x="0" y="46"/>
                    </a:lnTo>
                    <a:lnTo>
                      <a:pt x="0" y="56"/>
                    </a:lnTo>
                    <a:lnTo>
                      <a:pt x="0" y="64"/>
                    </a:lnTo>
                    <a:lnTo>
                      <a:pt x="2" y="74"/>
                    </a:lnTo>
                    <a:lnTo>
                      <a:pt x="6" y="82"/>
                    </a:lnTo>
                    <a:lnTo>
                      <a:pt x="6" y="82"/>
                    </a:lnTo>
                    <a:lnTo>
                      <a:pt x="14" y="90"/>
                    </a:lnTo>
                    <a:lnTo>
                      <a:pt x="24" y="98"/>
                    </a:lnTo>
                    <a:lnTo>
                      <a:pt x="34" y="100"/>
                    </a:lnTo>
                    <a:lnTo>
                      <a:pt x="46" y="102"/>
                    </a:lnTo>
                    <a:lnTo>
                      <a:pt x="46" y="102"/>
                    </a:lnTo>
                    <a:lnTo>
                      <a:pt x="56" y="102"/>
                    </a:lnTo>
                    <a:lnTo>
                      <a:pt x="68" y="98"/>
                    </a:lnTo>
                    <a:lnTo>
                      <a:pt x="78" y="92"/>
                    </a:lnTo>
                    <a:lnTo>
                      <a:pt x="84" y="86"/>
                    </a:lnTo>
                    <a:lnTo>
                      <a:pt x="84" y="86"/>
                    </a:lnTo>
                    <a:lnTo>
                      <a:pt x="92" y="74"/>
                    </a:lnTo>
                    <a:lnTo>
                      <a:pt x="96" y="60"/>
                    </a:lnTo>
                    <a:lnTo>
                      <a:pt x="96" y="46"/>
                    </a:lnTo>
                    <a:lnTo>
                      <a:pt x="94" y="32"/>
                    </a:lnTo>
                    <a:lnTo>
                      <a:pt x="94" y="32"/>
                    </a:lnTo>
                    <a:lnTo>
                      <a:pt x="86" y="20"/>
                    </a:lnTo>
                    <a:lnTo>
                      <a:pt x="76" y="10"/>
                    </a:lnTo>
                    <a:lnTo>
                      <a:pt x="64" y="2"/>
                    </a:lnTo>
                    <a:lnTo>
                      <a:pt x="58" y="0"/>
                    </a:lnTo>
                    <a:lnTo>
                      <a:pt x="50" y="0"/>
                    </a:lnTo>
                    <a:lnTo>
                      <a:pt x="50" y="0"/>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7" name="Freeform 416"/>
              <p:cNvSpPr>
                <a:spLocks/>
              </p:cNvSpPr>
              <p:nvPr/>
            </p:nvSpPr>
            <p:spPr bwMode="auto">
              <a:xfrm>
                <a:off x="4678363" y="1560513"/>
                <a:ext cx="136525" cy="149225"/>
              </a:xfrm>
              <a:custGeom>
                <a:avLst/>
                <a:gdLst>
                  <a:gd name="T0" fmla="*/ 86 w 86"/>
                  <a:gd name="T1" fmla="*/ 52 h 94"/>
                  <a:gd name="T2" fmla="*/ 86 w 86"/>
                  <a:gd name="T3" fmla="*/ 52 h 94"/>
                  <a:gd name="T4" fmla="*/ 86 w 86"/>
                  <a:gd name="T5" fmla="*/ 60 h 94"/>
                  <a:gd name="T6" fmla="*/ 82 w 86"/>
                  <a:gd name="T7" fmla="*/ 68 h 94"/>
                  <a:gd name="T8" fmla="*/ 78 w 86"/>
                  <a:gd name="T9" fmla="*/ 76 h 94"/>
                  <a:gd name="T10" fmla="*/ 74 w 86"/>
                  <a:gd name="T11" fmla="*/ 82 h 94"/>
                  <a:gd name="T12" fmla="*/ 66 w 86"/>
                  <a:gd name="T13" fmla="*/ 88 h 94"/>
                  <a:gd name="T14" fmla="*/ 60 w 86"/>
                  <a:gd name="T15" fmla="*/ 92 h 94"/>
                  <a:gd name="T16" fmla="*/ 52 w 86"/>
                  <a:gd name="T17" fmla="*/ 94 h 94"/>
                  <a:gd name="T18" fmla="*/ 42 w 86"/>
                  <a:gd name="T19" fmla="*/ 94 h 94"/>
                  <a:gd name="T20" fmla="*/ 42 w 86"/>
                  <a:gd name="T21" fmla="*/ 94 h 94"/>
                  <a:gd name="T22" fmla="*/ 34 w 86"/>
                  <a:gd name="T23" fmla="*/ 94 h 94"/>
                  <a:gd name="T24" fmla="*/ 26 w 86"/>
                  <a:gd name="T25" fmla="*/ 90 h 94"/>
                  <a:gd name="T26" fmla="*/ 18 w 86"/>
                  <a:gd name="T27" fmla="*/ 86 h 94"/>
                  <a:gd name="T28" fmla="*/ 12 w 86"/>
                  <a:gd name="T29" fmla="*/ 82 h 94"/>
                  <a:gd name="T30" fmla="*/ 6 w 86"/>
                  <a:gd name="T31" fmla="*/ 74 h 94"/>
                  <a:gd name="T32" fmla="*/ 2 w 86"/>
                  <a:gd name="T33" fmla="*/ 68 h 94"/>
                  <a:gd name="T34" fmla="*/ 0 w 86"/>
                  <a:gd name="T35" fmla="*/ 58 h 94"/>
                  <a:gd name="T36" fmla="*/ 0 w 86"/>
                  <a:gd name="T37" fmla="*/ 50 h 94"/>
                  <a:gd name="T38" fmla="*/ 0 w 86"/>
                  <a:gd name="T39" fmla="*/ 42 h 94"/>
                  <a:gd name="T40" fmla="*/ 0 w 86"/>
                  <a:gd name="T41" fmla="*/ 42 h 94"/>
                  <a:gd name="T42" fmla="*/ 0 w 86"/>
                  <a:gd name="T43" fmla="*/ 34 h 94"/>
                  <a:gd name="T44" fmla="*/ 4 w 86"/>
                  <a:gd name="T45" fmla="*/ 26 h 94"/>
                  <a:gd name="T46" fmla="*/ 8 w 86"/>
                  <a:gd name="T47" fmla="*/ 18 h 94"/>
                  <a:gd name="T48" fmla="*/ 12 w 86"/>
                  <a:gd name="T49" fmla="*/ 12 h 94"/>
                  <a:gd name="T50" fmla="*/ 20 w 86"/>
                  <a:gd name="T51" fmla="*/ 8 h 94"/>
                  <a:gd name="T52" fmla="*/ 26 w 86"/>
                  <a:gd name="T53" fmla="*/ 4 h 94"/>
                  <a:gd name="T54" fmla="*/ 36 w 86"/>
                  <a:gd name="T55" fmla="*/ 0 h 94"/>
                  <a:gd name="T56" fmla="*/ 44 w 86"/>
                  <a:gd name="T57" fmla="*/ 0 h 94"/>
                  <a:gd name="T58" fmla="*/ 44 w 86"/>
                  <a:gd name="T59" fmla="*/ 0 h 94"/>
                  <a:gd name="T60" fmla="*/ 52 w 86"/>
                  <a:gd name="T61" fmla="*/ 2 h 94"/>
                  <a:gd name="T62" fmla="*/ 60 w 86"/>
                  <a:gd name="T63" fmla="*/ 4 h 94"/>
                  <a:gd name="T64" fmla="*/ 68 w 86"/>
                  <a:gd name="T65" fmla="*/ 8 h 94"/>
                  <a:gd name="T66" fmla="*/ 74 w 86"/>
                  <a:gd name="T67" fmla="*/ 14 h 94"/>
                  <a:gd name="T68" fmla="*/ 80 w 86"/>
                  <a:gd name="T69" fmla="*/ 20 h 94"/>
                  <a:gd name="T70" fmla="*/ 84 w 86"/>
                  <a:gd name="T71" fmla="*/ 28 h 94"/>
                  <a:gd name="T72" fmla="*/ 86 w 86"/>
                  <a:gd name="T73" fmla="*/ 36 h 94"/>
                  <a:gd name="T74" fmla="*/ 86 w 86"/>
                  <a:gd name="T75" fmla="*/ 44 h 94"/>
                  <a:gd name="T76" fmla="*/ 86 w 86"/>
                  <a:gd name="T77" fmla="*/ 5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94">
                    <a:moveTo>
                      <a:pt x="86" y="52"/>
                    </a:moveTo>
                    <a:lnTo>
                      <a:pt x="86" y="52"/>
                    </a:lnTo>
                    <a:lnTo>
                      <a:pt x="86" y="60"/>
                    </a:lnTo>
                    <a:lnTo>
                      <a:pt x="82" y="68"/>
                    </a:lnTo>
                    <a:lnTo>
                      <a:pt x="78" y="76"/>
                    </a:lnTo>
                    <a:lnTo>
                      <a:pt x="74" y="82"/>
                    </a:lnTo>
                    <a:lnTo>
                      <a:pt x="66" y="88"/>
                    </a:lnTo>
                    <a:lnTo>
                      <a:pt x="60" y="92"/>
                    </a:lnTo>
                    <a:lnTo>
                      <a:pt x="52" y="94"/>
                    </a:lnTo>
                    <a:lnTo>
                      <a:pt x="42" y="94"/>
                    </a:lnTo>
                    <a:lnTo>
                      <a:pt x="42" y="94"/>
                    </a:lnTo>
                    <a:lnTo>
                      <a:pt x="34" y="94"/>
                    </a:lnTo>
                    <a:lnTo>
                      <a:pt x="26" y="90"/>
                    </a:lnTo>
                    <a:lnTo>
                      <a:pt x="18" y="86"/>
                    </a:lnTo>
                    <a:lnTo>
                      <a:pt x="12" y="82"/>
                    </a:lnTo>
                    <a:lnTo>
                      <a:pt x="6" y="74"/>
                    </a:lnTo>
                    <a:lnTo>
                      <a:pt x="2" y="68"/>
                    </a:lnTo>
                    <a:lnTo>
                      <a:pt x="0" y="58"/>
                    </a:lnTo>
                    <a:lnTo>
                      <a:pt x="0" y="50"/>
                    </a:lnTo>
                    <a:lnTo>
                      <a:pt x="0" y="42"/>
                    </a:lnTo>
                    <a:lnTo>
                      <a:pt x="0" y="42"/>
                    </a:lnTo>
                    <a:lnTo>
                      <a:pt x="0" y="34"/>
                    </a:lnTo>
                    <a:lnTo>
                      <a:pt x="4" y="26"/>
                    </a:lnTo>
                    <a:lnTo>
                      <a:pt x="8" y="18"/>
                    </a:lnTo>
                    <a:lnTo>
                      <a:pt x="12" y="12"/>
                    </a:lnTo>
                    <a:lnTo>
                      <a:pt x="20" y="8"/>
                    </a:lnTo>
                    <a:lnTo>
                      <a:pt x="26" y="4"/>
                    </a:lnTo>
                    <a:lnTo>
                      <a:pt x="36" y="0"/>
                    </a:lnTo>
                    <a:lnTo>
                      <a:pt x="44" y="0"/>
                    </a:lnTo>
                    <a:lnTo>
                      <a:pt x="44" y="0"/>
                    </a:lnTo>
                    <a:lnTo>
                      <a:pt x="52" y="2"/>
                    </a:lnTo>
                    <a:lnTo>
                      <a:pt x="60" y="4"/>
                    </a:lnTo>
                    <a:lnTo>
                      <a:pt x="68" y="8"/>
                    </a:lnTo>
                    <a:lnTo>
                      <a:pt x="74" y="14"/>
                    </a:lnTo>
                    <a:lnTo>
                      <a:pt x="80" y="20"/>
                    </a:lnTo>
                    <a:lnTo>
                      <a:pt x="84" y="28"/>
                    </a:lnTo>
                    <a:lnTo>
                      <a:pt x="86" y="36"/>
                    </a:lnTo>
                    <a:lnTo>
                      <a:pt x="86" y="44"/>
                    </a:lnTo>
                    <a:lnTo>
                      <a:pt x="8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8" name="Freeform 417"/>
              <p:cNvSpPr>
                <a:spLocks/>
              </p:cNvSpPr>
              <p:nvPr/>
            </p:nvSpPr>
            <p:spPr bwMode="auto">
              <a:xfrm>
                <a:off x="4678363" y="1560513"/>
                <a:ext cx="136525" cy="149225"/>
              </a:xfrm>
              <a:custGeom>
                <a:avLst/>
                <a:gdLst>
                  <a:gd name="T0" fmla="*/ 86 w 86"/>
                  <a:gd name="T1" fmla="*/ 52 h 94"/>
                  <a:gd name="T2" fmla="*/ 86 w 86"/>
                  <a:gd name="T3" fmla="*/ 52 h 94"/>
                  <a:gd name="T4" fmla="*/ 86 w 86"/>
                  <a:gd name="T5" fmla="*/ 60 h 94"/>
                  <a:gd name="T6" fmla="*/ 82 w 86"/>
                  <a:gd name="T7" fmla="*/ 68 h 94"/>
                  <a:gd name="T8" fmla="*/ 78 w 86"/>
                  <a:gd name="T9" fmla="*/ 76 h 94"/>
                  <a:gd name="T10" fmla="*/ 74 w 86"/>
                  <a:gd name="T11" fmla="*/ 82 h 94"/>
                  <a:gd name="T12" fmla="*/ 66 w 86"/>
                  <a:gd name="T13" fmla="*/ 88 h 94"/>
                  <a:gd name="T14" fmla="*/ 60 w 86"/>
                  <a:gd name="T15" fmla="*/ 92 h 94"/>
                  <a:gd name="T16" fmla="*/ 52 w 86"/>
                  <a:gd name="T17" fmla="*/ 94 h 94"/>
                  <a:gd name="T18" fmla="*/ 42 w 86"/>
                  <a:gd name="T19" fmla="*/ 94 h 94"/>
                  <a:gd name="T20" fmla="*/ 42 w 86"/>
                  <a:gd name="T21" fmla="*/ 94 h 94"/>
                  <a:gd name="T22" fmla="*/ 34 w 86"/>
                  <a:gd name="T23" fmla="*/ 94 h 94"/>
                  <a:gd name="T24" fmla="*/ 26 w 86"/>
                  <a:gd name="T25" fmla="*/ 90 h 94"/>
                  <a:gd name="T26" fmla="*/ 18 w 86"/>
                  <a:gd name="T27" fmla="*/ 86 h 94"/>
                  <a:gd name="T28" fmla="*/ 12 w 86"/>
                  <a:gd name="T29" fmla="*/ 82 h 94"/>
                  <a:gd name="T30" fmla="*/ 6 w 86"/>
                  <a:gd name="T31" fmla="*/ 74 h 94"/>
                  <a:gd name="T32" fmla="*/ 2 w 86"/>
                  <a:gd name="T33" fmla="*/ 68 h 94"/>
                  <a:gd name="T34" fmla="*/ 0 w 86"/>
                  <a:gd name="T35" fmla="*/ 58 h 94"/>
                  <a:gd name="T36" fmla="*/ 0 w 86"/>
                  <a:gd name="T37" fmla="*/ 50 h 94"/>
                  <a:gd name="T38" fmla="*/ 0 w 86"/>
                  <a:gd name="T39" fmla="*/ 42 h 94"/>
                  <a:gd name="T40" fmla="*/ 0 w 86"/>
                  <a:gd name="T41" fmla="*/ 42 h 94"/>
                  <a:gd name="T42" fmla="*/ 0 w 86"/>
                  <a:gd name="T43" fmla="*/ 34 h 94"/>
                  <a:gd name="T44" fmla="*/ 4 w 86"/>
                  <a:gd name="T45" fmla="*/ 26 h 94"/>
                  <a:gd name="T46" fmla="*/ 8 w 86"/>
                  <a:gd name="T47" fmla="*/ 18 h 94"/>
                  <a:gd name="T48" fmla="*/ 12 w 86"/>
                  <a:gd name="T49" fmla="*/ 12 h 94"/>
                  <a:gd name="T50" fmla="*/ 20 w 86"/>
                  <a:gd name="T51" fmla="*/ 8 h 94"/>
                  <a:gd name="T52" fmla="*/ 26 w 86"/>
                  <a:gd name="T53" fmla="*/ 4 h 94"/>
                  <a:gd name="T54" fmla="*/ 36 w 86"/>
                  <a:gd name="T55" fmla="*/ 0 h 94"/>
                  <a:gd name="T56" fmla="*/ 44 w 86"/>
                  <a:gd name="T57" fmla="*/ 0 h 94"/>
                  <a:gd name="T58" fmla="*/ 44 w 86"/>
                  <a:gd name="T59" fmla="*/ 0 h 94"/>
                  <a:gd name="T60" fmla="*/ 52 w 86"/>
                  <a:gd name="T61" fmla="*/ 2 h 94"/>
                  <a:gd name="T62" fmla="*/ 60 w 86"/>
                  <a:gd name="T63" fmla="*/ 4 h 94"/>
                  <a:gd name="T64" fmla="*/ 68 w 86"/>
                  <a:gd name="T65" fmla="*/ 8 h 94"/>
                  <a:gd name="T66" fmla="*/ 74 w 86"/>
                  <a:gd name="T67" fmla="*/ 14 h 94"/>
                  <a:gd name="T68" fmla="*/ 80 w 86"/>
                  <a:gd name="T69" fmla="*/ 20 h 94"/>
                  <a:gd name="T70" fmla="*/ 84 w 86"/>
                  <a:gd name="T71" fmla="*/ 28 h 94"/>
                  <a:gd name="T72" fmla="*/ 86 w 86"/>
                  <a:gd name="T73" fmla="*/ 36 h 94"/>
                  <a:gd name="T74" fmla="*/ 86 w 86"/>
                  <a:gd name="T75" fmla="*/ 44 h 94"/>
                  <a:gd name="T76" fmla="*/ 86 w 86"/>
                  <a:gd name="T77" fmla="*/ 5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94">
                    <a:moveTo>
                      <a:pt x="86" y="52"/>
                    </a:moveTo>
                    <a:lnTo>
                      <a:pt x="86" y="52"/>
                    </a:lnTo>
                    <a:lnTo>
                      <a:pt x="86" y="60"/>
                    </a:lnTo>
                    <a:lnTo>
                      <a:pt x="82" y="68"/>
                    </a:lnTo>
                    <a:lnTo>
                      <a:pt x="78" y="76"/>
                    </a:lnTo>
                    <a:lnTo>
                      <a:pt x="74" y="82"/>
                    </a:lnTo>
                    <a:lnTo>
                      <a:pt x="66" y="88"/>
                    </a:lnTo>
                    <a:lnTo>
                      <a:pt x="60" y="92"/>
                    </a:lnTo>
                    <a:lnTo>
                      <a:pt x="52" y="94"/>
                    </a:lnTo>
                    <a:lnTo>
                      <a:pt x="42" y="94"/>
                    </a:lnTo>
                    <a:lnTo>
                      <a:pt x="42" y="94"/>
                    </a:lnTo>
                    <a:lnTo>
                      <a:pt x="34" y="94"/>
                    </a:lnTo>
                    <a:lnTo>
                      <a:pt x="26" y="90"/>
                    </a:lnTo>
                    <a:lnTo>
                      <a:pt x="18" y="86"/>
                    </a:lnTo>
                    <a:lnTo>
                      <a:pt x="12" y="82"/>
                    </a:lnTo>
                    <a:lnTo>
                      <a:pt x="6" y="74"/>
                    </a:lnTo>
                    <a:lnTo>
                      <a:pt x="2" y="68"/>
                    </a:lnTo>
                    <a:lnTo>
                      <a:pt x="0" y="58"/>
                    </a:lnTo>
                    <a:lnTo>
                      <a:pt x="0" y="50"/>
                    </a:lnTo>
                    <a:lnTo>
                      <a:pt x="0" y="42"/>
                    </a:lnTo>
                    <a:lnTo>
                      <a:pt x="0" y="42"/>
                    </a:lnTo>
                    <a:lnTo>
                      <a:pt x="0" y="34"/>
                    </a:lnTo>
                    <a:lnTo>
                      <a:pt x="4" y="26"/>
                    </a:lnTo>
                    <a:lnTo>
                      <a:pt x="8" y="18"/>
                    </a:lnTo>
                    <a:lnTo>
                      <a:pt x="12" y="12"/>
                    </a:lnTo>
                    <a:lnTo>
                      <a:pt x="20" y="8"/>
                    </a:lnTo>
                    <a:lnTo>
                      <a:pt x="26" y="4"/>
                    </a:lnTo>
                    <a:lnTo>
                      <a:pt x="36" y="0"/>
                    </a:lnTo>
                    <a:lnTo>
                      <a:pt x="44" y="0"/>
                    </a:lnTo>
                    <a:lnTo>
                      <a:pt x="44" y="0"/>
                    </a:lnTo>
                    <a:lnTo>
                      <a:pt x="52" y="2"/>
                    </a:lnTo>
                    <a:lnTo>
                      <a:pt x="60" y="4"/>
                    </a:lnTo>
                    <a:lnTo>
                      <a:pt x="68" y="8"/>
                    </a:lnTo>
                    <a:lnTo>
                      <a:pt x="74" y="14"/>
                    </a:lnTo>
                    <a:lnTo>
                      <a:pt x="80" y="20"/>
                    </a:lnTo>
                    <a:lnTo>
                      <a:pt x="84" y="28"/>
                    </a:lnTo>
                    <a:lnTo>
                      <a:pt x="86" y="36"/>
                    </a:lnTo>
                    <a:lnTo>
                      <a:pt x="86" y="44"/>
                    </a:lnTo>
                    <a:lnTo>
                      <a:pt x="86"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09" name="Freeform 418"/>
              <p:cNvSpPr>
                <a:spLocks noEditPoints="1"/>
              </p:cNvSpPr>
              <p:nvPr/>
            </p:nvSpPr>
            <p:spPr bwMode="auto">
              <a:xfrm>
                <a:off x="4672013" y="1557338"/>
                <a:ext cx="142875" cy="155575"/>
              </a:xfrm>
              <a:custGeom>
                <a:avLst/>
                <a:gdLst>
                  <a:gd name="T0" fmla="*/ 90 w 90"/>
                  <a:gd name="T1" fmla="*/ 56 h 98"/>
                  <a:gd name="T2" fmla="*/ 90 w 90"/>
                  <a:gd name="T3" fmla="*/ 60 h 98"/>
                  <a:gd name="T4" fmla="*/ 86 w 90"/>
                  <a:gd name="T5" fmla="*/ 72 h 98"/>
                  <a:gd name="T6" fmla="*/ 76 w 90"/>
                  <a:gd name="T7" fmla="*/ 86 h 98"/>
                  <a:gd name="T8" fmla="*/ 60 w 90"/>
                  <a:gd name="T9" fmla="*/ 96 h 98"/>
                  <a:gd name="T10" fmla="*/ 46 w 90"/>
                  <a:gd name="T11" fmla="*/ 98 h 98"/>
                  <a:gd name="T12" fmla="*/ 42 w 90"/>
                  <a:gd name="T13" fmla="*/ 98 h 98"/>
                  <a:gd name="T14" fmla="*/ 36 w 90"/>
                  <a:gd name="T15" fmla="*/ 96 h 98"/>
                  <a:gd name="T16" fmla="*/ 24 w 90"/>
                  <a:gd name="T17" fmla="*/ 92 h 98"/>
                  <a:gd name="T18" fmla="*/ 4 w 90"/>
                  <a:gd name="T19" fmla="*/ 72 h 98"/>
                  <a:gd name="T20" fmla="*/ 0 w 90"/>
                  <a:gd name="T21" fmla="*/ 58 h 98"/>
                  <a:gd name="T22" fmla="*/ 0 w 90"/>
                  <a:gd name="T23" fmla="*/ 44 h 98"/>
                  <a:gd name="T24" fmla="*/ 0 w 90"/>
                  <a:gd name="T25" fmla="*/ 38 h 98"/>
                  <a:gd name="T26" fmla="*/ 2 w 90"/>
                  <a:gd name="T27" fmla="*/ 30 h 98"/>
                  <a:gd name="T28" fmla="*/ 20 w 90"/>
                  <a:gd name="T29" fmla="*/ 8 h 98"/>
                  <a:gd name="T30" fmla="*/ 44 w 90"/>
                  <a:gd name="T31" fmla="*/ 0 h 98"/>
                  <a:gd name="T32" fmla="*/ 48 w 90"/>
                  <a:gd name="T33" fmla="*/ 0 h 98"/>
                  <a:gd name="T34" fmla="*/ 56 w 90"/>
                  <a:gd name="T35" fmla="*/ 2 h 98"/>
                  <a:gd name="T36" fmla="*/ 76 w 90"/>
                  <a:gd name="T37" fmla="*/ 12 h 98"/>
                  <a:gd name="T38" fmla="*/ 86 w 90"/>
                  <a:gd name="T39" fmla="*/ 28 h 98"/>
                  <a:gd name="T40" fmla="*/ 90 w 90"/>
                  <a:gd name="T41" fmla="*/ 42 h 98"/>
                  <a:gd name="T42" fmla="*/ 90 w 90"/>
                  <a:gd name="T43" fmla="*/ 54 h 98"/>
                  <a:gd name="T44" fmla="*/ 90 w 90"/>
                  <a:gd name="T45" fmla="*/ 50 h 98"/>
                  <a:gd name="T46" fmla="*/ 90 w 90"/>
                  <a:gd name="T47" fmla="*/ 42 h 98"/>
                  <a:gd name="T48" fmla="*/ 86 w 90"/>
                  <a:gd name="T49" fmla="*/ 28 h 98"/>
                  <a:gd name="T50" fmla="*/ 76 w 90"/>
                  <a:gd name="T51" fmla="*/ 14 h 98"/>
                  <a:gd name="T52" fmla="*/ 56 w 90"/>
                  <a:gd name="T53" fmla="*/ 4 h 98"/>
                  <a:gd name="T54" fmla="*/ 34 w 90"/>
                  <a:gd name="T55" fmla="*/ 8 h 98"/>
                  <a:gd name="T56" fmla="*/ 14 w 90"/>
                  <a:gd name="T57" fmla="*/ 22 h 98"/>
                  <a:gd name="T58" fmla="*/ 10 w 90"/>
                  <a:gd name="T59" fmla="*/ 32 h 98"/>
                  <a:gd name="T60" fmla="*/ 8 w 90"/>
                  <a:gd name="T61" fmla="*/ 52 h 98"/>
                  <a:gd name="T62" fmla="*/ 10 w 90"/>
                  <a:gd name="T63" fmla="*/ 70 h 98"/>
                  <a:gd name="T64" fmla="*/ 18 w 90"/>
                  <a:gd name="T65" fmla="*/ 80 h 98"/>
                  <a:gd name="T66" fmla="*/ 36 w 90"/>
                  <a:gd name="T67" fmla="*/ 92 h 98"/>
                  <a:gd name="T68" fmla="*/ 40 w 90"/>
                  <a:gd name="T69" fmla="*/ 94 h 98"/>
                  <a:gd name="T70" fmla="*/ 46 w 90"/>
                  <a:gd name="T71" fmla="*/ 94 h 98"/>
                  <a:gd name="T72" fmla="*/ 48 w 90"/>
                  <a:gd name="T73" fmla="*/ 94 h 98"/>
                  <a:gd name="T74" fmla="*/ 54 w 90"/>
                  <a:gd name="T75" fmla="*/ 94 h 98"/>
                  <a:gd name="T76" fmla="*/ 58 w 90"/>
                  <a:gd name="T77" fmla="*/ 94 h 98"/>
                  <a:gd name="T78" fmla="*/ 76 w 90"/>
                  <a:gd name="T79" fmla="*/ 84 h 98"/>
                  <a:gd name="T80" fmla="*/ 86 w 90"/>
                  <a:gd name="T81" fmla="*/ 72 h 98"/>
                  <a:gd name="T82" fmla="*/ 90 w 90"/>
                  <a:gd name="T83" fmla="*/ 60 h 98"/>
                  <a:gd name="T84" fmla="*/ 90 w 90"/>
                  <a:gd name="T85" fmla="*/ 5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98">
                    <a:moveTo>
                      <a:pt x="90" y="54"/>
                    </a:moveTo>
                    <a:lnTo>
                      <a:pt x="90" y="54"/>
                    </a:lnTo>
                    <a:lnTo>
                      <a:pt x="90" y="56"/>
                    </a:lnTo>
                    <a:lnTo>
                      <a:pt x="90" y="56"/>
                    </a:lnTo>
                    <a:lnTo>
                      <a:pt x="90" y="60"/>
                    </a:lnTo>
                    <a:lnTo>
                      <a:pt x="90" y="60"/>
                    </a:lnTo>
                    <a:lnTo>
                      <a:pt x="88" y="66"/>
                    </a:lnTo>
                    <a:lnTo>
                      <a:pt x="88" y="66"/>
                    </a:lnTo>
                    <a:lnTo>
                      <a:pt x="86" y="72"/>
                    </a:lnTo>
                    <a:lnTo>
                      <a:pt x="82" y="78"/>
                    </a:lnTo>
                    <a:lnTo>
                      <a:pt x="82" y="78"/>
                    </a:lnTo>
                    <a:lnTo>
                      <a:pt x="76" y="86"/>
                    </a:lnTo>
                    <a:lnTo>
                      <a:pt x="70" y="92"/>
                    </a:lnTo>
                    <a:lnTo>
                      <a:pt x="70" y="92"/>
                    </a:lnTo>
                    <a:lnTo>
                      <a:pt x="60" y="96"/>
                    </a:lnTo>
                    <a:lnTo>
                      <a:pt x="48" y="98"/>
                    </a:lnTo>
                    <a:lnTo>
                      <a:pt x="46" y="98"/>
                    </a:lnTo>
                    <a:lnTo>
                      <a:pt x="46" y="98"/>
                    </a:lnTo>
                    <a:lnTo>
                      <a:pt x="46" y="98"/>
                    </a:lnTo>
                    <a:lnTo>
                      <a:pt x="42" y="98"/>
                    </a:lnTo>
                    <a:lnTo>
                      <a:pt x="42" y="98"/>
                    </a:lnTo>
                    <a:lnTo>
                      <a:pt x="38" y="98"/>
                    </a:lnTo>
                    <a:lnTo>
                      <a:pt x="38" y="98"/>
                    </a:lnTo>
                    <a:lnTo>
                      <a:pt x="36" y="96"/>
                    </a:lnTo>
                    <a:lnTo>
                      <a:pt x="36" y="96"/>
                    </a:lnTo>
                    <a:lnTo>
                      <a:pt x="24" y="92"/>
                    </a:lnTo>
                    <a:lnTo>
                      <a:pt x="24" y="92"/>
                    </a:lnTo>
                    <a:lnTo>
                      <a:pt x="12" y="84"/>
                    </a:lnTo>
                    <a:lnTo>
                      <a:pt x="4" y="72"/>
                    </a:lnTo>
                    <a:lnTo>
                      <a:pt x="4" y="72"/>
                    </a:lnTo>
                    <a:lnTo>
                      <a:pt x="2" y="66"/>
                    </a:lnTo>
                    <a:lnTo>
                      <a:pt x="2" y="66"/>
                    </a:lnTo>
                    <a:lnTo>
                      <a:pt x="0" y="58"/>
                    </a:lnTo>
                    <a:lnTo>
                      <a:pt x="0" y="58"/>
                    </a:lnTo>
                    <a:lnTo>
                      <a:pt x="0" y="52"/>
                    </a:lnTo>
                    <a:lnTo>
                      <a:pt x="0" y="44"/>
                    </a:lnTo>
                    <a:lnTo>
                      <a:pt x="0" y="42"/>
                    </a:lnTo>
                    <a:lnTo>
                      <a:pt x="0" y="42"/>
                    </a:lnTo>
                    <a:lnTo>
                      <a:pt x="0" y="38"/>
                    </a:lnTo>
                    <a:lnTo>
                      <a:pt x="0" y="38"/>
                    </a:lnTo>
                    <a:lnTo>
                      <a:pt x="2" y="30"/>
                    </a:lnTo>
                    <a:lnTo>
                      <a:pt x="2" y="30"/>
                    </a:lnTo>
                    <a:lnTo>
                      <a:pt x="10" y="18"/>
                    </a:lnTo>
                    <a:lnTo>
                      <a:pt x="10" y="18"/>
                    </a:lnTo>
                    <a:lnTo>
                      <a:pt x="20" y="8"/>
                    </a:lnTo>
                    <a:lnTo>
                      <a:pt x="32" y="2"/>
                    </a:lnTo>
                    <a:lnTo>
                      <a:pt x="32" y="2"/>
                    </a:lnTo>
                    <a:lnTo>
                      <a:pt x="44" y="0"/>
                    </a:lnTo>
                    <a:lnTo>
                      <a:pt x="44" y="0"/>
                    </a:lnTo>
                    <a:lnTo>
                      <a:pt x="48" y="0"/>
                    </a:lnTo>
                    <a:lnTo>
                      <a:pt x="48" y="0"/>
                    </a:lnTo>
                    <a:lnTo>
                      <a:pt x="50" y="0"/>
                    </a:lnTo>
                    <a:lnTo>
                      <a:pt x="50" y="0"/>
                    </a:lnTo>
                    <a:lnTo>
                      <a:pt x="56" y="2"/>
                    </a:lnTo>
                    <a:lnTo>
                      <a:pt x="56" y="2"/>
                    </a:lnTo>
                    <a:lnTo>
                      <a:pt x="68" y="6"/>
                    </a:lnTo>
                    <a:lnTo>
                      <a:pt x="76" y="12"/>
                    </a:lnTo>
                    <a:lnTo>
                      <a:pt x="76" y="12"/>
                    </a:lnTo>
                    <a:lnTo>
                      <a:pt x="82" y="20"/>
                    </a:lnTo>
                    <a:lnTo>
                      <a:pt x="86" y="28"/>
                    </a:lnTo>
                    <a:lnTo>
                      <a:pt x="86" y="28"/>
                    </a:lnTo>
                    <a:lnTo>
                      <a:pt x="90" y="42"/>
                    </a:lnTo>
                    <a:lnTo>
                      <a:pt x="90" y="42"/>
                    </a:lnTo>
                    <a:lnTo>
                      <a:pt x="90" y="50"/>
                    </a:lnTo>
                    <a:lnTo>
                      <a:pt x="90" y="50"/>
                    </a:lnTo>
                    <a:lnTo>
                      <a:pt x="90" y="54"/>
                    </a:lnTo>
                    <a:close/>
                    <a:moveTo>
                      <a:pt x="90" y="54"/>
                    </a:moveTo>
                    <a:lnTo>
                      <a:pt x="90" y="54"/>
                    </a:lnTo>
                    <a:lnTo>
                      <a:pt x="90" y="50"/>
                    </a:lnTo>
                    <a:lnTo>
                      <a:pt x="90" y="50"/>
                    </a:lnTo>
                    <a:lnTo>
                      <a:pt x="90" y="42"/>
                    </a:lnTo>
                    <a:lnTo>
                      <a:pt x="90" y="42"/>
                    </a:lnTo>
                    <a:lnTo>
                      <a:pt x="90" y="34"/>
                    </a:lnTo>
                    <a:lnTo>
                      <a:pt x="86" y="28"/>
                    </a:lnTo>
                    <a:lnTo>
                      <a:pt x="86" y="28"/>
                    </a:lnTo>
                    <a:lnTo>
                      <a:pt x="82" y="20"/>
                    </a:lnTo>
                    <a:lnTo>
                      <a:pt x="76" y="14"/>
                    </a:lnTo>
                    <a:lnTo>
                      <a:pt x="76" y="14"/>
                    </a:lnTo>
                    <a:lnTo>
                      <a:pt x="66" y="8"/>
                    </a:lnTo>
                    <a:lnTo>
                      <a:pt x="56" y="4"/>
                    </a:lnTo>
                    <a:lnTo>
                      <a:pt x="56" y="4"/>
                    </a:lnTo>
                    <a:lnTo>
                      <a:pt x="44" y="4"/>
                    </a:lnTo>
                    <a:lnTo>
                      <a:pt x="34" y="8"/>
                    </a:lnTo>
                    <a:lnTo>
                      <a:pt x="34" y="8"/>
                    </a:lnTo>
                    <a:lnTo>
                      <a:pt x="24" y="14"/>
                    </a:lnTo>
                    <a:lnTo>
                      <a:pt x="24" y="14"/>
                    </a:lnTo>
                    <a:lnTo>
                      <a:pt x="14" y="22"/>
                    </a:lnTo>
                    <a:lnTo>
                      <a:pt x="14" y="22"/>
                    </a:lnTo>
                    <a:lnTo>
                      <a:pt x="10" y="32"/>
                    </a:lnTo>
                    <a:lnTo>
                      <a:pt x="10" y="32"/>
                    </a:lnTo>
                    <a:lnTo>
                      <a:pt x="8" y="46"/>
                    </a:lnTo>
                    <a:lnTo>
                      <a:pt x="8" y="52"/>
                    </a:lnTo>
                    <a:lnTo>
                      <a:pt x="8" y="52"/>
                    </a:lnTo>
                    <a:lnTo>
                      <a:pt x="8" y="58"/>
                    </a:lnTo>
                    <a:lnTo>
                      <a:pt x="8" y="58"/>
                    </a:lnTo>
                    <a:lnTo>
                      <a:pt x="10" y="70"/>
                    </a:lnTo>
                    <a:lnTo>
                      <a:pt x="10" y="70"/>
                    </a:lnTo>
                    <a:lnTo>
                      <a:pt x="18" y="80"/>
                    </a:lnTo>
                    <a:lnTo>
                      <a:pt x="18" y="80"/>
                    </a:lnTo>
                    <a:lnTo>
                      <a:pt x="26" y="88"/>
                    </a:lnTo>
                    <a:lnTo>
                      <a:pt x="26" y="88"/>
                    </a:lnTo>
                    <a:lnTo>
                      <a:pt x="36" y="92"/>
                    </a:lnTo>
                    <a:lnTo>
                      <a:pt x="36" y="92"/>
                    </a:lnTo>
                    <a:lnTo>
                      <a:pt x="40" y="94"/>
                    </a:lnTo>
                    <a:lnTo>
                      <a:pt x="40" y="94"/>
                    </a:lnTo>
                    <a:lnTo>
                      <a:pt x="42" y="94"/>
                    </a:lnTo>
                    <a:lnTo>
                      <a:pt x="42" y="94"/>
                    </a:lnTo>
                    <a:lnTo>
                      <a:pt x="46" y="94"/>
                    </a:lnTo>
                    <a:lnTo>
                      <a:pt x="46" y="94"/>
                    </a:lnTo>
                    <a:lnTo>
                      <a:pt x="48" y="94"/>
                    </a:lnTo>
                    <a:lnTo>
                      <a:pt x="48" y="94"/>
                    </a:lnTo>
                    <a:lnTo>
                      <a:pt x="50" y="94"/>
                    </a:lnTo>
                    <a:lnTo>
                      <a:pt x="50" y="94"/>
                    </a:lnTo>
                    <a:lnTo>
                      <a:pt x="54" y="94"/>
                    </a:lnTo>
                    <a:lnTo>
                      <a:pt x="54" y="94"/>
                    </a:lnTo>
                    <a:lnTo>
                      <a:pt x="58" y="94"/>
                    </a:lnTo>
                    <a:lnTo>
                      <a:pt x="58" y="94"/>
                    </a:lnTo>
                    <a:lnTo>
                      <a:pt x="68" y="90"/>
                    </a:lnTo>
                    <a:lnTo>
                      <a:pt x="68" y="90"/>
                    </a:lnTo>
                    <a:lnTo>
                      <a:pt x="76" y="84"/>
                    </a:lnTo>
                    <a:lnTo>
                      <a:pt x="82" y="78"/>
                    </a:lnTo>
                    <a:lnTo>
                      <a:pt x="82" y="78"/>
                    </a:lnTo>
                    <a:lnTo>
                      <a:pt x="86" y="72"/>
                    </a:lnTo>
                    <a:lnTo>
                      <a:pt x="88" y="66"/>
                    </a:lnTo>
                    <a:lnTo>
                      <a:pt x="88" y="66"/>
                    </a:lnTo>
                    <a:lnTo>
                      <a:pt x="90" y="60"/>
                    </a:lnTo>
                    <a:lnTo>
                      <a:pt x="90" y="60"/>
                    </a:lnTo>
                    <a:lnTo>
                      <a:pt x="90" y="56"/>
                    </a:lnTo>
                    <a:lnTo>
                      <a:pt x="90" y="56"/>
                    </a:lnTo>
                    <a:lnTo>
                      <a:pt x="90" y="54"/>
                    </a:lnTo>
                    <a:close/>
                  </a:path>
                </a:pathLst>
              </a:custGeom>
              <a:solidFill>
                <a:srgbClr val="A83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10" name="Freeform 419"/>
              <p:cNvSpPr>
                <a:spLocks/>
              </p:cNvSpPr>
              <p:nvPr/>
            </p:nvSpPr>
            <p:spPr bwMode="auto">
              <a:xfrm>
                <a:off x="4672013" y="1557338"/>
                <a:ext cx="142875" cy="155575"/>
              </a:xfrm>
              <a:custGeom>
                <a:avLst/>
                <a:gdLst>
                  <a:gd name="T0" fmla="*/ 90 w 90"/>
                  <a:gd name="T1" fmla="*/ 54 h 98"/>
                  <a:gd name="T2" fmla="*/ 90 w 90"/>
                  <a:gd name="T3" fmla="*/ 56 h 98"/>
                  <a:gd name="T4" fmla="*/ 90 w 90"/>
                  <a:gd name="T5" fmla="*/ 60 h 98"/>
                  <a:gd name="T6" fmla="*/ 88 w 90"/>
                  <a:gd name="T7" fmla="*/ 66 h 98"/>
                  <a:gd name="T8" fmla="*/ 82 w 90"/>
                  <a:gd name="T9" fmla="*/ 78 h 98"/>
                  <a:gd name="T10" fmla="*/ 76 w 90"/>
                  <a:gd name="T11" fmla="*/ 86 h 98"/>
                  <a:gd name="T12" fmla="*/ 70 w 90"/>
                  <a:gd name="T13" fmla="*/ 92 h 98"/>
                  <a:gd name="T14" fmla="*/ 48 w 90"/>
                  <a:gd name="T15" fmla="*/ 98 h 98"/>
                  <a:gd name="T16" fmla="*/ 46 w 90"/>
                  <a:gd name="T17" fmla="*/ 98 h 98"/>
                  <a:gd name="T18" fmla="*/ 42 w 90"/>
                  <a:gd name="T19" fmla="*/ 98 h 98"/>
                  <a:gd name="T20" fmla="*/ 38 w 90"/>
                  <a:gd name="T21" fmla="*/ 98 h 98"/>
                  <a:gd name="T22" fmla="*/ 36 w 90"/>
                  <a:gd name="T23" fmla="*/ 96 h 98"/>
                  <a:gd name="T24" fmla="*/ 24 w 90"/>
                  <a:gd name="T25" fmla="*/ 92 h 98"/>
                  <a:gd name="T26" fmla="*/ 12 w 90"/>
                  <a:gd name="T27" fmla="*/ 84 h 98"/>
                  <a:gd name="T28" fmla="*/ 4 w 90"/>
                  <a:gd name="T29" fmla="*/ 72 h 98"/>
                  <a:gd name="T30" fmla="*/ 2 w 90"/>
                  <a:gd name="T31" fmla="*/ 66 h 98"/>
                  <a:gd name="T32" fmla="*/ 0 w 90"/>
                  <a:gd name="T33" fmla="*/ 58 h 98"/>
                  <a:gd name="T34" fmla="*/ 0 w 90"/>
                  <a:gd name="T35" fmla="*/ 44 h 98"/>
                  <a:gd name="T36" fmla="*/ 0 w 90"/>
                  <a:gd name="T37" fmla="*/ 42 h 98"/>
                  <a:gd name="T38" fmla="*/ 0 w 90"/>
                  <a:gd name="T39" fmla="*/ 38 h 98"/>
                  <a:gd name="T40" fmla="*/ 2 w 90"/>
                  <a:gd name="T41" fmla="*/ 30 h 98"/>
                  <a:gd name="T42" fmla="*/ 10 w 90"/>
                  <a:gd name="T43" fmla="*/ 18 h 98"/>
                  <a:gd name="T44" fmla="*/ 32 w 90"/>
                  <a:gd name="T45" fmla="*/ 2 h 98"/>
                  <a:gd name="T46" fmla="*/ 44 w 90"/>
                  <a:gd name="T47" fmla="*/ 0 h 98"/>
                  <a:gd name="T48" fmla="*/ 48 w 90"/>
                  <a:gd name="T49" fmla="*/ 0 h 98"/>
                  <a:gd name="T50" fmla="*/ 50 w 90"/>
                  <a:gd name="T51" fmla="*/ 0 h 98"/>
                  <a:gd name="T52" fmla="*/ 56 w 90"/>
                  <a:gd name="T53" fmla="*/ 2 h 98"/>
                  <a:gd name="T54" fmla="*/ 68 w 90"/>
                  <a:gd name="T55" fmla="*/ 6 h 98"/>
                  <a:gd name="T56" fmla="*/ 76 w 90"/>
                  <a:gd name="T57" fmla="*/ 12 h 98"/>
                  <a:gd name="T58" fmla="*/ 86 w 90"/>
                  <a:gd name="T59" fmla="*/ 28 h 98"/>
                  <a:gd name="T60" fmla="*/ 90 w 90"/>
                  <a:gd name="T61" fmla="*/ 42 h 98"/>
                  <a:gd name="T62" fmla="*/ 90 w 90"/>
                  <a:gd name="T63" fmla="*/ 50 h 98"/>
                  <a:gd name="T64" fmla="*/ 90 w 90"/>
                  <a:gd name="T6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98">
                    <a:moveTo>
                      <a:pt x="90" y="54"/>
                    </a:moveTo>
                    <a:lnTo>
                      <a:pt x="90" y="54"/>
                    </a:lnTo>
                    <a:lnTo>
                      <a:pt x="90" y="56"/>
                    </a:lnTo>
                    <a:lnTo>
                      <a:pt x="90" y="56"/>
                    </a:lnTo>
                    <a:lnTo>
                      <a:pt x="90" y="60"/>
                    </a:lnTo>
                    <a:lnTo>
                      <a:pt x="90" y="60"/>
                    </a:lnTo>
                    <a:lnTo>
                      <a:pt x="88" y="66"/>
                    </a:lnTo>
                    <a:lnTo>
                      <a:pt x="88" y="66"/>
                    </a:lnTo>
                    <a:lnTo>
                      <a:pt x="86" y="72"/>
                    </a:lnTo>
                    <a:lnTo>
                      <a:pt x="82" y="78"/>
                    </a:lnTo>
                    <a:lnTo>
                      <a:pt x="82" y="78"/>
                    </a:lnTo>
                    <a:lnTo>
                      <a:pt x="76" y="86"/>
                    </a:lnTo>
                    <a:lnTo>
                      <a:pt x="70" y="92"/>
                    </a:lnTo>
                    <a:lnTo>
                      <a:pt x="70" y="92"/>
                    </a:lnTo>
                    <a:lnTo>
                      <a:pt x="60" y="96"/>
                    </a:lnTo>
                    <a:lnTo>
                      <a:pt x="48" y="98"/>
                    </a:lnTo>
                    <a:lnTo>
                      <a:pt x="46" y="98"/>
                    </a:lnTo>
                    <a:lnTo>
                      <a:pt x="46" y="98"/>
                    </a:lnTo>
                    <a:lnTo>
                      <a:pt x="46" y="98"/>
                    </a:lnTo>
                    <a:lnTo>
                      <a:pt x="42" y="98"/>
                    </a:lnTo>
                    <a:lnTo>
                      <a:pt x="42" y="98"/>
                    </a:lnTo>
                    <a:lnTo>
                      <a:pt x="38" y="98"/>
                    </a:lnTo>
                    <a:lnTo>
                      <a:pt x="38" y="98"/>
                    </a:lnTo>
                    <a:lnTo>
                      <a:pt x="36" y="96"/>
                    </a:lnTo>
                    <a:lnTo>
                      <a:pt x="36" y="96"/>
                    </a:lnTo>
                    <a:lnTo>
                      <a:pt x="24" y="92"/>
                    </a:lnTo>
                    <a:lnTo>
                      <a:pt x="24" y="92"/>
                    </a:lnTo>
                    <a:lnTo>
                      <a:pt x="12" y="84"/>
                    </a:lnTo>
                    <a:lnTo>
                      <a:pt x="4" y="72"/>
                    </a:lnTo>
                    <a:lnTo>
                      <a:pt x="4" y="72"/>
                    </a:lnTo>
                    <a:lnTo>
                      <a:pt x="2" y="66"/>
                    </a:lnTo>
                    <a:lnTo>
                      <a:pt x="2" y="66"/>
                    </a:lnTo>
                    <a:lnTo>
                      <a:pt x="0" y="58"/>
                    </a:lnTo>
                    <a:lnTo>
                      <a:pt x="0" y="58"/>
                    </a:lnTo>
                    <a:lnTo>
                      <a:pt x="0" y="52"/>
                    </a:lnTo>
                    <a:lnTo>
                      <a:pt x="0" y="44"/>
                    </a:lnTo>
                    <a:lnTo>
                      <a:pt x="0" y="42"/>
                    </a:lnTo>
                    <a:lnTo>
                      <a:pt x="0" y="42"/>
                    </a:lnTo>
                    <a:lnTo>
                      <a:pt x="0" y="38"/>
                    </a:lnTo>
                    <a:lnTo>
                      <a:pt x="0" y="38"/>
                    </a:lnTo>
                    <a:lnTo>
                      <a:pt x="2" y="30"/>
                    </a:lnTo>
                    <a:lnTo>
                      <a:pt x="2" y="30"/>
                    </a:lnTo>
                    <a:lnTo>
                      <a:pt x="10" y="18"/>
                    </a:lnTo>
                    <a:lnTo>
                      <a:pt x="10" y="18"/>
                    </a:lnTo>
                    <a:lnTo>
                      <a:pt x="20" y="8"/>
                    </a:lnTo>
                    <a:lnTo>
                      <a:pt x="32" y="2"/>
                    </a:lnTo>
                    <a:lnTo>
                      <a:pt x="32" y="2"/>
                    </a:lnTo>
                    <a:lnTo>
                      <a:pt x="44" y="0"/>
                    </a:lnTo>
                    <a:lnTo>
                      <a:pt x="44" y="0"/>
                    </a:lnTo>
                    <a:lnTo>
                      <a:pt x="48" y="0"/>
                    </a:lnTo>
                    <a:lnTo>
                      <a:pt x="48" y="0"/>
                    </a:lnTo>
                    <a:lnTo>
                      <a:pt x="50" y="0"/>
                    </a:lnTo>
                    <a:lnTo>
                      <a:pt x="50" y="0"/>
                    </a:lnTo>
                    <a:lnTo>
                      <a:pt x="56" y="2"/>
                    </a:lnTo>
                    <a:lnTo>
                      <a:pt x="56" y="2"/>
                    </a:lnTo>
                    <a:lnTo>
                      <a:pt x="68" y="6"/>
                    </a:lnTo>
                    <a:lnTo>
                      <a:pt x="76" y="12"/>
                    </a:lnTo>
                    <a:lnTo>
                      <a:pt x="76" y="12"/>
                    </a:lnTo>
                    <a:lnTo>
                      <a:pt x="82" y="20"/>
                    </a:lnTo>
                    <a:lnTo>
                      <a:pt x="86" y="28"/>
                    </a:lnTo>
                    <a:lnTo>
                      <a:pt x="86" y="28"/>
                    </a:lnTo>
                    <a:lnTo>
                      <a:pt x="90" y="42"/>
                    </a:lnTo>
                    <a:lnTo>
                      <a:pt x="90" y="42"/>
                    </a:lnTo>
                    <a:lnTo>
                      <a:pt x="90" y="50"/>
                    </a:lnTo>
                    <a:lnTo>
                      <a:pt x="90" y="50"/>
                    </a:lnTo>
                    <a:lnTo>
                      <a:pt x="90"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11" name="Freeform 420"/>
              <p:cNvSpPr>
                <a:spLocks/>
              </p:cNvSpPr>
              <p:nvPr/>
            </p:nvSpPr>
            <p:spPr bwMode="auto">
              <a:xfrm>
                <a:off x="4684713" y="1563688"/>
                <a:ext cx="130175" cy="142875"/>
              </a:xfrm>
              <a:custGeom>
                <a:avLst/>
                <a:gdLst>
                  <a:gd name="T0" fmla="*/ 82 w 82"/>
                  <a:gd name="T1" fmla="*/ 50 h 90"/>
                  <a:gd name="T2" fmla="*/ 82 w 82"/>
                  <a:gd name="T3" fmla="*/ 46 h 90"/>
                  <a:gd name="T4" fmla="*/ 82 w 82"/>
                  <a:gd name="T5" fmla="*/ 38 h 90"/>
                  <a:gd name="T6" fmla="*/ 78 w 82"/>
                  <a:gd name="T7" fmla="*/ 24 h 90"/>
                  <a:gd name="T8" fmla="*/ 74 w 82"/>
                  <a:gd name="T9" fmla="*/ 16 h 90"/>
                  <a:gd name="T10" fmla="*/ 68 w 82"/>
                  <a:gd name="T11" fmla="*/ 10 h 90"/>
                  <a:gd name="T12" fmla="*/ 48 w 82"/>
                  <a:gd name="T13" fmla="*/ 0 h 90"/>
                  <a:gd name="T14" fmla="*/ 36 w 82"/>
                  <a:gd name="T15" fmla="*/ 0 h 90"/>
                  <a:gd name="T16" fmla="*/ 26 w 82"/>
                  <a:gd name="T17" fmla="*/ 4 h 90"/>
                  <a:gd name="T18" fmla="*/ 16 w 82"/>
                  <a:gd name="T19" fmla="*/ 10 h 90"/>
                  <a:gd name="T20" fmla="*/ 6 w 82"/>
                  <a:gd name="T21" fmla="*/ 18 h 90"/>
                  <a:gd name="T22" fmla="*/ 2 w 82"/>
                  <a:gd name="T23" fmla="*/ 28 h 90"/>
                  <a:gd name="T24" fmla="*/ 0 w 82"/>
                  <a:gd name="T25" fmla="*/ 48 h 90"/>
                  <a:gd name="T26" fmla="*/ 0 w 82"/>
                  <a:gd name="T27" fmla="*/ 54 h 90"/>
                  <a:gd name="T28" fmla="*/ 2 w 82"/>
                  <a:gd name="T29" fmla="*/ 66 h 90"/>
                  <a:gd name="T30" fmla="*/ 10 w 82"/>
                  <a:gd name="T31" fmla="*/ 76 h 90"/>
                  <a:gd name="T32" fmla="*/ 18 w 82"/>
                  <a:gd name="T33" fmla="*/ 84 h 90"/>
                  <a:gd name="T34" fmla="*/ 28 w 82"/>
                  <a:gd name="T35" fmla="*/ 88 h 90"/>
                  <a:gd name="T36" fmla="*/ 32 w 82"/>
                  <a:gd name="T37" fmla="*/ 90 h 90"/>
                  <a:gd name="T38" fmla="*/ 34 w 82"/>
                  <a:gd name="T39" fmla="*/ 90 h 90"/>
                  <a:gd name="T40" fmla="*/ 38 w 82"/>
                  <a:gd name="T41" fmla="*/ 90 h 90"/>
                  <a:gd name="T42" fmla="*/ 40 w 82"/>
                  <a:gd name="T43" fmla="*/ 90 h 90"/>
                  <a:gd name="T44" fmla="*/ 42 w 82"/>
                  <a:gd name="T45" fmla="*/ 90 h 90"/>
                  <a:gd name="T46" fmla="*/ 46 w 82"/>
                  <a:gd name="T47" fmla="*/ 90 h 90"/>
                  <a:gd name="T48" fmla="*/ 50 w 82"/>
                  <a:gd name="T49" fmla="*/ 90 h 90"/>
                  <a:gd name="T50" fmla="*/ 60 w 82"/>
                  <a:gd name="T51" fmla="*/ 86 h 90"/>
                  <a:gd name="T52" fmla="*/ 68 w 82"/>
                  <a:gd name="T53" fmla="*/ 80 h 90"/>
                  <a:gd name="T54" fmla="*/ 74 w 82"/>
                  <a:gd name="T55" fmla="*/ 74 h 90"/>
                  <a:gd name="T56" fmla="*/ 80 w 82"/>
                  <a:gd name="T57" fmla="*/ 62 h 90"/>
                  <a:gd name="T58" fmla="*/ 82 w 82"/>
                  <a:gd name="T59" fmla="*/ 56 h 90"/>
                  <a:gd name="T60" fmla="*/ 82 w 82"/>
                  <a:gd name="T61" fmla="*/ 52 h 90"/>
                  <a:gd name="T62" fmla="*/ 82 w 82"/>
                  <a:gd name="T6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90">
                    <a:moveTo>
                      <a:pt x="82" y="50"/>
                    </a:moveTo>
                    <a:lnTo>
                      <a:pt x="82" y="50"/>
                    </a:lnTo>
                    <a:lnTo>
                      <a:pt x="82" y="46"/>
                    </a:lnTo>
                    <a:lnTo>
                      <a:pt x="82" y="46"/>
                    </a:lnTo>
                    <a:lnTo>
                      <a:pt x="82" y="38"/>
                    </a:lnTo>
                    <a:lnTo>
                      <a:pt x="82" y="38"/>
                    </a:lnTo>
                    <a:lnTo>
                      <a:pt x="82" y="30"/>
                    </a:lnTo>
                    <a:lnTo>
                      <a:pt x="78" y="24"/>
                    </a:lnTo>
                    <a:lnTo>
                      <a:pt x="78" y="24"/>
                    </a:lnTo>
                    <a:lnTo>
                      <a:pt x="74" y="16"/>
                    </a:lnTo>
                    <a:lnTo>
                      <a:pt x="68" y="10"/>
                    </a:lnTo>
                    <a:lnTo>
                      <a:pt x="68" y="10"/>
                    </a:lnTo>
                    <a:lnTo>
                      <a:pt x="58" y="4"/>
                    </a:lnTo>
                    <a:lnTo>
                      <a:pt x="48" y="0"/>
                    </a:lnTo>
                    <a:lnTo>
                      <a:pt x="48" y="0"/>
                    </a:lnTo>
                    <a:lnTo>
                      <a:pt x="36" y="0"/>
                    </a:lnTo>
                    <a:lnTo>
                      <a:pt x="26" y="4"/>
                    </a:lnTo>
                    <a:lnTo>
                      <a:pt x="26" y="4"/>
                    </a:lnTo>
                    <a:lnTo>
                      <a:pt x="16" y="10"/>
                    </a:lnTo>
                    <a:lnTo>
                      <a:pt x="16" y="10"/>
                    </a:lnTo>
                    <a:lnTo>
                      <a:pt x="6" y="18"/>
                    </a:lnTo>
                    <a:lnTo>
                      <a:pt x="6" y="18"/>
                    </a:lnTo>
                    <a:lnTo>
                      <a:pt x="2" y="28"/>
                    </a:lnTo>
                    <a:lnTo>
                      <a:pt x="2" y="28"/>
                    </a:lnTo>
                    <a:lnTo>
                      <a:pt x="0" y="42"/>
                    </a:lnTo>
                    <a:lnTo>
                      <a:pt x="0" y="48"/>
                    </a:lnTo>
                    <a:lnTo>
                      <a:pt x="0" y="48"/>
                    </a:lnTo>
                    <a:lnTo>
                      <a:pt x="0" y="54"/>
                    </a:lnTo>
                    <a:lnTo>
                      <a:pt x="0" y="54"/>
                    </a:lnTo>
                    <a:lnTo>
                      <a:pt x="2" y="66"/>
                    </a:lnTo>
                    <a:lnTo>
                      <a:pt x="2" y="66"/>
                    </a:lnTo>
                    <a:lnTo>
                      <a:pt x="10" y="76"/>
                    </a:lnTo>
                    <a:lnTo>
                      <a:pt x="10" y="76"/>
                    </a:lnTo>
                    <a:lnTo>
                      <a:pt x="18" y="84"/>
                    </a:lnTo>
                    <a:lnTo>
                      <a:pt x="18" y="84"/>
                    </a:lnTo>
                    <a:lnTo>
                      <a:pt x="28" y="88"/>
                    </a:lnTo>
                    <a:lnTo>
                      <a:pt x="28" y="88"/>
                    </a:lnTo>
                    <a:lnTo>
                      <a:pt x="32" y="90"/>
                    </a:lnTo>
                    <a:lnTo>
                      <a:pt x="32" y="90"/>
                    </a:lnTo>
                    <a:lnTo>
                      <a:pt x="34" y="90"/>
                    </a:lnTo>
                    <a:lnTo>
                      <a:pt x="34" y="90"/>
                    </a:lnTo>
                    <a:lnTo>
                      <a:pt x="38" y="90"/>
                    </a:lnTo>
                    <a:lnTo>
                      <a:pt x="38" y="90"/>
                    </a:lnTo>
                    <a:lnTo>
                      <a:pt x="40" y="90"/>
                    </a:lnTo>
                    <a:lnTo>
                      <a:pt x="40" y="90"/>
                    </a:lnTo>
                    <a:lnTo>
                      <a:pt x="42" y="90"/>
                    </a:lnTo>
                    <a:lnTo>
                      <a:pt x="42" y="90"/>
                    </a:lnTo>
                    <a:lnTo>
                      <a:pt x="46" y="90"/>
                    </a:lnTo>
                    <a:lnTo>
                      <a:pt x="46" y="90"/>
                    </a:lnTo>
                    <a:lnTo>
                      <a:pt x="50" y="90"/>
                    </a:lnTo>
                    <a:lnTo>
                      <a:pt x="50" y="90"/>
                    </a:lnTo>
                    <a:lnTo>
                      <a:pt x="60" y="86"/>
                    </a:lnTo>
                    <a:lnTo>
                      <a:pt x="60" y="86"/>
                    </a:lnTo>
                    <a:lnTo>
                      <a:pt x="68" y="80"/>
                    </a:lnTo>
                    <a:lnTo>
                      <a:pt x="74" y="74"/>
                    </a:lnTo>
                    <a:lnTo>
                      <a:pt x="74" y="74"/>
                    </a:lnTo>
                    <a:lnTo>
                      <a:pt x="78" y="68"/>
                    </a:lnTo>
                    <a:lnTo>
                      <a:pt x="80" y="62"/>
                    </a:lnTo>
                    <a:lnTo>
                      <a:pt x="80" y="62"/>
                    </a:lnTo>
                    <a:lnTo>
                      <a:pt x="82" y="56"/>
                    </a:lnTo>
                    <a:lnTo>
                      <a:pt x="82" y="56"/>
                    </a:lnTo>
                    <a:lnTo>
                      <a:pt x="82" y="52"/>
                    </a:lnTo>
                    <a:lnTo>
                      <a:pt x="82" y="52"/>
                    </a:lnTo>
                    <a:lnTo>
                      <a:pt x="8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12" name="Freeform 421"/>
              <p:cNvSpPr>
                <a:spLocks/>
              </p:cNvSpPr>
              <p:nvPr/>
            </p:nvSpPr>
            <p:spPr bwMode="auto">
              <a:xfrm>
                <a:off x="4687888" y="1585913"/>
                <a:ext cx="76200" cy="85725"/>
              </a:xfrm>
              <a:custGeom>
                <a:avLst/>
                <a:gdLst>
                  <a:gd name="T0" fmla="*/ 48 w 48"/>
                  <a:gd name="T1" fmla="*/ 28 h 54"/>
                  <a:gd name="T2" fmla="*/ 48 w 48"/>
                  <a:gd name="T3" fmla="*/ 28 h 54"/>
                  <a:gd name="T4" fmla="*/ 46 w 48"/>
                  <a:gd name="T5" fmla="*/ 40 h 54"/>
                  <a:gd name="T6" fmla="*/ 40 w 48"/>
                  <a:gd name="T7" fmla="*/ 48 h 54"/>
                  <a:gd name="T8" fmla="*/ 32 w 48"/>
                  <a:gd name="T9" fmla="*/ 54 h 54"/>
                  <a:gd name="T10" fmla="*/ 24 w 48"/>
                  <a:gd name="T11" fmla="*/ 54 h 54"/>
                  <a:gd name="T12" fmla="*/ 24 w 48"/>
                  <a:gd name="T13" fmla="*/ 54 h 54"/>
                  <a:gd name="T14" fmla="*/ 14 w 48"/>
                  <a:gd name="T15" fmla="*/ 52 h 54"/>
                  <a:gd name="T16" fmla="*/ 6 w 48"/>
                  <a:gd name="T17" fmla="*/ 46 h 54"/>
                  <a:gd name="T18" fmla="*/ 2 w 48"/>
                  <a:gd name="T19" fmla="*/ 36 h 54"/>
                  <a:gd name="T20" fmla="*/ 0 w 48"/>
                  <a:gd name="T21" fmla="*/ 26 h 54"/>
                  <a:gd name="T22" fmla="*/ 0 w 48"/>
                  <a:gd name="T23" fmla="*/ 26 h 54"/>
                  <a:gd name="T24" fmla="*/ 2 w 48"/>
                  <a:gd name="T25" fmla="*/ 16 h 54"/>
                  <a:gd name="T26" fmla="*/ 8 w 48"/>
                  <a:gd name="T27" fmla="*/ 8 h 54"/>
                  <a:gd name="T28" fmla="*/ 16 w 48"/>
                  <a:gd name="T29" fmla="*/ 2 h 54"/>
                  <a:gd name="T30" fmla="*/ 26 w 48"/>
                  <a:gd name="T31" fmla="*/ 0 h 54"/>
                  <a:gd name="T32" fmla="*/ 26 w 48"/>
                  <a:gd name="T33" fmla="*/ 0 h 54"/>
                  <a:gd name="T34" fmla="*/ 36 w 48"/>
                  <a:gd name="T35" fmla="*/ 2 h 54"/>
                  <a:gd name="T36" fmla="*/ 42 w 48"/>
                  <a:gd name="T37" fmla="*/ 8 h 54"/>
                  <a:gd name="T38" fmla="*/ 48 w 48"/>
                  <a:gd name="T39" fmla="*/ 18 h 54"/>
                  <a:gd name="T40" fmla="*/ 48 w 48"/>
                  <a:gd name="T41" fmla="*/ 2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54">
                    <a:moveTo>
                      <a:pt x="48" y="28"/>
                    </a:moveTo>
                    <a:lnTo>
                      <a:pt x="48" y="28"/>
                    </a:lnTo>
                    <a:lnTo>
                      <a:pt x="46" y="40"/>
                    </a:lnTo>
                    <a:lnTo>
                      <a:pt x="40" y="48"/>
                    </a:lnTo>
                    <a:lnTo>
                      <a:pt x="32" y="54"/>
                    </a:lnTo>
                    <a:lnTo>
                      <a:pt x="24" y="54"/>
                    </a:lnTo>
                    <a:lnTo>
                      <a:pt x="24" y="54"/>
                    </a:lnTo>
                    <a:lnTo>
                      <a:pt x="14" y="52"/>
                    </a:lnTo>
                    <a:lnTo>
                      <a:pt x="6" y="46"/>
                    </a:lnTo>
                    <a:lnTo>
                      <a:pt x="2" y="36"/>
                    </a:lnTo>
                    <a:lnTo>
                      <a:pt x="0" y="26"/>
                    </a:lnTo>
                    <a:lnTo>
                      <a:pt x="0" y="26"/>
                    </a:lnTo>
                    <a:lnTo>
                      <a:pt x="2" y="16"/>
                    </a:lnTo>
                    <a:lnTo>
                      <a:pt x="8" y="8"/>
                    </a:lnTo>
                    <a:lnTo>
                      <a:pt x="16" y="2"/>
                    </a:lnTo>
                    <a:lnTo>
                      <a:pt x="26" y="0"/>
                    </a:lnTo>
                    <a:lnTo>
                      <a:pt x="26" y="0"/>
                    </a:lnTo>
                    <a:lnTo>
                      <a:pt x="36" y="2"/>
                    </a:lnTo>
                    <a:lnTo>
                      <a:pt x="42" y="8"/>
                    </a:lnTo>
                    <a:lnTo>
                      <a:pt x="48" y="18"/>
                    </a:lnTo>
                    <a:lnTo>
                      <a:pt x="48" y="28"/>
                    </a:lnTo>
                    <a:close/>
                  </a:path>
                </a:pathLst>
              </a:custGeom>
              <a:solidFill>
                <a:srgbClr val="3D1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13" name="Freeform 422"/>
              <p:cNvSpPr>
                <a:spLocks/>
              </p:cNvSpPr>
              <p:nvPr/>
            </p:nvSpPr>
            <p:spPr bwMode="auto">
              <a:xfrm>
                <a:off x="4687888" y="1585913"/>
                <a:ext cx="76200" cy="85725"/>
              </a:xfrm>
              <a:custGeom>
                <a:avLst/>
                <a:gdLst>
                  <a:gd name="T0" fmla="*/ 48 w 48"/>
                  <a:gd name="T1" fmla="*/ 28 h 54"/>
                  <a:gd name="T2" fmla="*/ 48 w 48"/>
                  <a:gd name="T3" fmla="*/ 28 h 54"/>
                  <a:gd name="T4" fmla="*/ 46 w 48"/>
                  <a:gd name="T5" fmla="*/ 40 h 54"/>
                  <a:gd name="T6" fmla="*/ 40 w 48"/>
                  <a:gd name="T7" fmla="*/ 48 h 54"/>
                  <a:gd name="T8" fmla="*/ 32 w 48"/>
                  <a:gd name="T9" fmla="*/ 54 h 54"/>
                  <a:gd name="T10" fmla="*/ 24 w 48"/>
                  <a:gd name="T11" fmla="*/ 54 h 54"/>
                  <a:gd name="T12" fmla="*/ 24 w 48"/>
                  <a:gd name="T13" fmla="*/ 54 h 54"/>
                  <a:gd name="T14" fmla="*/ 14 w 48"/>
                  <a:gd name="T15" fmla="*/ 52 h 54"/>
                  <a:gd name="T16" fmla="*/ 6 w 48"/>
                  <a:gd name="T17" fmla="*/ 46 h 54"/>
                  <a:gd name="T18" fmla="*/ 2 w 48"/>
                  <a:gd name="T19" fmla="*/ 36 h 54"/>
                  <a:gd name="T20" fmla="*/ 0 w 48"/>
                  <a:gd name="T21" fmla="*/ 26 h 54"/>
                  <a:gd name="T22" fmla="*/ 0 w 48"/>
                  <a:gd name="T23" fmla="*/ 26 h 54"/>
                  <a:gd name="T24" fmla="*/ 2 w 48"/>
                  <a:gd name="T25" fmla="*/ 16 h 54"/>
                  <a:gd name="T26" fmla="*/ 8 w 48"/>
                  <a:gd name="T27" fmla="*/ 8 h 54"/>
                  <a:gd name="T28" fmla="*/ 16 w 48"/>
                  <a:gd name="T29" fmla="*/ 2 h 54"/>
                  <a:gd name="T30" fmla="*/ 26 w 48"/>
                  <a:gd name="T31" fmla="*/ 0 h 54"/>
                  <a:gd name="T32" fmla="*/ 26 w 48"/>
                  <a:gd name="T33" fmla="*/ 0 h 54"/>
                  <a:gd name="T34" fmla="*/ 36 w 48"/>
                  <a:gd name="T35" fmla="*/ 2 h 54"/>
                  <a:gd name="T36" fmla="*/ 42 w 48"/>
                  <a:gd name="T37" fmla="*/ 8 h 54"/>
                  <a:gd name="T38" fmla="*/ 48 w 48"/>
                  <a:gd name="T39" fmla="*/ 18 h 54"/>
                  <a:gd name="T40" fmla="*/ 48 w 48"/>
                  <a:gd name="T41" fmla="*/ 2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54">
                    <a:moveTo>
                      <a:pt x="48" y="28"/>
                    </a:moveTo>
                    <a:lnTo>
                      <a:pt x="48" y="28"/>
                    </a:lnTo>
                    <a:lnTo>
                      <a:pt x="46" y="40"/>
                    </a:lnTo>
                    <a:lnTo>
                      <a:pt x="40" y="48"/>
                    </a:lnTo>
                    <a:lnTo>
                      <a:pt x="32" y="54"/>
                    </a:lnTo>
                    <a:lnTo>
                      <a:pt x="24" y="54"/>
                    </a:lnTo>
                    <a:lnTo>
                      <a:pt x="24" y="54"/>
                    </a:lnTo>
                    <a:lnTo>
                      <a:pt x="14" y="52"/>
                    </a:lnTo>
                    <a:lnTo>
                      <a:pt x="6" y="46"/>
                    </a:lnTo>
                    <a:lnTo>
                      <a:pt x="2" y="36"/>
                    </a:lnTo>
                    <a:lnTo>
                      <a:pt x="0" y="26"/>
                    </a:lnTo>
                    <a:lnTo>
                      <a:pt x="0" y="26"/>
                    </a:lnTo>
                    <a:lnTo>
                      <a:pt x="2" y="16"/>
                    </a:lnTo>
                    <a:lnTo>
                      <a:pt x="8" y="8"/>
                    </a:lnTo>
                    <a:lnTo>
                      <a:pt x="16" y="2"/>
                    </a:lnTo>
                    <a:lnTo>
                      <a:pt x="26" y="0"/>
                    </a:lnTo>
                    <a:lnTo>
                      <a:pt x="26" y="0"/>
                    </a:lnTo>
                    <a:lnTo>
                      <a:pt x="36" y="2"/>
                    </a:lnTo>
                    <a:lnTo>
                      <a:pt x="42" y="8"/>
                    </a:lnTo>
                    <a:lnTo>
                      <a:pt x="48" y="18"/>
                    </a:lnTo>
                    <a:lnTo>
                      <a:pt x="48"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447" name="Picture 42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678363" y="1576388"/>
                <a:ext cx="952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4" name="Freeform 424"/>
              <p:cNvSpPr>
                <a:spLocks/>
              </p:cNvSpPr>
              <p:nvPr/>
            </p:nvSpPr>
            <p:spPr bwMode="auto">
              <a:xfrm>
                <a:off x="4706938" y="1604963"/>
                <a:ext cx="41275" cy="47625"/>
              </a:xfrm>
              <a:custGeom>
                <a:avLst/>
                <a:gdLst>
                  <a:gd name="T0" fmla="*/ 26 w 26"/>
                  <a:gd name="T1" fmla="*/ 16 h 30"/>
                  <a:gd name="T2" fmla="*/ 26 w 26"/>
                  <a:gd name="T3" fmla="*/ 16 h 30"/>
                  <a:gd name="T4" fmla="*/ 24 w 26"/>
                  <a:gd name="T5" fmla="*/ 22 h 30"/>
                  <a:gd name="T6" fmla="*/ 22 w 26"/>
                  <a:gd name="T7" fmla="*/ 26 h 30"/>
                  <a:gd name="T8" fmla="*/ 16 w 26"/>
                  <a:gd name="T9" fmla="*/ 30 h 30"/>
                  <a:gd name="T10" fmla="*/ 12 w 26"/>
                  <a:gd name="T11" fmla="*/ 30 h 30"/>
                  <a:gd name="T12" fmla="*/ 12 w 26"/>
                  <a:gd name="T13" fmla="*/ 30 h 30"/>
                  <a:gd name="T14" fmla="*/ 6 w 26"/>
                  <a:gd name="T15" fmla="*/ 28 h 30"/>
                  <a:gd name="T16" fmla="*/ 4 w 26"/>
                  <a:gd name="T17" fmla="*/ 26 h 30"/>
                  <a:gd name="T18" fmla="*/ 0 w 26"/>
                  <a:gd name="T19" fmla="*/ 20 h 30"/>
                  <a:gd name="T20" fmla="*/ 0 w 26"/>
                  <a:gd name="T21" fmla="*/ 14 h 30"/>
                  <a:gd name="T22" fmla="*/ 0 w 26"/>
                  <a:gd name="T23" fmla="*/ 14 h 30"/>
                  <a:gd name="T24" fmla="*/ 2 w 26"/>
                  <a:gd name="T25" fmla="*/ 10 h 30"/>
                  <a:gd name="T26" fmla="*/ 4 w 26"/>
                  <a:gd name="T27" fmla="*/ 4 h 30"/>
                  <a:gd name="T28" fmla="*/ 8 w 26"/>
                  <a:gd name="T29" fmla="*/ 2 h 30"/>
                  <a:gd name="T30" fmla="*/ 14 w 26"/>
                  <a:gd name="T31" fmla="*/ 0 h 30"/>
                  <a:gd name="T32" fmla="*/ 14 w 26"/>
                  <a:gd name="T33" fmla="*/ 0 h 30"/>
                  <a:gd name="T34" fmla="*/ 18 w 26"/>
                  <a:gd name="T35" fmla="*/ 2 h 30"/>
                  <a:gd name="T36" fmla="*/ 22 w 26"/>
                  <a:gd name="T37" fmla="*/ 6 h 30"/>
                  <a:gd name="T38" fmla="*/ 24 w 26"/>
                  <a:gd name="T39" fmla="*/ 10 h 30"/>
                  <a:gd name="T40" fmla="*/ 26 w 26"/>
                  <a:gd name="T4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0">
                    <a:moveTo>
                      <a:pt x="26" y="16"/>
                    </a:moveTo>
                    <a:lnTo>
                      <a:pt x="26" y="16"/>
                    </a:lnTo>
                    <a:lnTo>
                      <a:pt x="24" y="22"/>
                    </a:lnTo>
                    <a:lnTo>
                      <a:pt x="22" y="26"/>
                    </a:lnTo>
                    <a:lnTo>
                      <a:pt x="16" y="30"/>
                    </a:lnTo>
                    <a:lnTo>
                      <a:pt x="12" y="30"/>
                    </a:lnTo>
                    <a:lnTo>
                      <a:pt x="12" y="30"/>
                    </a:lnTo>
                    <a:lnTo>
                      <a:pt x="6" y="28"/>
                    </a:lnTo>
                    <a:lnTo>
                      <a:pt x="4" y="26"/>
                    </a:lnTo>
                    <a:lnTo>
                      <a:pt x="0" y="20"/>
                    </a:lnTo>
                    <a:lnTo>
                      <a:pt x="0" y="14"/>
                    </a:lnTo>
                    <a:lnTo>
                      <a:pt x="0" y="14"/>
                    </a:lnTo>
                    <a:lnTo>
                      <a:pt x="2" y="10"/>
                    </a:lnTo>
                    <a:lnTo>
                      <a:pt x="4" y="4"/>
                    </a:lnTo>
                    <a:lnTo>
                      <a:pt x="8" y="2"/>
                    </a:lnTo>
                    <a:lnTo>
                      <a:pt x="14" y="0"/>
                    </a:lnTo>
                    <a:lnTo>
                      <a:pt x="14" y="0"/>
                    </a:lnTo>
                    <a:lnTo>
                      <a:pt x="18" y="2"/>
                    </a:lnTo>
                    <a:lnTo>
                      <a:pt x="22" y="6"/>
                    </a:lnTo>
                    <a:lnTo>
                      <a:pt x="24" y="10"/>
                    </a:lnTo>
                    <a:lnTo>
                      <a:pt x="2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15" name="Freeform 425"/>
              <p:cNvSpPr>
                <a:spLocks/>
              </p:cNvSpPr>
              <p:nvPr/>
            </p:nvSpPr>
            <p:spPr bwMode="auto">
              <a:xfrm>
                <a:off x="4706938" y="1604963"/>
                <a:ext cx="41275" cy="47625"/>
              </a:xfrm>
              <a:custGeom>
                <a:avLst/>
                <a:gdLst>
                  <a:gd name="T0" fmla="*/ 26 w 26"/>
                  <a:gd name="T1" fmla="*/ 16 h 30"/>
                  <a:gd name="T2" fmla="*/ 26 w 26"/>
                  <a:gd name="T3" fmla="*/ 16 h 30"/>
                  <a:gd name="T4" fmla="*/ 24 w 26"/>
                  <a:gd name="T5" fmla="*/ 22 h 30"/>
                  <a:gd name="T6" fmla="*/ 22 w 26"/>
                  <a:gd name="T7" fmla="*/ 26 h 30"/>
                  <a:gd name="T8" fmla="*/ 16 w 26"/>
                  <a:gd name="T9" fmla="*/ 30 h 30"/>
                  <a:gd name="T10" fmla="*/ 12 w 26"/>
                  <a:gd name="T11" fmla="*/ 30 h 30"/>
                  <a:gd name="T12" fmla="*/ 12 w 26"/>
                  <a:gd name="T13" fmla="*/ 30 h 30"/>
                  <a:gd name="T14" fmla="*/ 6 w 26"/>
                  <a:gd name="T15" fmla="*/ 28 h 30"/>
                  <a:gd name="T16" fmla="*/ 4 w 26"/>
                  <a:gd name="T17" fmla="*/ 26 h 30"/>
                  <a:gd name="T18" fmla="*/ 0 w 26"/>
                  <a:gd name="T19" fmla="*/ 20 h 30"/>
                  <a:gd name="T20" fmla="*/ 0 w 26"/>
                  <a:gd name="T21" fmla="*/ 14 h 30"/>
                  <a:gd name="T22" fmla="*/ 0 w 26"/>
                  <a:gd name="T23" fmla="*/ 14 h 30"/>
                  <a:gd name="T24" fmla="*/ 2 w 26"/>
                  <a:gd name="T25" fmla="*/ 10 h 30"/>
                  <a:gd name="T26" fmla="*/ 4 w 26"/>
                  <a:gd name="T27" fmla="*/ 4 h 30"/>
                  <a:gd name="T28" fmla="*/ 8 w 26"/>
                  <a:gd name="T29" fmla="*/ 2 h 30"/>
                  <a:gd name="T30" fmla="*/ 14 w 26"/>
                  <a:gd name="T31" fmla="*/ 0 h 30"/>
                  <a:gd name="T32" fmla="*/ 14 w 26"/>
                  <a:gd name="T33" fmla="*/ 0 h 30"/>
                  <a:gd name="T34" fmla="*/ 18 w 26"/>
                  <a:gd name="T35" fmla="*/ 2 h 30"/>
                  <a:gd name="T36" fmla="*/ 22 w 26"/>
                  <a:gd name="T37" fmla="*/ 6 h 30"/>
                  <a:gd name="T38" fmla="*/ 24 w 26"/>
                  <a:gd name="T39" fmla="*/ 10 h 30"/>
                  <a:gd name="T40" fmla="*/ 26 w 26"/>
                  <a:gd name="T4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0">
                    <a:moveTo>
                      <a:pt x="26" y="16"/>
                    </a:moveTo>
                    <a:lnTo>
                      <a:pt x="26" y="16"/>
                    </a:lnTo>
                    <a:lnTo>
                      <a:pt x="24" y="22"/>
                    </a:lnTo>
                    <a:lnTo>
                      <a:pt x="22" y="26"/>
                    </a:lnTo>
                    <a:lnTo>
                      <a:pt x="16" y="30"/>
                    </a:lnTo>
                    <a:lnTo>
                      <a:pt x="12" y="30"/>
                    </a:lnTo>
                    <a:lnTo>
                      <a:pt x="12" y="30"/>
                    </a:lnTo>
                    <a:lnTo>
                      <a:pt x="6" y="28"/>
                    </a:lnTo>
                    <a:lnTo>
                      <a:pt x="4" y="26"/>
                    </a:lnTo>
                    <a:lnTo>
                      <a:pt x="0" y="20"/>
                    </a:lnTo>
                    <a:lnTo>
                      <a:pt x="0" y="14"/>
                    </a:lnTo>
                    <a:lnTo>
                      <a:pt x="0" y="14"/>
                    </a:lnTo>
                    <a:lnTo>
                      <a:pt x="2" y="10"/>
                    </a:lnTo>
                    <a:lnTo>
                      <a:pt x="4" y="4"/>
                    </a:lnTo>
                    <a:lnTo>
                      <a:pt x="8" y="2"/>
                    </a:lnTo>
                    <a:lnTo>
                      <a:pt x="14" y="0"/>
                    </a:lnTo>
                    <a:lnTo>
                      <a:pt x="14" y="0"/>
                    </a:lnTo>
                    <a:lnTo>
                      <a:pt x="18" y="2"/>
                    </a:lnTo>
                    <a:lnTo>
                      <a:pt x="22" y="6"/>
                    </a:lnTo>
                    <a:lnTo>
                      <a:pt x="24" y="10"/>
                    </a:lnTo>
                    <a:lnTo>
                      <a:pt x="26"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450" name="Picture 426"/>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684713" y="1620838"/>
                <a:ext cx="76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 name="Freeform 427"/>
              <p:cNvSpPr>
                <a:spLocks/>
              </p:cNvSpPr>
              <p:nvPr/>
            </p:nvSpPr>
            <p:spPr bwMode="auto">
              <a:xfrm>
                <a:off x="4722813" y="1589088"/>
                <a:ext cx="34925" cy="31750"/>
              </a:xfrm>
              <a:custGeom>
                <a:avLst/>
                <a:gdLst>
                  <a:gd name="T0" fmla="*/ 12 w 22"/>
                  <a:gd name="T1" fmla="*/ 2 h 20"/>
                  <a:gd name="T2" fmla="*/ 12 w 22"/>
                  <a:gd name="T3" fmla="*/ 2 h 20"/>
                  <a:gd name="T4" fmla="*/ 6 w 22"/>
                  <a:gd name="T5" fmla="*/ 0 h 20"/>
                  <a:gd name="T6" fmla="*/ 2 w 22"/>
                  <a:gd name="T7" fmla="*/ 0 h 20"/>
                  <a:gd name="T8" fmla="*/ 0 w 22"/>
                  <a:gd name="T9" fmla="*/ 4 h 20"/>
                  <a:gd name="T10" fmla="*/ 0 w 22"/>
                  <a:gd name="T11" fmla="*/ 8 h 20"/>
                  <a:gd name="T12" fmla="*/ 0 w 22"/>
                  <a:gd name="T13" fmla="*/ 8 h 20"/>
                  <a:gd name="T14" fmla="*/ 4 w 22"/>
                  <a:gd name="T15" fmla="*/ 14 h 20"/>
                  <a:gd name="T16" fmla="*/ 8 w 22"/>
                  <a:gd name="T17" fmla="*/ 18 h 20"/>
                  <a:gd name="T18" fmla="*/ 12 w 22"/>
                  <a:gd name="T19" fmla="*/ 20 h 20"/>
                  <a:gd name="T20" fmla="*/ 18 w 22"/>
                  <a:gd name="T21" fmla="*/ 20 h 20"/>
                  <a:gd name="T22" fmla="*/ 18 w 22"/>
                  <a:gd name="T23" fmla="*/ 20 h 20"/>
                  <a:gd name="T24" fmla="*/ 22 w 22"/>
                  <a:gd name="T25" fmla="*/ 20 h 20"/>
                  <a:gd name="T26" fmla="*/ 22 w 22"/>
                  <a:gd name="T27" fmla="*/ 18 h 20"/>
                  <a:gd name="T28" fmla="*/ 22 w 22"/>
                  <a:gd name="T29" fmla="*/ 14 h 20"/>
                  <a:gd name="T30" fmla="*/ 18 w 22"/>
                  <a:gd name="T31" fmla="*/ 8 h 20"/>
                  <a:gd name="T32" fmla="*/ 12 w 22"/>
                  <a:gd name="T33" fmla="*/ 2 h 20"/>
                  <a:gd name="T34" fmla="*/ 12 w 22"/>
                  <a:gd name="T3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0">
                    <a:moveTo>
                      <a:pt x="12" y="2"/>
                    </a:moveTo>
                    <a:lnTo>
                      <a:pt x="12" y="2"/>
                    </a:lnTo>
                    <a:lnTo>
                      <a:pt x="6" y="0"/>
                    </a:lnTo>
                    <a:lnTo>
                      <a:pt x="2" y="0"/>
                    </a:lnTo>
                    <a:lnTo>
                      <a:pt x="0" y="4"/>
                    </a:lnTo>
                    <a:lnTo>
                      <a:pt x="0" y="8"/>
                    </a:lnTo>
                    <a:lnTo>
                      <a:pt x="0" y="8"/>
                    </a:lnTo>
                    <a:lnTo>
                      <a:pt x="4" y="14"/>
                    </a:lnTo>
                    <a:lnTo>
                      <a:pt x="8" y="18"/>
                    </a:lnTo>
                    <a:lnTo>
                      <a:pt x="12" y="20"/>
                    </a:lnTo>
                    <a:lnTo>
                      <a:pt x="18" y="20"/>
                    </a:lnTo>
                    <a:lnTo>
                      <a:pt x="18" y="20"/>
                    </a:lnTo>
                    <a:lnTo>
                      <a:pt x="22" y="20"/>
                    </a:lnTo>
                    <a:lnTo>
                      <a:pt x="22" y="18"/>
                    </a:lnTo>
                    <a:lnTo>
                      <a:pt x="22" y="14"/>
                    </a:lnTo>
                    <a:lnTo>
                      <a:pt x="18" y="8"/>
                    </a:lnTo>
                    <a:lnTo>
                      <a:pt x="12" y="2"/>
                    </a:lnTo>
                    <a:lnTo>
                      <a:pt x="1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17" name="Freeform 428"/>
              <p:cNvSpPr>
                <a:spLocks/>
              </p:cNvSpPr>
              <p:nvPr/>
            </p:nvSpPr>
            <p:spPr bwMode="auto">
              <a:xfrm>
                <a:off x="4703763" y="1497013"/>
                <a:ext cx="53975" cy="44450"/>
              </a:xfrm>
              <a:custGeom>
                <a:avLst/>
                <a:gdLst>
                  <a:gd name="T0" fmla="*/ 0 w 34"/>
                  <a:gd name="T1" fmla="*/ 28 h 28"/>
                  <a:gd name="T2" fmla="*/ 0 w 34"/>
                  <a:gd name="T3" fmla="*/ 26 h 28"/>
                  <a:gd name="T4" fmla="*/ 0 w 34"/>
                  <a:gd name="T5" fmla="*/ 22 h 28"/>
                  <a:gd name="T6" fmla="*/ 0 w 34"/>
                  <a:gd name="T7" fmla="*/ 18 h 28"/>
                  <a:gd name="T8" fmla="*/ 0 w 34"/>
                  <a:gd name="T9" fmla="*/ 14 h 28"/>
                  <a:gd name="T10" fmla="*/ 0 w 34"/>
                  <a:gd name="T11" fmla="*/ 12 h 28"/>
                  <a:gd name="T12" fmla="*/ 2 w 34"/>
                  <a:gd name="T13" fmla="*/ 8 h 28"/>
                  <a:gd name="T14" fmla="*/ 6 w 34"/>
                  <a:gd name="T15" fmla="*/ 4 h 28"/>
                  <a:gd name="T16" fmla="*/ 10 w 34"/>
                  <a:gd name="T17" fmla="*/ 2 h 28"/>
                  <a:gd name="T18" fmla="*/ 12 w 34"/>
                  <a:gd name="T19" fmla="*/ 0 h 28"/>
                  <a:gd name="T20" fmla="*/ 12 w 34"/>
                  <a:gd name="T21" fmla="*/ 0 h 28"/>
                  <a:gd name="T22" fmla="*/ 14 w 34"/>
                  <a:gd name="T23" fmla="*/ 0 h 28"/>
                  <a:gd name="T24" fmla="*/ 18 w 34"/>
                  <a:gd name="T25" fmla="*/ 0 h 28"/>
                  <a:gd name="T26" fmla="*/ 24 w 34"/>
                  <a:gd name="T27" fmla="*/ 2 h 28"/>
                  <a:gd name="T28" fmla="*/ 26 w 34"/>
                  <a:gd name="T29" fmla="*/ 4 h 28"/>
                  <a:gd name="T30" fmla="*/ 28 w 34"/>
                  <a:gd name="T31" fmla="*/ 6 h 28"/>
                  <a:gd name="T32" fmla="*/ 30 w 34"/>
                  <a:gd name="T33" fmla="*/ 10 h 28"/>
                  <a:gd name="T34" fmla="*/ 32 w 34"/>
                  <a:gd name="T35" fmla="*/ 14 h 28"/>
                  <a:gd name="T36" fmla="*/ 34 w 34"/>
                  <a:gd name="T37" fmla="*/ 18 h 28"/>
                  <a:gd name="T38" fmla="*/ 34 w 34"/>
                  <a:gd name="T39" fmla="*/ 20 h 28"/>
                  <a:gd name="T40" fmla="*/ 32 w 34"/>
                  <a:gd name="T41" fmla="*/ 18 h 28"/>
                  <a:gd name="T42" fmla="*/ 30 w 34"/>
                  <a:gd name="T43" fmla="*/ 16 h 28"/>
                  <a:gd name="T44" fmla="*/ 28 w 34"/>
                  <a:gd name="T45" fmla="*/ 12 h 28"/>
                  <a:gd name="T46" fmla="*/ 26 w 34"/>
                  <a:gd name="T47" fmla="*/ 10 h 28"/>
                  <a:gd name="T48" fmla="*/ 22 w 34"/>
                  <a:gd name="T49" fmla="*/ 6 h 28"/>
                  <a:gd name="T50" fmla="*/ 18 w 34"/>
                  <a:gd name="T51" fmla="*/ 6 h 28"/>
                  <a:gd name="T52" fmla="*/ 16 w 34"/>
                  <a:gd name="T53" fmla="*/ 6 h 28"/>
                  <a:gd name="T54" fmla="*/ 12 w 34"/>
                  <a:gd name="T55" fmla="*/ 6 h 28"/>
                  <a:gd name="T56" fmla="*/ 10 w 34"/>
                  <a:gd name="T57" fmla="*/ 6 h 28"/>
                  <a:gd name="T58" fmla="*/ 8 w 34"/>
                  <a:gd name="T59" fmla="*/ 8 h 28"/>
                  <a:gd name="T60" fmla="*/ 6 w 34"/>
                  <a:gd name="T61" fmla="*/ 10 h 28"/>
                  <a:gd name="T62" fmla="*/ 4 w 34"/>
                  <a:gd name="T63" fmla="*/ 12 h 28"/>
                  <a:gd name="T64" fmla="*/ 4 w 34"/>
                  <a:gd name="T65" fmla="*/ 16 h 28"/>
                  <a:gd name="T66" fmla="*/ 2 w 34"/>
                  <a:gd name="T67" fmla="*/ 20 h 28"/>
                  <a:gd name="T68" fmla="*/ 0 w 34"/>
                  <a:gd name="T69" fmla="*/ 26 h 28"/>
                  <a:gd name="T70" fmla="*/ 0 w 3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28">
                    <a:moveTo>
                      <a:pt x="0" y="28"/>
                    </a:moveTo>
                    <a:lnTo>
                      <a:pt x="0" y="28"/>
                    </a:lnTo>
                    <a:lnTo>
                      <a:pt x="0" y="26"/>
                    </a:lnTo>
                    <a:lnTo>
                      <a:pt x="0" y="26"/>
                    </a:lnTo>
                    <a:lnTo>
                      <a:pt x="0" y="22"/>
                    </a:lnTo>
                    <a:lnTo>
                      <a:pt x="0" y="22"/>
                    </a:lnTo>
                    <a:lnTo>
                      <a:pt x="0" y="18"/>
                    </a:lnTo>
                    <a:lnTo>
                      <a:pt x="0" y="18"/>
                    </a:lnTo>
                    <a:lnTo>
                      <a:pt x="0" y="14"/>
                    </a:lnTo>
                    <a:lnTo>
                      <a:pt x="0" y="14"/>
                    </a:lnTo>
                    <a:lnTo>
                      <a:pt x="0" y="12"/>
                    </a:lnTo>
                    <a:lnTo>
                      <a:pt x="0" y="12"/>
                    </a:lnTo>
                    <a:lnTo>
                      <a:pt x="2" y="8"/>
                    </a:lnTo>
                    <a:lnTo>
                      <a:pt x="2" y="8"/>
                    </a:lnTo>
                    <a:lnTo>
                      <a:pt x="6" y="4"/>
                    </a:lnTo>
                    <a:lnTo>
                      <a:pt x="6" y="4"/>
                    </a:lnTo>
                    <a:lnTo>
                      <a:pt x="8" y="2"/>
                    </a:lnTo>
                    <a:lnTo>
                      <a:pt x="10" y="2"/>
                    </a:lnTo>
                    <a:lnTo>
                      <a:pt x="12" y="0"/>
                    </a:lnTo>
                    <a:lnTo>
                      <a:pt x="12" y="0"/>
                    </a:lnTo>
                    <a:lnTo>
                      <a:pt x="12" y="0"/>
                    </a:lnTo>
                    <a:lnTo>
                      <a:pt x="12" y="0"/>
                    </a:lnTo>
                    <a:lnTo>
                      <a:pt x="14" y="0"/>
                    </a:lnTo>
                    <a:lnTo>
                      <a:pt x="14" y="0"/>
                    </a:lnTo>
                    <a:lnTo>
                      <a:pt x="16" y="0"/>
                    </a:lnTo>
                    <a:lnTo>
                      <a:pt x="18" y="0"/>
                    </a:lnTo>
                    <a:lnTo>
                      <a:pt x="18" y="0"/>
                    </a:lnTo>
                    <a:lnTo>
                      <a:pt x="24" y="2"/>
                    </a:lnTo>
                    <a:lnTo>
                      <a:pt x="24" y="2"/>
                    </a:lnTo>
                    <a:lnTo>
                      <a:pt x="26" y="4"/>
                    </a:lnTo>
                    <a:lnTo>
                      <a:pt x="26" y="4"/>
                    </a:lnTo>
                    <a:lnTo>
                      <a:pt x="28" y="6"/>
                    </a:lnTo>
                    <a:lnTo>
                      <a:pt x="28" y="6"/>
                    </a:lnTo>
                    <a:lnTo>
                      <a:pt x="30" y="10"/>
                    </a:lnTo>
                    <a:lnTo>
                      <a:pt x="30" y="10"/>
                    </a:lnTo>
                    <a:lnTo>
                      <a:pt x="32" y="14"/>
                    </a:lnTo>
                    <a:lnTo>
                      <a:pt x="32" y="14"/>
                    </a:lnTo>
                    <a:lnTo>
                      <a:pt x="34" y="18"/>
                    </a:lnTo>
                    <a:lnTo>
                      <a:pt x="34" y="18"/>
                    </a:lnTo>
                    <a:lnTo>
                      <a:pt x="34" y="20"/>
                    </a:lnTo>
                    <a:lnTo>
                      <a:pt x="34" y="20"/>
                    </a:lnTo>
                    <a:lnTo>
                      <a:pt x="32" y="18"/>
                    </a:lnTo>
                    <a:lnTo>
                      <a:pt x="32" y="18"/>
                    </a:lnTo>
                    <a:lnTo>
                      <a:pt x="30" y="16"/>
                    </a:lnTo>
                    <a:lnTo>
                      <a:pt x="30" y="16"/>
                    </a:lnTo>
                    <a:lnTo>
                      <a:pt x="28" y="12"/>
                    </a:lnTo>
                    <a:lnTo>
                      <a:pt x="28" y="12"/>
                    </a:lnTo>
                    <a:lnTo>
                      <a:pt x="26" y="10"/>
                    </a:lnTo>
                    <a:lnTo>
                      <a:pt x="26" y="10"/>
                    </a:lnTo>
                    <a:lnTo>
                      <a:pt x="22" y="6"/>
                    </a:lnTo>
                    <a:lnTo>
                      <a:pt x="22" y="6"/>
                    </a:lnTo>
                    <a:lnTo>
                      <a:pt x="18" y="6"/>
                    </a:lnTo>
                    <a:lnTo>
                      <a:pt x="16" y="6"/>
                    </a:lnTo>
                    <a:lnTo>
                      <a:pt x="16" y="6"/>
                    </a:lnTo>
                    <a:lnTo>
                      <a:pt x="14" y="6"/>
                    </a:lnTo>
                    <a:lnTo>
                      <a:pt x="12" y="6"/>
                    </a:lnTo>
                    <a:lnTo>
                      <a:pt x="12" y="6"/>
                    </a:lnTo>
                    <a:lnTo>
                      <a:pt x="10" y="6"/>
                    </a:lnTo>
                    <a:lnTo>
                      <a:pt x="10" y="6"/>
                    </a:lnTo>
                    <a:lnTo>
                      <a:pt x="8" y="8"/>
                    </a:lnTo>
                    <a:lnTo>
                      <a:pt x="6" y="8"/>
                    </a:lnTo>
                    <a:lnTo>
                      <a:pt x="6" y="10"/>
                    </a:lnTo>
                    <a:lnTo>
                      <a:pt x="6" y="10"/>
                    </a:lnTo>
                    <a:lnTo>
                      <a:pt x="4" y="12"/>
                    </a:lnTo>
                    <a:lnTo>
                      <a:pt x="4" y="12"/>
                    </a:lnTo>
                    <a:lnTo>
                      <a:pt x="4" y="16"/>
                    </a:lnTo>
                    <a:lnTo>
                      <a:pt x="4" y="16"/>
                    </a:lnTo>
                    <a:lnTo>
                      <a:pt x="2" y="20"/>
                    </a:lnTo>
                    <a:lnTo>
                      <a:pt x="2" y="20"/>
                    </a:lnTo>
                    <a:lnTo>
                      <a:pt x="0" y="26"/>
                    </a:lnTo>
                    <a:lnTo>
                      <a:pt x="0" y="26"/>
                    </a:lnTo>
                    <a:lnTo>
                      <a:pt x="0" y="28"/>
                    </a:lnTo>
                    <a:lnTo>
                      <a:pt x="0" y="28"/>
                    </a:lnTo>
                    <a:close/>
                  </a:path>
                </a:pathLst>
              </a:custGeom>
              <a:solidFill>
                <a:srgbClr val="A83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18" name="Freeform 429"/>
              <p:cNvSpPr>
                <a:spLocks/>
              </p:cNvSpPr>
              <p:nvPr/>
            </p:nvSpPr>
            <p:spPr bwMode="auto">
              <a:xfrm>
                <a:off x="4621213" y="1535113"/>
                <a:ext cx="44450" cy="31750"/>
              </a:xfrm>
              <a:custGeom>
                <a:avLst/>
                <a:gdLst>
                  <a:gd name="T0" fmla="*/ 0 w 28"/>
                  <a:gd name="T1" fmla="*/ 20 h 20"/>
                  <a:gd name="T2" fmla="*/ 0 w 28"/>
                  <a:gd name="T3" fmla="*/ 18 h 20"/>
                  <a:gd name="T4" fmla="*/ 0 w 28"/>
                  <a:gd name="T5" fmla="*/ 16 h 20"/>
                  <a:gd name="T6" fmla="*/ 0 w 28"/>
                  <a:gd name="T7" fmla="*/ 12 h 20"/>
                  <a:gd name="T8" fmla="*/ 2 w 28"/>
                  <a:gd name="T9" fmla="*/ 8 h 20"/>
                  <a:gd name="T10" fmla="*/ 4 w 28"/>
                  <a:gd name="T11" fmla="*/ 6 h 20"/>
                  <a:gd name="T12" fmla="*/ 8 w 28"/>
                  <a:gd name="T13" fmla="*/ 2 h 20"/>
                  <a:gd name="T14" fmla="*/ 12 w 28"/>
                  <a:gd name="T15" fmla="*/ 0 h 20"/>
                  <a:gd name="T16" fmla="*/ 14 w 28"/>
                  <a:gd name="T17" fmla="*/ 0 h 20"/>
                  <a:gd name="T18" fmla="*/ 14 w 28"/>
                  <a:gd name="T19" fmla="*/ 0 h 20"/>
                  <a:gd name="T20" fmla="*/ 16 w 28"/>
                  <a:gd name="T21" fmla="*/ 0 h 20"/>
                  <a:gd name="T22" fmla="*/ 18 w 28"/>
                  <a:gd name="T23" fmla="*/ 2 h 20"/>
                  <a:gd name="T24" fmla="*/ 24 w 28"/>
                  <a:gd name="T25" fmla="*/ 4 h 20"/>
                  <a:gd name="T26" fmla="*/ 26 w 28"/>
                  <a:gd name="T27" fmla="*/ 8 h 20"/>
                  <a:gd name="T28" fmla="*/ 26 w 28"/>
                  <a:gd name="T29" fmla="*/ 12 h 20"/>
                  <a:gd name="T30" fmla="*/ 28 w 28"/>
                  <a:gd name="T31" fmla="*/ 16 h 20"/>
                  <a:gd name="T32" fmla="*/ 28 w 28"/>
                  <a:gd name="T33" fmla="*/ 18 h 20"/>
                  <a:gd name="T34" fmla="*/ 26 w 28"/>
                  <a:gd name="T35" fmla="*/ 20 h 20"/>
                  <a:gd name="T36" fmla="*/ 26 w 28"/>
                  <a:gd name="T37" fmla="*/ 18 h 20"/>
                  <a:gd name="T38" fmla="*/ 26 w 28"/>
                  <a:gd name="T39" fmla="*/ 16 h 20"/>
                  <a:gd name="T40" fmla="*/ 24 w 28"/>
                  <a:gd name="T41" fmla="*/ 14 h 20"/>
                  <a:gd name="T42" fmla="*/ 22 w 28"/>
                  <a:gd name="T43" fmla="*/ 10 h 20"/>
                  <a:gd name="T44" fmla="*/ 20 w 28"/>
                  <a:gd name="T45" fmla="*/ 8 h 20"/>
                  <a:gd name="T46" fmla="*/ 18 w 28"/>
                  <a:gd name="T47" fmla="*/ 6 h 20"/>
                  <a:gd name="T48" fmla="*/ 16 w 28"/>
                  <a:gd name="T49" fmla="*/ 6 h 20"/>
                  <a:gd name="T50" fmla="*/ 14 w 28"/>
                  <a:gd name="T51" fmla="*/ 6 h 20"/>
                  <a:gd name="T52" fmla="*/ 14 w 28"/>
                  <a:gd name="T53" fmla="*/ 6 h 20"/>
                  <a:gd name="T54" fmla="*/ 14 w 28"/>
                  <a:gd name="T55" fmla="*/ 6 h 20"/>
                  <a:gd name="T56" fmla="*/ 12 w 28"/>
                  <a:gd name="T57" fmla="*/ 6 h 20"/>
                  <a:gd name="T58" fmla="*/ 10 w 28"/>
                  <a:gd name="T59" fmla="*/ 6 h 20"/>
                  <a:gd name="T60" fmla="*/ 8 w 28"/>
                  <a:gd name="T61" fmla="*/ 8 h 20"/>
                  <a:gd name="T62" fmla="*/ 6 w 28"/>
                  <a:gd name="T63" fmla="*/ 10 h 20"/>
                  <a:gd name="T64" fmla="*/ 4 w 28"/>
                  <a:gd name="T65" fmla="*/ 14 h 20"/>
                  <a:gd name="T66" fmla="*/ 2 w 28"/>
                  <a:gd name="T67" fmla="*/ 18 h 20"/>
                  <a:gd name="T68" fmla="*/ 0 w 28"/>
                  <a:gd name="T6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20">
                    <a:moveTo>
                      <a:pt x="0" y="20"/>
                    </a:moveTo>
                    <a:lnTo>
                      <a:pt x="0" y="20"/>
                    </a:lnTo>
                    <a:lnTo>
                      <a:pt x="0" y="18"/>
                    </a:lnTo>
                    <a:lnTo>
                      <a:pt x="0" y="18"/>
                    </a:lnTo>
                    <a:lnTo>
                      <a:pt x="0" y="16"/>
                    </a:lnTo>
                    <a:lnTo>
                      <a:pt x="0" y="16"/>
                    </a:lnTo>
                    <a:lnTo>
                      <a:pt x="0" y="12"/>
                    </a:lnTo>
                    <a:lnTo>
                      <a:pt x="0" y="12"/>
                    </a:lnTo>
                    <a:lnTo>
                      <a:pt x="2" y="8"/>
                    </a:lnTo>
                    <a:lnTo>
                      <a:pt x="2" y="8"/>
                    </a:lnTo>
                    <a:lnTo>
                      <a:pt x="4" y="6"/>
                    </a:lnTo>
                    <a:lnTo>
                      <a:pt x="4" y="6"/>
                    </a:lnTo>
                    <a:lnTo>
                      <a:pt x="8" y="2"/>
                    </a:lnTo>
                    <a:lnTo>
                      <a:pt x="8" y="2"/>
                    </a:lnTo>
                    <a:lnTo>
                      <a:pt x="12" y="0"/>
                    </a:lnTo>
                    <a:lnTo>
                      <a:pt x="12" y="0"/>
                    </a:lnTo>
                    <a:lnTo>
                      <a:pt x="14" y="0"/>
                    </a:lnTo>
                    <a:lnTo>
                      <a:pt x="14" y="0"/>
                    </a:lnTo>
                    <a:lnTo>
                      <a:pt x="14" y="0"/>
                    </a:lnTo>
                    <a:lnTo>
                      <a:pt x="14" y="0"/>
                    </a:lnTo>
                    <a:lnTo>
                      <a:pt x="16" y="0"/>
                    </a:lnTo>
                    <a:lnTo>
                      <a:pt x="16" y="0"/>
                    </a:lnTo>
                    <a:lnTo>
                      <a:pt x="18" y="2"/>
                    </a:lnTo>
                    <a:lnTo>
                      <a:pt x="18" y="2"/>
                    </a:lnTo>
                    <a:lnTo>
                      <a:pt x="18" y="2"/>
                    </a:lnTo>
                    <a:lnTo>
                      <a:pt x="24" y="4"/>
                    </a:lnTo>
                    <a:lnTo>
                      <a:pt x="24" y="4"/>
                    </a:lnTo>
                    <a:lnTo>
                      <a:pt x="26" y="8"/>
                    </a:lnTo>
                    <a:lnTo>
                      <a:pt x="26" y="8"/>
                    </a:lnTo>
                    <a:lnTo>
                      <a:pt x="26" y="12"/>
                    </a:lnTo>
                    <a:lnTo>
                      <a:pt x="26" y="12"/>
                    </a:lnTo>
                    <a:lnTo>
                      <a:pt x="28" y="16"/>
                    </a:lnTo>
                    <a:lnTo>
                      <a:pt x="28" y="16"/>
                    </a:lnTo>
                    <a:lnTo>
                      <a:pt x="28" y="18"/>
                    </a:lnTo>
                    <a:lnTo>
                      <a:pt x="28" y="18"/>
                    </a:lnTo>
                    <a:lnTo>
                      <a:pt x="26" y="20"/>
                    </a:lnTo>
                    <a:lnTo>
                      <a:pt x="26" y="20"/>
                    </a:lnTo>
                    <a:lnTo>
                      <a:pt x="26" y="18"/>
                    </a:lnTo>
                    <a:lnTo>
                      <a:pt x="26" y="18"/>
                    </a:lnTo>
                    <a:lnTo>
                      <a:pt x="26" y="16"/>
                    </a:lnTo>
                    <a:lnTo>
                      <a:pt x="26" y="16"/>
                    </a:lnTo>
                    <a:lnTo>
                      <a:pt x="24" y="14"/>
                    </a:lnTo>
                    <a:lnTo>
                      <a:pt x="24" y="14"/>
                    </a:lnTo>
                    <a:lnTo>
                      <a:pt x="22" y="10"/>
                    </a:lnTo>
                    <a:lnTo>
                      <a:pt x="22" y="10"/>
                    </a:lnTo>
                    <a:lnTo>
                      <a:pt x="20" y="8"/>
                    </a:lnTo>
                    <a:lnTo>
                      <a:pt x="20" y="8"/>
                    </a:lnTo>
                    <a:lnTo>
                      <a:pt x="18" y="6"/>
                    </a:lnTo>
                    <a:lnTo>
                      <a:pt x="16" y="6"/>
                    </a:lnTo>
                    <a:lnTo>
                      <a:pt x="16" y="6"/>
                    </a:lnTo>
                    <a:lnTo>
                      <a:pt x="14" y="6"/>
                    </a:lnTo>
                    <a:lnTo>
                      <a:pt x="14" y="6"/>
                    </a:lnTo>
                    <a:lnTo>
                      <a:pt x="14" y="6"/>
                    </a:lnTo>
                    <a:lnTo>
                      <a:pt x="14" y="6"/>
                    </a:lnTo>
                    <a:lnTo>
                      <a:pt x="14" y="6"/>
                    </a:lnTo>
                    <a:lnTo>
                      <a:pt x="14" y="6"/>
                    </a:lnTo>
                    <a:lnTo>
                      <a:pt x="14" y="6"/>
                    </a:lnTo>
                    <a:lnTo>
                      <a:pt x="12" y="6"/>
                    </a:lnTo>
                    <a:lnTo>
                      <a:pt x="12" y="6"/>
                    </a:lnTo>
                    <a:lnTo>
                      <a:pt x="10" y="6"/>
                    </a:lnTo>
                    <a:lnTo>
                      <a:pt x="10" y="6"/>
                    </a:lnTo>
                    <a:lnTo>
                      <a:pt x="8" y="8"/>
                    </a:lnTo>
                    <a:lnTo>
                      <a:pt x="8" y="8"/>
                    </a:lnTo>
                    <a:lnTo>
                      <a:pt x="6" y="10"/>
                    </a:lnTo>
                    <a:lnTo>
                      <a:pt x="6" y="10"/>
                    </a:lnTo>
                    <a:lnTo>
                      <a:pt x="4" y="14"/>
                    </a:lnTo>
                    <a:lnTo>
                      <a:pt x="4" y="14"/>
                    </a:lnTo>
                    <a:lnTo>
                      <a:pt x="2" y="18"/>
                    </a:lnTo>
                    <a:lnTo>
                      <a:pt x="2" y="18"/>
                    </a:lnTo>
                    <a:lnTo>
                      <a:pt x="0" y="20"/>
                    </a:lnTo>
                    <a:lnTo>
                      <a:pt x="0" y="20"/>
                    </a:lnTo>
                    <a:close/>
                  </a:path>
                </a:pathLst>
              </a:custGeom>
              <a:solidFill>
                <a:srgbClr val="A83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454" name="Picture 4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443538" y="1563688"/>
                <a:ext cx="66675"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 name="Picture 43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475288" y="1601788"/>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 name="Picture 43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478463" y="1639888"/>
                <a:ext cx="571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 name="Picture 433"/>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497513" y="1827213"/>
                <a:ext cx="4762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 name="Picture 434"/>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475288" y="1874838"/>
                <a:ext cx="5715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 name="Picture 43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487988" y="1792288"/>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 name="Picture 43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405438" y="1608138"/>
                <a:ext cx="952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9" name="Freeform 437"/>
              <p:cNvSpPr>
                <a:spLocks noEditPoints="1"/>
              </p:cNvSpPr>
              <p:nvPr/>
            </p:nvSpPr>
            <p:spPr bwMode="auto">
              <a:xfrm>
                <a:off x="5414963" y="1611313"/>
                <a:ext cx="57150" cy="282575"/>
              </a:xfrm>
              <a:custGeom>
                <a:avLst/>
                <a:gdLst>
                  <a:gd name="T0" fmla="*/ 6 w 36"/>
                  <a:gd name="T1" fmla="*/ 130 h 178"/>
                  <a:gd name="T2" fmla="*/ 12 w 36"/>
                  <a:gd name="T3" fmla="*/ 164 h 178"/>
                  <a:gd name="T4" fmla="*/ 24 w 36"/>
                  <a:gd name="T5" fmla="*/ 172 h 178"/>
                  <a:gd name="T6" fmla="*/ 36 w 36"/>
                  <a:gd name="T7" fmla="*/ 178 h 178"/>
                  <a:gd name="T8" fmla="*/ 34 w 36"/>
                  <a:gd name="T9" fmla="*/ 174 h 178"/>
                  <a:gd name="T10" fmla="*/ 34 w 36"/>
                  <a:gd name="T11" fmla="*/ 174 h 178"/>
                  <a:gd name="T12" fmla="*/ 24 w 36"/>
                  <a:gd name="T13" fmla="*/ 168 h 178"/>
                  <a:gd name="T14" fmla="*/ 20 w 36"/>
                  <a:gd name="T15" fmla="*/ 166 h 178"/>
                  <a:gd name="T16" fmla="*/ 16 w 36"/>
                  <a:gd name="T17" fmla="*/ 162 h 178"/>
                  <a:gd name="T18" fmla="*/ 12 w 36"/>
                  <a:gd name="T19" fmla="*/ 152 h 178"/>
                  <a:gd name="T20" fmla="*/ 10 w 36"/>
                  <a:gd name="T21" fmla="*/ 148 h 178"/>
                  <a:gd name="T22" fmla="*/ 10 w 36"/>
                  <a:gd name="T23" fmla="*/ 140 h 178"/>
                  <a:gd name="T24" fmla="*/ 8 w 36"/>
                  <a:gd name="T25" fmla="*/ 132 h 178"/>
                  <a:gd name="T26" fmla="*/ 8 w 36"/>
                  <a:gd name="T27" fmla="*/ 102 h 178"/>
                  <a:gd name="T28" fmla="*/ 8 w 36"/>
                  <a:gd name="T29" fmla="*/ 104 h 178"/>
                  <a:gd name="T30" fmla="*/ 8 w 36"/>
                  <a:gd name="T31" fmla="*/ 104 h 178"/>
                  <a:gd name="T32" fmla="*/ 6 w 36"/>
                  <a:gd name="T33" fmla="*/ 124 h 178"/>
                  <a:gd name="T34" fmla="*/ 6 w 36"/>
                  <a:gd name="T35" fmla="*/ 128 h 178"/>
                  <a:gd name="T36" fmla="*/ 8 w 36"/>
                  <a:gd name="T37" fmla="*/ 130 h 178"/>
                  <a:gd name="T38" fmla="*/ 8 w 36"/>
                  <a:gd name="T39" fmla="*/ 124 h 178"/>
                  <a:gd name="T40" fmla="*/ 8 w 36"/>
                  <a:gd name="T41" fmla="*/ 116 h 178"/>
                  <a:gd name="T42" fmla="*/ 10 w 36"/>
                  <a:gd name="T43" fmla="*/ 112 h 178"/>
                  <a:gd name="T44" fmla="*/ 10 w 36"/>
                  <a:gd name="T45" fmla="*/ 104 h 178"/>
                  <a:gd name="T46" fmla="*/ 10 w 36"/>
                  <a:gd name="T47" fmla="*/ 102 h 178"/>
                  <a:gd name="T48" fmla="*/ 10 w 36"/>
                  <a:gd name="T49" fmla="*/ 102 h 178"/>
                  <a:gd name="T50" fmla="*/ 12 w 36"/>
                  <a:gd name="T51" fmla="*/ 74 h 178"/>
                  <a:gd name="T52" fmla="*/ 10 w 36"/>
                  <a:gd name="T53" fmla="*/ 74 h 178"/>
                  <a:gd name="T54" fmla="*/ 10 w 36"/>
                  <a:gd name="T55" fmla="*/ 88 h 178"/>
                  <a:gd name="T56" fmla="*/ 8 w 36"/>
                  <a:gd name="T57" fmla="*/ 100 h 178"/>
                  <a:gd name="T58" fmla="*/ 10 w 36"/>
                  <a:gd name="T59" fmla="*/ 102 h 178"/>
                  <a:gd name="T60" fmla="*/ 12 w 36"/>
                  <a:gd name="T61" fmla="*/ 100 h 178"/>
                  <a:gd name="T62" fmla="*/ 12 w 36"/>
                  <a:gd name="T63" fmla="*/ 96 h 178"/>
                  <a:gd name="T64" fmla="*/ 12 w 36"/>
                  <a:gd name="T65" fmla="*/ 92 h 178"/>
                  <a:gd name="T66" fmla="*/ 12 w 36"/>
                  <a:gd name="T67" fmla="*/ 84 h 178"/>
                  <a:gd name="T68" fmla="*/ 12 w 36"/>
                  <a:gd name="T69" fmla="*/ 76 h 178"/>
                  <a:gd name="T70" fmla="*/ 12 w 36"/>
                  <a:gd name="T71" fmla="*/ 74 h 178"/>
                  <a:gd name="T72" fmla="*/ 6 w 36"/>
                  <a:gd name="T73" fmla="*/ 46 h 178"/>
                  <a:gd name="T74" fmla="*/ 4 w 36"/>
                  <a:gd name="T75" fmla="*/ 48 h 178"/>
                  <a:gd name="T76" fmla="*/ 10 w 36"/>
                  <a:gd name="T77" fmla="*/ 72 h 178"/>
                  <a:gd name="T78" fmla="*/ 12 w 36"/>
                  <a:gd name="T79" fmla="*/ 72 h 178"/>
                  <a:gd name="T80" fmla="*/ 10 w 36"/>
                  <a:gd name="T81" fmla="*/ 68 h 178"/>
                  <a:gd name="T82" fmla="*/ 10 w 36"/>
                  <a:gd name="T83" fmla="*/ 60 h 178"/>
                  <a:gd name="T84" fmla="*/ 8 w 36"/>
                  <a:gd name="T85" fmla="*/ 52 h 178"/>
                  <a:gd name="T86" fmla="*/ 6 w 36"/>
                  <a:gd name="T87" fmla="*/ 46 h 178"/>
                  <a:gd name="T88" fmla="*/ 26 w 36"/>
                  <a:gd name="T89" fmla="*/ 0 h 178"/>
                  <a:gd name="T90" fmla="*/ 16 w 36"/>
                  <a:gd name="T91" fmla="*/ 14 h 178"/>
                  <a:gd name="T92" fmla="*/ 0 w 36"/>
                  <a:gd name="T93" fmla="*/ 38 h 178"/>
                  <a:gd name="T94" fmla="*/ 4 w 36"/>
                  <a:gd name="T95" fmla="*/ 46 h 178"/>
                  <a:gd name="T96" fmla="*/ 6 w 36"/>
                  <a:gd name="T97" fmla="*/ 46 h 178"/>
                  <a:gd name="T98" fmla="*/ 26 w 36"/>
                  <a:gd name="T99" fmla="*/ 2 h 178"/>
                  <a:gd name="T100" fmla="*/ 26 w 36"/>
                  <a:gd name="T101" fmla="*/ 2 h 178"/>
                  <a:gd name="T102" fmla="*/ 26 w 36"/>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178">
                    <a:moveTo>
                      <a:pt x="6" y="130"/>
                    </a:moveTo>
                    <a:lnTo>
                      <a:pt x="6" y="130"/>
                    </a:lnTo>
                    <a:lnTo>
                      <a:pt x="8" y="150"/>
                    </a:lnTo>
                    <a:lnTo>
                      <a:pt x="12" y="164"/>
                    </a:lnTo>
                    <a:lnTo>
                      <a:pt x="12" y="164"/>
                    </a:lnTo>
                    <a:lnTo>
                      <a:pt x="24" y="172"/>
                    </a:lnTo>
                    <a:lnTo>
                      <a:pt x="36" y="178"/>
                    </a:lnTo>
                    <a:lnTo>
                      <a:pt x="36" y="178"/>
                    </a:lnTo>
                    <a:lnTo>
                      <a:pt x="34" y="174"/>
                    </a:lnTo>
                    <a:lnTo>
                      <a:pt x="34" y="174"/>
                    </a:lnTo>
                    <a:lnTo>
                      <a:pt x="34" y="174"/>
                    </a:lnTo>
                    <a:lnTo>
                      <a:pt x="34" y="174"/>
                    </a:lnTo>
                    <a:lnTo>
                      <a:pt x="26" y="170"/>
                    </a:lnTo>
                    <a:lnTo>
                      <a:pt x="24" y="168"/>
                    </a:lnTo>
                    <a:lnTo>
                      <a:pt x="24" y="168"/>
                    </a:lnTo>
                    <a:lnTo>
                      <a:pt x="20" y="166"/>
                    </a:lnTo>
                    <a:lnTo>
                      <a:pt x="16" y="162"/>
                    </a:lnTo>
                    <a:lnTo>
                      <a:pt x="16" y="162"/>
                    </a:lnTo>
                    <a:lnTo>
                      <a:pt x="12" y="156"/>
                    </a:lnTo>
                    <a:lnTo>
                      <a:pt x="12" y="152"/>
                    </a:lnTo>
                    <a:lnTo>
                      <a:pt x="10" y="148"/>
                    </a:lnTo>
                    <a:lnTo>
                      <a:pt x="10" y="148"/>
                    </a:lnTo>
                    <a:lnTo>
                      <a:pt x="10" y="140"/>
                    </a:lnTo>
                    <a:lnTo>
                      <a:pt x="10" y="140"/>
                    </a:lnTo>
                    <a:lnTo>
                      <a:pt x="8" y="132"/>
                    </a:lnTo>
                    <a:lnTo>
                      <a:pt x="8" y="132"/>
                    </a:lnTo>
                    <a:lnTo>
                      <a:pt x="6" y="130"/>
                    </a:lnTo>
                    <a:close/>
                    <a:moveTo>
                      <a:pt x="8" y="102"/>
                    </a:moveTo>
                    <a:lnTo>
                      <a:pt x="8" y="102"/>
                    </a:lnTo>
                    <a:lnTo>
                      <a:pt x="8" y="104"/>
                    </a:lnTo>
                    <a:lnTo>
                      <a:pt x="8" y="104"/>
                    </a:lnTo>
                    <a:lnTo>
                      <a:pt x="8" y="104"/>
                    </a:lnTo>
                    <a:lnTo>
                      <a:pt x="6" y="114"/>
                    </a:lnTo>
                    <a:lnTo>
                      <a:pt x="6" y="124"/>
                    </a:lnTo>
                    <a:lnTo>
                      <a:pt x="6" y="124"/>
                    </a:lnTo>
                    <a:lnTo>
                      <a:pt x="6" y="128"/>
                    </a:lnTo>
                    <a:lnTo>
                      <a:pt x="6" y="128"/>
                    </a:lnTo>
                    <a:lnTo>
                      <a:pt x="8" y="130"/>
                    </a:lnTo>
                    <a:lnTo>
                      <a:pt x="8" y="130"/>
                    </a:lnTo>
                    <a:lnTo>
                      <a:pt x="8" y="124"/>
                    </a:lnTo>
                    <a:lnTo>
                      <a:pt x="8" y="124"/>
                    </a:lnTo>
                    <a:lnTo>
                      <a:pt x="8" y="116"/>
                    </a:lnTo>
                    <a:lnTo>
                      <a:pt x="8" y="116"/>
                    </a:lnTo>
                    <a:lnTo>
                      <a:pt x="10" y="112"/>
                    </a:lnTo>
                    <a:lnTo>
                      <a:pt x="10" y="108"/>
                    </a:lnTo>
                    <a:lnTo>
                      <a:pt x="10" y="104"/>
                    </a:lnTo>
                    <a:lnTo>
                      <a:pt x="10" y="102"/>
                    </a:lnTo>
                    <a:lnTo>
                      <a:pt x="10" y="102"/>
                    </a:lnTo>
                    <a:lnTo>
                      <a:pt x="10" y="102"/>
                    </a:lnTo>
                    <a:lnTo>
                      <a:pt x="10" y="102"/>
                    </a:lnTo>
                    <a:lnTo>
                      <a:pt x="8" y="102"/>
                    </a:lnTo>
                    <a:close/>
                    <a:moveTo>
                      <a:pt x="12" y="74"/>
                    </a:moveTo>
                    <a:lnTo>
                      <a:pt x="12" y="74"/>
                    </a:lnTo>
                    <a:lnTo>
                      <a:pt x="10" y="74"/>
                    </a:lnTo>
                    <a:lnTo>
                      <a:pt x="10" y="74"/>
                    </a:lnTo>
                    <a:lnTo>
                      <a:pt x="10" y="88"/>
                    </a:lnTo>
                    <a:lnTo>
                      <a:pt x="8" y="100"/>
                    </a:lnTo>
                    <a:lnTo>
                      <a:pt x="8" y="100"/>
                    </a:lnTo>
                    <a:lnTo>
                      <a:pt x="10" y="102"/>
                    </a:lnTo>
                    <a:lnTo>
                      <a:pt x="10" y="102"/>
                    </a:lnTo>
                    <a:lnTo>
                      <a:pt x="10" y="102"/>
                    </a:lnTo>
                    <a:lnTo>
                      <a:pt x="12" y="100"/>
                    </a:lnTo>
                    <a:lnTo>
                      <a:pt x="12" y="100"/>
                    </a:lnTo>
                    <a:lnTo>
                      <a:pt x="12" y="96"/>
                    </a:lnTo>
                    <a:lnTo>
                      <a:pt x="12" y="96"/>
                    </a:lnTo>
                    <a:lnTo>
                      <a:pt x="12" y="92"/>
                    </a:lnTo>
                    <a:lnTo>
                      <a:pt x="12" y="92"/>
                    </a:lnTo>
                    <a:lnTo>
                      <a:pt x="12" y="84"/>
                    </a:lnTo>
                    <a:lnTo>
                      <a:pt x="12" y="84"/>
                    </a:lnTo>
                    <a:lnTo>
                      <a:pt x="12" y="76"/>
                    </a:lnTo>
                    <a:lnTo>
                      <a:pt x="12" y="76"/>
                    </a:lnTo>
                    <a:lnTo>
                      <a:pt x="12" y="74"/>
                    </a:lnTo>
                    <a:close/>
                    <a:moveTo>
                      <a:pt x="6" y="46"/>
                    </a:moveTo>
                    <a:lnTo>
                      <a:pt x="6" y="46"/>
                    </a:lnTo>
                    <a:lnTo>
                      <a:pt x="4" y="48"/>
                    </a:lnTo>
                    <a:lnTo>
                      <a:pt x="4" y="48"/>
                    </a:lnTo>
                    <a:lnTo>
                      <a:pt x="8" y="60"/>
                    </a:lnTo>
                    <a:lnTo>
                      <a:pt x="10" y="72"/>
                    </a:lnTo>
                    <a:lnTo>
                      <a:pt x="10" y="72"/>
                    </a:lnTo>
                    <a:lnTo>
                      <a:pt x="12" y="72"/>
                    </a:lnTo>
                    <a:lnTo>
                      <a:pt x="12" y="72"/>
                    </a:lnTo>
                    <a:lnTo>
                      <a:pt x="10" y="68"/>
                    </a:lnTo>
                    <a:lnTo>
                      <a:pt x="10" y="68"/>
                    </a:lnTo>
                    <a:lnTo>
                      <a:pt x="10" y="60"/>
                    </a:lnTo>
                    <a:lnTo>
                      <a:pt x="10" y="60"/>
                    </a:lnTo>
                    <a:lnTo>
                      <a:pt x="8" y="52"/>
                    </a:lnTo>
                    <a:lnTo>
                      <a:pt x="8" y="52"/>
                    </a:lnTo>
                    <a:lnTo>
                      <a:pt x="6" y="46"/>
                    </a:lnTo>
                    <a:close/>
                    <a:moveTo>
                      <a:pt x="26" y="0"/>
                    </a:moveTo>
                    <a:lnTo>
                      <a:pt x="26" y="0"/>
                    </a:lnTo>
                    <a:lnTo>
                      <a:pt x="16" y="14"/>
                    </a:lnTo>
                    <a:lnTo>
                      <a:pt x="16" y="14"/>
                    </a:lnTo>
                    <a:lnTo>
                      <a:pt x="0" y="38"/>
                    </a:lnTo>
                    <a:lnTo>
                      <a:pt x="0" y="38"/>
                    </a:lnTo>
                    <a:lnTo>
                      <a:pt x="4" y="46"/>
                    </a:lnTo>
                    <a:lnTo>
                      <a:pt x="4" y="46"/>
                    </a:lnTo>
                    <a:lnTo>
                      <a:pt x="6" y="46"/>
                    </a:lnTo>
                    <a:lnTo>
                      <a:pt x="6" y="46"/>
                    </a:lnTo>
                    <a:lnTo>
                      <a:pt x="2" y="38"/>
                    </a:lnTo>
                    <a:lnTo>
                      <a:pt x="26" y="2"/>
                    </a:lnTo>
                    <a:lnTo>
                      <a:pt x="26" y="2"/>
                    </a:lnTo>
                    <a:lnTo>
                      <a:pt x="26" y="2"/>
                    </a:lnTo>
                    <a:lnTo>
                      <a:pt x="26" y="2"/>
                    </a:lnTo>
                    <a:lnTo>
                      <a:pt x="26"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0" name="Freeform 438"/>
              <p:cNvSpPr>
                <a:spLocks/>
              </p:cNvSpPr>
              <p:nvPr/>
            </p:nvSpPr>
            <p:spPr bwMode="auto">
              <a:xfrm>
                <a:off x="5424488" y="1817688"/>
                <a:ext cx="47625" cy="76200"/>
              </a:xfrm>
              <a:custGeom>
                <a:avLst/>
                <a:gdLst>
                  <a:gd name="T0" fmla="*/ 0 w 30"/>
                  <a:gd name="T1" fmla="*/ 0 h 48"/>
                  <a:gd name="T2" fmla="*/ 0 w 30"/>
                  <a:gd name="T3" fmla="*/ 0 h 48"/>
                  <a:gd name="T4" fmla="*/ 2 w 30"/>
                  <a:gd name="T5" fmla="*/ 20 h 48"/>
                  <a:gd name="T6" fmla="*/ 6 w 30"/>
                  <a:gd name="T7" fmla="*/ 34 h 48"/>
                  <a:gd name="T8" fmla="*/ 6 w 30"/>
                  <a:gd name="T9" fmla="*/ 34 h 48"/>
                  <a:gd name="T10" fmla="*/ 18 w 30"/>
                  <a:gd name="T11" fmla="*/ 42 h 48"/>
                  <a:gd name="T12" fmla="*/ 30 w 30"/>
                  <a:gd name="T13" fmla="*/ 48 h 48"/>
                  <a:gd name="T14" fmla="*/ 30 w 30"/>
                  <a:gd name="T15" fmla="*/ 48 h 48"/>
                  <a:gd name="T16" fmla="*/ 28 w 30"/>
                  <a:gd name="T17" fmla="*/ 44 h 48"/>
                  <a:gd name="T18" fmla="*/ 28 w 30"/>
                  <a:gd name="T19" fmla="*/ 44 h 48"/>
                  <a:gd name="T20" fmla="*/ 28 w 30"/>
                  <a:gd name="T21" fmla="*/ 44 h 48"/>
                  <a:gd name="T22" fmla="*/ 28 w 30"/>
                  <a:gd name="T23" fmla="*/ 44 h 48"/>
                  <a:gd name="T24" fmla="*/ 20 w 30"/>
                  <a:gd name="T25" fmla="*/ 40 h 48"/>
                  <a:gd name="T26" fmla="*/ 18 w 30"/>
                  <a:gd name="T27" fmla="*/ 38 h 48"/>
                  <a:gd name="T28" fmla="*/ 18 w 30"/>
                  <a:gd name="T29" fmla="*/ 38 h 48"/>
                  <a:gd name="T30" fmla="*/ 14 w 30"/>
                  <a:gd name="T31" fmla="*/ 36 h 48"/>
                  <a:gd name="T32" fmla="*/ 10 w 30"/>
                  <a:gd name="T33" fmla="*/ 32 h 48"/>
                  <a:gd name="T34" fmla="*/ 10 w 30"/>
                  <a:gd name="T35" fmla="*/ 32 h 48"/>
                  <a:gd name="T36" fmla="*/ 6 w 30"/>
                  <a:gd name="T37" fmla="*/ 26 h 48"/>
                  <a:gd name="T38" fmla="*/ 6 w 30"/>
                  <a:gd name="T39" fmla="*/ 22 h 48"/>
                  <a:gd name="T40" fmla="*/ 4 w 30"/>
                  <a:gd name="T41" fmla="*/ 18 h 48"/>
                  <a:gd name="T42" fmla="*/ 4 w 30"/>
                  <a:gd name="T43" fmla="*/ 18 h 48"/>
                  <a:gd name="T44" fmla="*/ 4 w 30"/>
                  <a:gd name="T45" fmla="*/ 10 h 48"/>
                  <a:gd name="T46" fmla="*/ 4 w 30"/>
                  <a:gd name="T47" fmla="*/ 10 h 48"/>
                  <a:gd name="T48" fmla="*/ 2 w 30"/>
                  <a:gd name="T49" fmla="*/ 2 h 48"/>
                  <a:gd name="T50" fmla="*/ 2 w 30"/>
                  <a:gd name="T51" fmla="*/ 2 h 48"/>
                  <a:gd name="T52" fmla="*/ 0 w 30"/>
                  <a:gd name="T5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8">
                    <a:moveTo>
                      <a:pt x="0" y="0"/>
                    </a:moveTo>
                    <a:lnTo>
                      <a:pt x="0" y="0"/>
                    </a:lnTo>
                    <a:lnTo>
                      <a:pt x="2" y="20"/>
                    </a:lnTo>
                    <a:lnTo>
                      <a:pt x="6" y="34"/>
                    </a:lnTo>
                    <a:lnTo>
                      <a:pt x="6" y="34"/>
                    </a:lnTo>
                    <a:lnTo>
                      <a:pt x="18" y="42"/>
                    </a:lnTo>
                    <a:lnTo>
                      <a:pt x="30" y="48"/>
                    </a:lnTo>
                    <a:lnTo>
                      <a:pt x="30" y="48"/>
                    </a:lnTo>
                    <a:lnTo>
                      <a:pt x="28" y="44"/>
                    </a:lnTo>
                    <a:lnTo>
                      <a:pt x="28" y="44"/>
                    </a:lnTo>
                    <a:lnTo>
                      <a:pt x="28" y="44"/>
                    </a:lnTo>
                    <a:lnTo>
                      <a:pt x="28" y="44"/>
                    </a:lnTo>
                    <a:lnTo>
                      <a:pt x="20" y="40"/>
                    </a:lnTo>
                    <a:lnTo>
                      <a:pt x="18" y="38"/>
                    </a:lnTo>
                    <a:lnTo>
                      <a:pt x="18" y="38"/>
                    </a:lnTo>
                    <a:lnTo>
                      <a:pt x="14" y="36"/>
                    </a:lnTo>
                    <a:lnTo>
                      <a:pt x="10" y="32"/>
                    </a:lnTo>
                    <a:lnTo>
                      <a:pt x="10" y="32"/>
                    </a:lnTo>
                    <a:lnTo>
                      <a:pt x="6" y="26"/>
                    </a:lnTo>
                    <a:lnTo>
                      <a:pt x="6" y="22"/>
                    </a:lnTo>
                    <a:lnTo>
                      <a:pt x="4" y="18"/>
                    </a:lnTo>
                    <a:lnTo>
                      <a:pt x="4" y="18"/>
                    </a:lnTo>
                    <a:lnTo>
                      <a:pt x="4" y="10"/>
                    </a:lnTo>
                    <a:lnTo>
                      <a:pt x="4" y="10"/>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1" name="Freeform 439"/>
              <p:cNvSpPr>
                <a:spLocks/>
              </p:cNvSpPr>
              <p:nvPr/>
            </p:nvSpPr>
            <p:spPr bwMode="auto">
              <a:xfrm>
                <a:off x="5424488" y="1773238"/>
                <a:ext cx="6350" cy="44450"/>
              </a:xfrm>
              <a:custGeom>
                <a:avLst/>
                <a:gdLst>
                  <a:gd name="T0" fmla="*/ 2 w 4"/>
                  <a:gd name="T1" fmla="*/ 0 h 28"/>
                  <a:gd name="T2" fmla="*/ 2 w 4"/>
                  <a:gd name="T3" fmla="*/ 0 h 28"/>
                  <a:gd name="T4" fmla="*/ 2 w 4"/>
                  <a:gd name="T5" fmla="*/ 2 h 28"/>
                  <a:gd name="T6" fmla="*/ 2 w 4"/>
                  <a:gd name="T7" fmla="*/ 2 h 28"/>
                  <a:gd name="T8" fmla="*/ 2 w 4"/>
                  <a:gd name="T9" fmla="*/ 2 h 28"/>
                  <a:gd name="T10" fmla="*/ 0 w 4"/>
                  <a:gd name="T11" fmla="*/ 12 h 28"/>
                  <a:gd name="T12" fmla="*/ 0 w 4"/>
                  <a:gd name="T13" fmla="*/ 22 h 28"/>
                  <a:gd name="T14" fmla="*/ 0 w 4"/>
                  <a:gd name="T15" fmla="*/ 22 h 28"/>
                  <a:gd name="T16" fmla="*/ 0 w 4"/>
                  <a:gd name="T17" fmla="*/ 26 h 28"/>
                  <a:gd name="T18" fmla="*/ 0 w 4"/>
                  <a:gd name="T19" fmla="*/ 26 h 28"/>
                  <a:gd name="T20" fmla="*/ 2 w 4"/>
                  <a:gd name="T21" fmla="*/ 28 h 28"/>
                  <a:gd name="T22" fmla="*/ 2 w 4"/>
                  <a:gd name="T23" fmla="*/ 28 h 28"/>
                  <a:gd name="T24" fmla="*/ 2 w 4"/>
                  <a:gd name="T25" fmla="*/ 22 h 28"/>
                  <a:gd name="T26" fmla="*/ 2 w 4"/>
                  <a:gd name="T27" fmla="*/ 22 h 28"/>
                  <a:gd name="T28" fmla="*/ 2 w 4"/>
                  <a:gd name="T29" fmla="*/ 14 h 28"/>
                  <a:gd name="T30" fmla="*/ 2 w 4"/>
                  <a:gd name="T31" fmla="*/ 14 h 28"/>
                  <a:gd name="T32" fmla="*/ 4 w 4"/>
                  <a:gd name="T33" fmla="*/ 10 h 28"/>
                  <a:gd name="T34" fmla="*/ 4 w 4"/>
                  <a:gd name="T35" fmla="*/ 6 h 28"/>
                  <a:gd name="T36" fmla="*/ 4 w 4"/>
                  <a:gd name="T37" fmla="*/ 2 h 28"/>
                  <a:gd name="T38" fmla="*/ 4 w 4"/>
                  <a:gd name="T39" fmla="*/ 0 h 28"/>
                  <a:gd name="T40" fmla="*/ 4 w 4"/>
                  <a:gd name="T41" fmla="*/ 0 h 28"/>
                  <a:gd name="T42" fmla="*/ 4 w 4"/>
                  <a:gd name="T43" fmla="*/ 0 h 28"/>
                  <a:gd name="T44" fmla="*/ 4 w 4"/>
                  <a:gd name="T45" fmla="*/ 0 h 28"/>
                  <a:gd name="T46" fmla="*/ 2 w 4"/>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28">
                    <a:moveTo>
                      <a:pt x="2" y="0"/>
                    </a:moveTo>
                    <a:lnTo>
                      <a:pt x="2" y="0"/>
                    </a:lnTo>
                    <a:lnTo>
                      <a:pt x="2" y="2"/>
                    </a:lnTo>
                    <a:lnTo>
                      <a:pt x="2" y="2"/>
                    </a:lnTo>
                    <a:lnTo>
                      <a:pt x="2" y="2"/>
                    </a:lnTo>
                    <a:lnTo>
                      <a:pt x="0" y="12"/>
                    </a:lnTo>
                    <a:lnTo>
                      <a:pt x="0" y="22"/>
                    </a:lnTo>
                    <a:lnTo>
                      <a:pt x="0" y="22"/>
                    </a:lnTo>
                    <a:lnTo>
                      <a:pt x="0" y="26"/>
                    </a:lnTo>
                    <a:lnTo>
                      <a:pt x="0" y="26"/>
                    </a:lnTo>
                    <a:lnTo>
                      <a:pt x="2" y="28"/>
                    </a:lnTo>
                    <a:lnTo>
                      <a:pt x="2" y="28"/>
                    </a:lnTo>
                    <a:lnTo>
                      <a:pt x="2" y="22"/>
                    </a:lnTo>
                    <a:lnTo>
                      <a:pt x="2" y="22"/>
                    </a:lnTo>
                    <a:lnTo>
                      <a:pt x="2" y="14"/>
                    </a:lnTo>
                    <a:lnTo>
                      <a:pt x="2" y="14"/>
                    </a:lnTo>
                    <a:lnTo>
                      <a:pt x="4" y="10"/>
                    </a:lnTo>
                    <a:lnTo>
                      <a:pt x="4" y="6"/>
                    </a:lnTo>
                    <a:lnTo>
                      <a:pt x="4" y="2"/>
                    </a:lnTo>
                    <a:lnTo>
                      <a:pt x="4" y="0"/>
                    </a:lnTo>
                    <a:lnTo>
                      <a:pt x="4" y="0"/>
                    </a:lnTo>
                    <a:lnTo>
                      <a:pt x="4" y="0"/>
                    </a:lnTo>
                    <a:lnTo>
                      <a:pt x="4"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2" name="Freeform 440"/>
              <p:cNvSpPr>
                <a:spLocks/>
              </p:cNvSpPr>
              <p:nvPr/>
            </p:nvSpPr>
            <p:spPr bwMode="auto">
              <a:xfrm>
                <a:off x="5427663" y="1728788"/>
                <a:ext cx="6350" cy="44450"/>
              </a:xfrm>
              <a:custGeom>
                <a:avLst/>
                <a:gdLst>
                  <a:gd name="T0" fmla="*/ 4 w 4"/>
                  <a:gd name="T1" fmla="*/ 0 h 28"/>
                  <a:gd name="T2" fmla="*/ 4 w 4"/>
                  <a:gd name="T3" fmla="*/ 0 h 28"/>
                  <a:gd name="T4" fmla="*/ 2 w 4"/>
                  <a:gd name="T5" fmla="*/ 0 h 28"/>
                  <a:gd name="T6" fmla="*/ 2 w 4"/>
                  <a:gd name="T7" fmla="*/ 0 h 28"/>
                  <a:gd name="T8" fmla="*/ 2 w 4"/>
                  <a:gd name="T9" fmla="*/ 14 h 28"/>
                  <a:gd name="T10" fmla="*/ 0 w 4"/>
                  <a:gd name="T11" fmla="*/ 26 h 28"/>
                  <a:gd name="T12" fmla="*/ 0 w 4"/>
                  <a:gd name="T13" fmla="*/ 26 h 28"/>
                  <a:gd name="T14" fmla="*/ 2 w 4"/>
                  <a:gd name="T15" fmla="*/ 28 h 28"/>
                  <a:gd name="T16" fmla="*/ 2 w 4"/>
                  <a:gd name="T17" fmla="*/ 28 h 28"/>
                  <a:gd name="T18" fmla="*/ 2 w 4"/>
                  <a:gd name="T19" fmla="*/ 28 h 28"/>
                  <a:gd name="T20" fmla="*/ 4 w 4"/>
                  <a:gd name="T21" fmla="*/ 26 h 28"/>
                  <a:gd name="T22" fmla="*/ 4 w 4"/>
                  <a:gd name="T23" fmla="*/ 26 h 28"/>
                  <a:gd name="T24" fmla="*/ 4 w 4"/>
                  <a:gd name="T25" fmla="*/ 22 h 28"/>
                  <a:gd name="T26" fmla="*/ 4 w 4"/>
                  <a:gd name="T27" fmla="*/ 22 h 28"/>
                  <a:gd name="T28" fmla="*/ 4 w 4"/>
                  <a:gd name="T29" fmla="*/ 18 h 28"/>
                  <a:gd name="T30" fmla="*/ 4 w 4"/>
                  <a:gd name="T31" fmla="*/ 18 h 28"/>
                  <a:gd name="T32" fmla="*/ 4 w 4"/>
                  <a:gd name="T33" fmla="*/ 10 h 28"/>
                  <a:gd name="T34" fmla="*/ 4 w 4"/>
                  <a:gd name="T35" fmla="*/ 10 h 28"/>
                  <a:gd name="T36" fmla="*/ 4 w 4"/>
                  <a:gd name="T37" fmla="*/ 2 h 28"/>
                  <a:gd name="T38" fmla="*/ 4 w 4"/>
                  <a:gd name="T39" fmla="*/ 2 h 28"/>
                  <a:gd name="T40" fmla="*/ 4 w 4"/>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28">
                    <a:moveTo>
                      <a:pt x="4" y="0"/>
                    </a:moveTo>
                    <a:lnTo>
                      <a:pt x="4" y="0"/>
                    </a:lnTo>
                    <a:lnTo>
                      <a:pt x="2" y="0"/>
                    </a:lnTo>
                    <a:lnTo>
                      <a:pt x="2" y="0"/>
                    </a:lnTo>
                    <a:lnTo>
                      <a:pt x="2" y="14"/>
                    </a:lnTo>
                    <a:lnTo>
                      <a:pt x="0" y="26"/>
                    </a:lnTo>
                    <a:lnTo>
                      <a:pt x="0" y="26"/>
                    </a:lnTo>
                    <a:lnTo>
                      <a:pt x="2" y="28"/>
                    </a:lnTo>
                    <a:lnTo>
                      <a:pt x="2" y="28"/>
                    </a:lnTo>
                    <a:lnTo>
                      <a:pt x="2" y="28"/>
                    </a:lnTo>
                    <a:lnTo>
                      <a:pt x="4" y="26"/>
                    </a:lnTo>
                    <a:lnTo>
                      <a:pt x="4" y="26"/>
                    </a:lnTo>
                    <a:lnTo>
                      <a:pt x="4" y="22"/>
                    </a:lnTo>
                    <a:lnTo>
                      <a:pt x="4" y="22"/>
                    </a:lnTo>
                    <a:lnTo>
                      <a:pt x="4" y="18"/>
                    </a:lnTo>
                    <a:lnTo>
                      <a:pt x="4" y="18"/>
                    </a:lnTo>
                    <a:lnTo>
                      <a:pt x="4" y="10"/>
                    </a:lnTo>
                    <a:lnTo>
                      <a:pt x="4" y="10"/>
                    </a:lnTo>
                    <a:lnTo>
                      <a:pt x="4" y="2"/>
                    </a:lnTo>
                    <a:lnTo>
                      <a:pt x="4"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3" name="Freeform 441"/>
              <p:cNvSpPr>
                <a:spLocks/>
              </p:cNvSpPr>
              <p:nvPr/>
            </p:nvSpPr>
            <p:spPr bwMode="auto">
              <a:xfrm>
                <a:off x="5421313" y="1684338"/>
                <a:ext cx="12700" cy="41275"/>
              </a:xfrm>
              <a:custGeom>
                <a:avLst/>
                <a:gdLst>
                  <a:gd name="T0" fmla="*/ 2 w 8"/>
                  <a:gd name="T1" fmla="*/ 0 h 26"/>
                  <a:gd name="T2" fmla="*/ 2 w 8"/>
                  <a:gd name="T3" fmla="*/ 0 h 26"/>
                  <a:gd name="T4" fmla="*/ 0 w 8"/>
                  <a:gd name="T5" fmla="*/ 2 h 26"/>
                  <a:gd name="T6" fmla="*/ 0 w 8"/>
                  <a:gd name="T7" fmla="*/ 2 h 26"/>
                  <a:gd name="T8" fmla="*/ 4 w 8"/>
                  <a:gd name="T9" fmla="*/ 14 h 26"/>
                  <a:gd name="T10" fmla="*/ 6 w 8"/>
                  <a:gd name="T11" fmla="*/ 26 h 26"/>
                  <a:gd name="T12" fmla="*/ 6 w 8"/>
                  <a:gd name="T13" fmla="*/ 26 h 26"/>
                  <a:gd name="T14" fmla="*/ 8 w 8"/>
                  <a:gd name="T15" fmla="*/ 26 h 26"/>
                  <a:gd name="T16" fmla="*/ 8 w 8"/>
                  <a:gd name="T17" fmla="*/ 26 h 26"/>
                  <a:gd name="T18" fmla="*/ 6 w 8"/>
                  <a:gd name="T19" fmla="*/ 22 h 26"/>
                  <a:gd name="T20" fmla="*/ 6 w 8"/>
                  <a:gd name="T21" fmla="*/ 22 h 26"/>
                  <a:gd name="T22" fmla="*/ 6 w 8"/>
                  <a:gd name="T23" fmla="*/ 14 h 26"/>
                  <a:gd name="T24" fmla="*/ 6 w 8"/>
                  <a:gd name="T25" fmla="*/ 14 h 26"/>
                  <a:gd name="T26" fmla="*/ 4 w 8"/>
                  <a:gd name="T27" fmla="*/ 6 h 26"/>
                  <a:gd name="T28" fmla="*/ 4 w 8"/>
                  <a:gd name="T29" fmla="*/ 6 h 26"/>
                  <a:gd name="T30" fmla="*/ 2 w 8"/>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6">
                    <a:moveTo>
                      <a:pt x="2" y="0"/>
                    </a:moveTo>
                    <a:lnTo>
                      <a:pt x="2" y="0"/>
                    </a:lnTo>
                    <a:lnTo>
                      <a:pt x="0" y="2"/>
                    </a:lnTo>
                    <a:lnTo>
                      <a:pt x="0" y="2"/>
                    </a:lnTo>
                    <a:lnTo>
                      <a:pt x="4" y="14"/>
                    </a:lnTo>
                    <a:lnTo>
                      <a:pt x="6" y="26"/>
                    </a:lnTo>
                    <a:lnTo>
                      <a:pt x="6" y="26"/>
                    </a:lnTo>
                    <a:lnTo>
                      <a:pt x="8" y="26"/>
                    </a:lnTo>
                    <a:lnTo>
                      <a:pt x="8" y="26"/>
                    </a:lnTo>
                    <a:lnTo>
                      <a:pt x="6" y="22"/>
                    </a:lnTo>
                    <a:lnTo>
                      <a:pt x="6" y="22"/>
                    </a:lnTo>
                    <a:lnTo>
                      <a:pt x="6" y="14"/>
                    </a:lnTo>
                    <a:lnTo>
                      <a:pt x="6" y="14"/>
                    </a:lnTo>
                    <a:lnTo>
                      <a:pt x="4" y="6"/>
                    </a:lnTo>
                    <a:lnTo>
                      <a:pt x="4" y="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4" name="Freeform 442"/>
              <p:cNvSpPr>
                <a:spLocks/>
              </p:cNvSpPr>
              <p:nvPr/>
            </p:nvSpPr>
            <p:spPr bwMode="auto">
              <a:xfrm>
                <a:off x="5414963" y="1611313"/>
                <a:ext cx="41275" cy="73025"/>
              </a:xfrm>
              <a:custGeom>
                <a:avLst/>
                <a:gdLst>
                  <a:gd name="T0" fmla="*/ 26 w 26"/>
                  <a:gd name="T1" fmla="*/ 0 h 46"/>
                  <a:gd name="T2" fmla="*/ 26 w 26"/>
                  <a:gd name="T3" fmla="*/ 0 h 46"/>
                  <a:gd name="T4" fmla="*/ 16 w 26"/>
                  <a:gd name="T5" fmla="*/ 14 h 46"/>
                  <a:gd name="T6" fmla="*/ 16 w 26"/>
                  <a:gd name="T7" fmla="*/ 14 h 46"/>
                  <a:gd name="T8" fmla="*/ 0 w 26"/>
                  <a:gd name="T9" fmla="*/ 38 h 46"/>
                  <a:gd name="T10" fmla="*/ 0 w 26"/>
                  <a:gd name="T11" fmla="*/ 38 h 46"/>
                  <a:gd name="T12" fmla="*/ 4 w 26"/>
                  <a:gd name="T13" fmla="*/ 46 h 46"/>
                  <a:gd name="T14" fmla="*/ 4 w 26"/>
                  <a:gd name="T15" fmla="*/ 46 h 46"/>
                  <a:gd name="T16" fmla="*/ 6 w 26"/>
                  <a:gd name="T17" fmla="*/ 46 h 46"/>
                  <a:gd name="T18" fmla="*/ 6 w 26"/>
                  <a:gd name="T19" fmla="*/ 46 h 46"/>
                  <a:gd name="T20" fmla="*/ 2 w 26"/>
                  <a:gd name="T21" fmla="*/ 38 h 46"/>
                  <a:gd name="T22" fmla="*/ 26 w 26"/>
                  <a:gd name="T23" fmla="*/ 2 h 46"/>
                  <a:gd name="T24" fmla="*/ 26 w 26"/>
                  <a:gd name="T25" fmla="*/ 2 h 46"/>
                  <a:gd name="T26" fmla="*/ 26 w 26"/>
                  <a:gd name="T27" fmla="*/ 2 h 46"/>
                  <a:gd name="T28" fmla="*/ 26 w 26"/>
                  <a:gd name="T29" fmla="*/ 2 h 46"/>
                  <a:gd name="T30" fmla="*/ 26 w 26"/>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6">
                    <a:moveTo>
                      <a:pt x="26" y="0"/>
                    </a:moveTo>
                    <a:lnTo>
                      <a:pt x="26" y="0"/>
                    </a:lnTo>
                    <a:lnTo>
                      <a:pt x="16" y="14"/>
                    </a:lnTo>
                    <a:lnTo>
                      <a:pt x="16" y="14"/>
                    </a:lnTo>
                    <a:lnTo>
                      <a:pt x="0" y="38"/>
                    </a:lnTo>
                    <a:lnTo>
                      <a:pt x="0" y="38"/>
                    </a:lnTo>
                    <a:lnTo>
                      <a:pt x="4" y="46"/>
                    </a:lnTo>
                    <a:lnTo>
                      <a:pt x="4" y="46"/>
                    </a:lnTo>
                    <a:lnTo>
                      <a:pt x="6" y="46"/>
                    </a:lnTo>
                    <a:lnTo>
                      <a:pt x="6" y="46"/>
                    </a:lnTo>
                    <a:lnTo>
                      <a:pt x="2" y="38"/>
                    </a:lnTo>
                    <a:lnTo>
                      <a:pt x="26" y="2"/>
                    </a:lnTo>
                    <a:lnTo>
                      <a:pt x="26" y="2"/>
                    </a:lnTo>
                    <a:lnTo>
                      <a:pt x="26" y="2"/>
                    </a:lnTo>
                    <a:lnTo>
                      <a:pt x="26" y="2"/>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5" name="Freeform 443"/>
              <p:cNvSpPr>
                <a:spLocks/>
              </p:cNvSpPr>
              <p:nvPr/>
            </p:nvSpPr>
            <p:spPr bwMode="auto">
              <a:xfrm>
                <a:off x="5421313" y="1662113"/>
                <a:ext cx="31750" cy="25400"/>
              </a:xfrm>
              <a:custGeom>
                <a:avLst/>
                <a:gdLst>
                  <a:gd name="T0" fmla="*/ 20 w 20"/>
                  <a:gd name="T1" fmla="*/ 0 h 16"/>
                  <a:gd name="T2" fmla="*/ 20 w 20"/>
                  <a:gd name="T3" fmla="*/ 0 h 16"/>
                  <a:gd name="T4" fmla="*/ 14 w 20"/>
                  <a:gd name="T5" fmla="*/ 4 h 16"/>
                  <a:gd name="T6" fmla="*/ 14 w 20"/>
                  <a:gd name="T7" fmla="*/ 4 h 16"/>
                  <a:gd name="T8" fmla="*/ 2 w 20"/>
                  <a:gd name="T9" fmla="*/ 14 h 16"/>
                  <a:gd name="T10" fmla="*/ 2 w 20"/>
                  <a:gd name="T11" fmla="*/ 14 h 16"/>
                  <a:gd name="T12" fmla="*/ 0 w 20"/>
                  <a:gd name="T13" fmla="*/ 14 h 16"/>
                  <a:gd name="T14" fmla="*/ 0 w 20"/>
                  <a:gd name="T15" fmla="*/ 14 h 16"/>
                  <a:gd name="T16" fmla="*/ 0 w 20"/>
                  <a:gd name="T17" fmla="*/ 16 h 16"/>
                  <a:gd name="T18" fmla="*/ 0 w 20"/>
                  <a:gd name="T19" fmla="*/ 16 h 16"/>
                  <a:gd name="T20" fmla="*/ 2 w 20"/>
                  <a:gd name="T21" fmla="*/ 14 h 16"/>
                  <a:gd name="T22" fmla="*/ 2 w 20"/>
                  <a:gd name="T23" fmla="*/ 14 h 16"/>
                  <a:gd name="T24" fmla="*/ 14 w 20"/>
                  <a:gd name="T25" fmla="*/ 6 h 16"/>
                  <a:gd name="T26" fmla="*/ 14 w 20"/>
                  <a:gd name="T27" fmla="*/ 6 h 16"/>
                  <a:gd name="T28" fmla="*/ 18 w 20"/>
                  <a:gd name="T29" fmla="*/ 4 h 16"/>
                  <a:gd name="T30" fmla="*/ 18 w 20"/>
                  <a:gd name="T31" fmla="*/ 4 h 16"/>
                  <a:gd name="T32" fmla="*/ 18 w 20"/>
                  <a:gd name="T33" fmla="*/ 2 h 16"/>
                  <a:gd name="T34" fmla="*/ 18 w 20"/>
                  <a:gd name="T35" fmla="*/ 2 h 16"/>
                  <a:gd name="T36" fmla="*/ 20 w 20"/>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6">
                    <a:moveTo>
                      <a:pt x="20" y="0"/>
                    </a:moveTo>
                    <a:lnTo>
                      <a:pt x="20" y="0"/>
                    </a:lnTo>
                    <a:lnTo>
                      <a:pt x="14" y="4"/>
                    </a:lnTo>
                    <a:lnTo>
                      <a:pt x="14" y="4"/>
                    </a:lnTo>
                    <a:lnTo>
                      <a:pt x="2" y="14"/>
                    </a:lnTo>
                    <a:lnTo>
                      <a:pt x="2" y="14"/>
                    </a:lnTo>
                    <a:lnTo>
                      <a:pt x="0" y="14"/>
                    </a:lnTo>
                    <a:lnTo>
                      <a:pt x="0" y="14"/>
                    </a:lnTo>
                    <a:lnTo>
                      <a:pt x="0" y="16"/>
                    </a:lnTo>
                    <a:lnTo>
                      <a:pt x="0" y="16"/>
                    </a:lnTo>
                    <a:lnTo>
                      <a:pt x="2" y="14"/>
                    </a:lnTo>
                    <a:lnTo>
                      <a:pt x="2" y="14"/>
                    </a:lnTo>
                    <a:lnTo>
                      <a:pt x="14" y="6"/>
                    </a:lnTo>
                    <a:lnTo>
                      <a:pt x="14" y="6"/>
                    </a:lnTo>
                    <a:lnTo>
                      <a:pt x="18" y="4"/>
                    </a:lnTo>
                    <a:lnTo>
                      <a:pt x="18" y="4"/>
                    </a:lnTo>
                    <a:lnTo>
                      <a:pt x="18" y="2"/>
                    </a:lnTo>
                    <a:lnTo>
                      <a:pt x="18" y="2"/>
                    </a:lnTo>
                    <a:lnTo>
                      <a:pt x="20"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6" name="Freeform 444"/>
              <p:cNvSpPr>
                <a:spLocks/>
              </p:cNvSpPr>
              <p:nvPr/>
            </p:nvSpPr>
            <p:spPr bwMode="auto">
              <a:xfrm>
                <a:off x="5421313" y="1662113"/>
                <a:ext cx="31750" cy="25400"/>
              </a:xfrm>
              <a:custGeom>
                <a:avLst/>
                <a:gdLst>
                  <a:gd name="T0" fmla="*/ 20 w 20"/>
                  <a:gd name="T1" fmla="*/ 0 h 16"/>
                  <a:gd name="T2" fmla="*/ 20 w 20"/>
                  <a:gd name="T3" fmla="*/ 0 h 16"/>
                  <a:gd name="T4" fmla="*/ 14 w 20"/>
                  <a:gd name="T5" fmla="*/ 4 h 16"/>
                  <a:gd name="T6" fmla="*/ 14 w 20"/>
                  <a:gd name="T7" fmla="*/ 4 h 16"/>
                  <a:gd name="T8" fmla="*/ 2 w 20"/>
                  <a:gd name="T9" fmla="*/ 14 h 16"/>
                  <a:gd name="T10" fmla="*/ 2 w 20"/>
                  <a:gd name="T11" fmla="*/ 14 h 16"/>
                  <a:gd name="T12" fmla="*/ 0 w 20"/>
                  <a:gd name="T13" fmla="*/ 14 h 16"/>
                  <a:gd name="T14" fmla="*/ 0 w 20"/>
                  <a:gd name="T15" fmla="*/ 14 h 16"/>
                  <a:gd name="T16" fmla="*/ 0 w 20"/>
                  <a:gd name="T17" fmla="*/ 16 h 16"/>
                  <a:gd name="T18" fmla="*/ 0 w 20"/>
                  <a:gd name="T19" fmla="*/ 16 h 16"/>
                  <a:gd name="T20" fmla="*/ 2 w 20"/>
                  <a:gd name="T21" fmla="*/ 14 h 16"/>
                  <a:gd name="T22" fmla="*/ 2 w 20"/>
                  <a:gd name="T23" fmla="*/ 14 h 16"/>
                  <a:gd name="T24" fmla="*/ 14 w 20"/>
                  <a:gd name="T25" fmla="*/ 6 h 16"/>
                  <a:gd name="T26" fmla="*/ 14 w 20"/>
                  <a:gd name="T27" fmla="*/ 6 h 16"/>
                  <a:gd name="T28" fmla="*/ 18 w 20"/>
                  <a:gd name="T29" fmla="*/ 4 h 16"/>
                  <a:gd name="T30" fmla="*/ 18 w 20"/>
                  <a:gd name="T31" fmla="*/ 4 h 16"/>
                  <a:gd name="T32" fmla="*/ 18 w 20"/>
                  <a:gd name="T33" fmla="*/ 2 h 16"/>
                  <a:gd name="T34" fmla="*/ 18 w 20"/>
                  <a:gd name="T35" fmla="*/ 2 h 16"/>
                  <a:gd name="T36" fmla="*/ 20 w 20"/>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6">
                    <a:moveTo>
                      <a:pt x="20" y="0"/>
                    </a:moveTo>
                    <a:lnTo>
                      <a:pt x="20" y="0"/>
                    </a:lnTo>
                    <a:lnTo>
                      <a:pt x="14" y="4"/>
                    </a:lnTo>
                    <a:lnTo>
                      <a:pt x="14" y="4"/>
                    </a:lnTo>
                    <a:lnTo>
                      <a:pt x="2" y="14"/>
                    </a:lnTo>
                    <a:lnTo>
                      <a:pt x="2" y="14"/>
                    </a:lnTo>
                    <a:lnTo>
                      <a:pt x="0" y="14"/>
                    </a:lnTo>
                    <a:lnTo>
                      <a:pt x="0" y="14"/>
                    </a:lnTo>
                    <a:lnTo>
                      <a:pt x="0" y="16"/>
                    </a:lnTo>
                    <a:lnTo>
                      <a:pt x="0" y="16"/>
                    </a:lnTo>
                    <a:lnTo>
                      <a:pt x="2" y="14"/>
                    </a:lnTo>
                    <a:lnTo>
                      <a:pt x="2" y="14"/>
                    </a:lnTo>
                    <a:lnTo>
                      <a:pt x="14" y="6"/>
                    </a:lnTo>
                    <a:lnTo>
                      <a:pt x="14" y="6"/>
                    </a:lnTo>
                    <a:lnTo>
                      <a:pt x="18" y="4"/>
                    </a:lnTo>
                    <a:lnTo>
                      <a:pt x="18" y="4"/>
                    </a:lnTo>
                    <a:lnTo>
                      <a:pt x="18" y="2"/>
                    </a:lnTo>
                    <a:lnTo>
                      <a:pt x="18"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8" name="Freeform 445"/>
              <p:cNvSpPr>
                <a:spLocks/>
              </p:cNvSpPr>
              <p:nvPr/>
            </p:nvSpPr>
            <p:spPr bwMode="auto">
              <a:xfrm>
                <a:off x="5430838" y="1719263"/>
                <a:ext cx="53975" cy="9525"/>
              </a:xfrm>
              <a:custGeom>
                <a:avLst/>
                <a:gdLst>
                  <a:gd name="T0" fmla="*/ 32 w 34"/>
                  <a:gd name="T1" fmla="*/ 0 h 6"/>
                  <a:gd name="T2" fmla="*/ 32 w 34"/>
                  <a:gd name="T3" fmla="*/ 0 h 6"/>
                  <a:gd name="T4" fmla="*/ 8 w 34"/>
                  <a:gd name="T5" fmla="*/ 4 h 6"/>
                  <a:gd name="T6" fmla="*/ 8 w 34"/>
                  <a:gd name="T7" fmla="*/ 4 h 6"/>
                  <a:gd name="T8" fmla="*/ 2 w 34"/>
                  <a:gd name="T9" fmla="*/ 4 h 6"/>
                  <a:gd name="T10" fmla="*/ 2 w 34"/>
                  <a:gd name="T11" fmla="*/ 4 h 6"/>
                  <a:gd name="T12" fmla="*/ 0 w 34"/>
                  <a:gd name="T13" fmla="*/ 4 h 6"/>
                  <a:gd name="T14" fmla="*/ 0 w 34"/>
                  <a:gd name="T15" fmla="*/ 4 h 6"/>
                  <a:gd name="T16" fmla="*/ 0 w 34"/>
                  <a:gd name="T17" fmla="*/ 6 h 6"/>
                  <a:gd name="T18" fmla="*/ 0 w 34"/>
                  <a:gd name="T19" fmla="*/ 6 h 6"/>
                  <a:gd name="T20" fmla="*/ 2 w 34"/>
                  <a:gd name="T21" fmla="*/ 6 h 6"/>
                  <a:gd name="T22" fmla="*/ 2 w 34"/>
                  <a:gd name="T23" fmla="*/ 6 h 6"/>
                  <a:gd name="T24" fmla="*/ 8 w 34"/>
                  <a:gd name="T25" fmla="*/ 6 h 6"/>
                  <a:gd name="T26" fmla="*/ 8 w 34"/>
                  <a:gd name="T27" fmla="*/ 6 h 6"/>
                  <a:gd name="T28" fmla="*/ 22 w 34"/>
                  <a:gd name="T29" fmla="*/ 2 h 6"/>
                  <a:gd name="T30" fmla="*/ 22 w 34"/>
                  <a:gd name="T31" fmla="*/ 2 h 6"/>
                  <a:gd name="T32" fmla="*/ 34 w 34"/>
                  <a:gd name="T33" fmla="*/ 0 h 6"/>
                  <a:gd name="T34" fmla="*/ 34 w 34"/>
                  <a:gd name="T35" fmla="*/ 0 h 6"/>
                  <a:gd name="T36" fmla="*/ 32 w 34"/>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6">
                    <a:moveTo>
                      <a:pt x="32" y="0"/>
                    </a:moveTo>
                    <a:lnTo>
                      <a:pt x="32" y="0"/>
                    </a:lnTo>
                    <a:lnTo>
                      <a:pt x="8" y="4"/>
                    </a:lnTo>
                    <a:lnTo>
                      <a:pt x="8" y="4"/>
                    </a:lnTo>
                    <a:lnTo>
                      <a:pt x="2" y="4"/>
                    </a:lnTo>
                    <a:lnTo>
                      <a:pt x="2" y="4"/>
                    </a:lnTo>
                    <a:lnTo>
                      <a:pt x="0" y="4"/>
                    </a:lnTo>
                    <a:lnTo>
                      <a:pt x="0" y="4"/>
                    </a:lnTo>
                    <a:lnTo>
                      <a:pt x="0" y="6"/>
                    </a:lnTo>
                    <a:lnTo>
                      <a:pt x="0" y="6"/>
                    </a:lnTo>
                    <a:lnTo>
                      <a:pt x="2" y="6"/>
                    </a:lnTo>
                    <a:lnTo>
                      <a:pt x="2" y="6"/>
                    </a:lnTo>
                    <a:lnTo>
                      <a:pt x="8" y="6"/>
                    </a:lnTo>
                    <a:lnTo>
                      <a:pt x="8" y="6"/>
                    </a:lnTo>
                    <a:lnTo>
                      <a:pt x="22" y="2"/>
                    </a:lnTo>
                    <a:lnTo>
                      <a:pt x="22" y="2"/>
                    </a:lnTo>
                    <a:lnTo>
                      <a:pt x="34" y="0"/>
                    </a:lnTo>
                    <a:lnTo>
                      <a:pt x="34" y="0"/>
                    </a:lnTo>
                    <a:lnTo>
                      <a:pt x="32"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49" name="Freeform 446"/>
              <p:cNvSpPr>
                <a:spLocks/>
              </p:cNvSpPr>
              <p:nvPr/>
            </p:nvSpPr>
            <p:spPr bwMode="auto">
              <a:xfrm>
                <a:off x="5430838" y="1719263"/>
                <a:ext cx="53975" cy="9525"/>
              </a:xfrm>
              <a:custGeom>
                <a:avLst/>
                <a:gdLst>
                  <a:gd name="T0" fmla="*/ 32 w 34"/>
                  <a:gd name="T1" fmla="*/ 0 h 6"/>
                  <a:gd name="T2" fmla="*/ 32 w 34"/>
                  <a:gd name="T3" fmla="*/ 0 h 6"/>
                  <a:gd name="T4" fmla="*/ 8 w 34"/>
                  <a:gd name="T5" fmla="*/ 4 h 6"/>
                  <a:gd name="T6" fmla="*/ 8 w 34"/>
                  <a:gd name="T7" fmla="*/ 4 h 6"/>
                  <a:gd name="T8" fmla="*/ 2 w 34"/>
                  <a:gd name="T9" fmla="*/ 4 h 6"/>
                  <a:gd name="T10" fmla="*/ 2 w 34"/>
                  <a:gd name="T11" fmla="*/ 4 h 6"/>
                  <a:gd name="T12" fmla="*/ 0 w 34"/>
                  <a:gd name="T13" fmla="*/ 4 h 6"/>
                  <a:gd name="T14" fmla="*/ 0 w 34"/>
                  <a:gd name="T15" fmla="*/ 4 h 6"/>
                  <a:gd name="T16" fmla="*/ 0 w 34"/>
                  <a:gd name="T17" fmla="*/ 6 h 6"/>
                  <a:gd name="T18" fmla="*/ 0 w 34"/>
                  <a:gd name="T19" fmla="*/ 6 h 6"/>
                  <a:gd name="T20" fmla="*/ 2 w 34"/>
                  <a:gd name="T21" fmla="*/ 6 h 6"/>
                  <a:gd name="T22" fmla="*/ 2 w 34"/>
                  <a:gd name="T23" fmla="*/ 6 h 6"/>
                  <a:gd name="T24" fmla="*/ 8 w 34"/>
                  <a:gd name="T25" fmla="*/ 6 h 6"/>
                  <a:gd name="T26" fmla="*/ 8 w 34"/>
                  <a:gd name="T27" fmla="*/ 6 h 6"/>
                  <a:gd name="T28" fmla="*/ 22 w 34"/>
                  <a:gd name="T29" fmla="*/ 2 h 6"/>
                  <a:gd name="T30" fmla="*/ 22 w 34"/>
                  <a:gd name="T31" fmla="*/ 2 h 6"/>
                  <a:gd name="T32" fmla="*/ 34 w 34"/>
                  <a:gd name="T33" fmla="*/ 0 h 6"/>
                  <a:gd name="T34" fmla="*/ 34 w 34"/>
                  <a:gd name="T35" fmla="*/ 0 h 6"/>
                  <a:gd name="T36" fmla="*/ 32 w 34"/>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6">
                    <a:moveTo>
                      <a:pt x="32" y="0"/>
                    </a:moveTo>
                    <a:lnTo>
                      <a:pt x="32" y="0"/>
                    </a:lnTo>
                    <a:lnTo>
                      <a:pt x="8" y="4"/>
                    </a:lnTo>
                    <a:lnTo>
                      <a:pt x="8" y="4"/>
                    </a:lnTo>
                    <a:lnTo>
                      <a:pt x="2" y="4"/>
                    </a:lnTo>
                    <a:lnTo>
                      <a:pt x="2" y="4"/>
                    </a:lnTo>
                    <a:lnTo>
                      <a:pt x="0" y="4"/>
                    </a:lnTo>
                    <a:lnTo>
                      <a:pt x="0" y="4"/>
                    </a:lnTo>
                    <a:lnTo>
                      <a:pt x="0" y="6"/>
                    </a:lnTo>
                    <a:lnTo>
                      <a:pt x="0" y="6"/>
                    </a:lnTo>
                    <a:lnTo>
                      <a:pt x="2" y="6"/>
                    </a:lnTo>
                    <a:lnTo>
                      <a:pt x="2" y="6"/>
                    </a:lnTo>
                    <a:lnTo>
                      <a:pt x="8" y="6"/>
                    </a:lnTo>
                    <a:lnTo>
                      <a:pt x="8" y="6"/>
                    </a:lnTo>
                    <a:lnTo>
                      <a:pt x="22" y="2"/>
                    </a:lnTo>
                    <a:lnTo>
                      <a:pt x="22" y="2"/>
                    </a:lnTo>
                    <a:lnTo>
                      <a:pt x="34" y="0"/>
                    </a:lnTo>
                    <a:lnTo>
                      <a:pt x="34" y="0"/>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51" name="Freeform 447"/>
              <p:cNvSpPr>
                <a:spLocks/>
              </p:cNvSpPr>
              <p:nvPr/>
            </p:nvSpPr>
            <p:spPr bwMode="auto">
              <a:xfrm>
                <a:off x="5427663" y="1770063"/>
                <a:ext cx="44450" cy="19050"/>
              </a:xfrm>
              <a:custGeom>
                <a:avLst/>
                <a:gdLst>
                  <a:gd name="T0" fmla="*/ 0 w 28"/>
                  <a:gd name="T1" fmla="*/ 0 h 12"/>
                  <a:gd name="T2" fmla="*/ 0 w 28"/>
                  <a:gd name="T3" fmla="*/ 0 h 12"/>
                  <a:gd name="T4" fmla="*/ 0 w 28"/>
                  <a:gd name="T5" fmla="*/ 2 h 12"/>
                  <a:gd name="T6" fmla="*/ 0 w 28"/>
                  <a:gd name="T7" fmla="*/ 2 h 12"/>
                  <a:gd name="T8" fmla="*/ 2 w 28"/>
                  <a:gd name="T9" fmla="*/ 2 h 12"/>
                  <a:gd name="T10" fmla="*/ 2 w 28"/>
                  <a:gd name="T11" fmla="*/ 2 h 12"/>
                  <a:gd name="T12" fmla="*/ 2 w 28"/>
                  <a:gd name="T13" fmla="*/ 2 h 12"/>
                  <a:gd name="T14" fmla="*/ 2 w 28"/>
                  <a:gd name="T15" fmla="*/ 2 h 12"/>
                  <a:gd name="T16" fmla="*/ 18 w 28"/>
                  <a:gd name="T17" fmla="*/ 8 h 12"/>
                  <a:gd name="T18" fmla="*/ 18 w 28"/>
                  <a:gd name="T19" fmla="*/ 8 h 12"/>
                  <a:gd name="T20" fmla="*/ 28 w 28"/>
                  <a:gd name="T21" fmla="*/ 12 h 12"/>
                  <a:gd name="T22" fmla="*/ 28 w 28"/>
                  <a:gd name="T23" fmla="*/ 12 h 12"/>
                  <a:gd name="T24" fmla="*/ 28 w 28"/>
                  <a:gd name="T25" fmla="*/ 12 h 12"/>
                  <a:gd name="T26" fmla="*/ 28 w 28"/>
                  <a:gd name="T27" fmla="*/ 12 h 12"/>
                  <a:gd name="T28" fmla="*/ 26 w 28"/>
                  <a:gd name="T29" fmla="*/ 10 h 12"/>
                  <a:gd name="T30" fmla="*/ 26 w 28"/>
                  <a:gd name="T31" fmla="*/ 10 h 12"/>
                  <a:gd name="T32" fmla="*/ 20 w 28"/>
                  <a:gd name="T33" fmla="*/ 6 h 12"/>
                  <a:gd name="T34" fmla="*/ 20 w 28"/>
                  <a:gd name="T35" fmla="*/ 6 h 12"/>
                  <a:gd name="T36" fmla="*/ 2 w 28"/>
                  <a:gd name="T37" fmla="*/ 2 h 12"/>
                  <a:gd name="T38" fmla="*/ 2 w 28"/>
                  <a:gd name="T39" fmla="*/ 2 h 12"/>
                  <a:gd name="T40" fmla="*/ 2 w 28"/>
                  <a:gd name="T41" fmla="*/ 2 h 12"/>
                  <a:gd name="T42" fmla="*/ 2 w 28"/>
                  <a:gd name="T43" fmla="*/ 2 h 12"/>
                  <a:gd name="T44" fmla="*/ 0 w 28"/>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12">
                    <a:moveTo>
                      <a:pt x="0" y="0"/>
                    </a:moveTo>
                    <a:lnTo>
                      <a:pt x="0" y="0"/>
                    </a:lnTo>
                    <a:lnTo>
                      <a:pt x="0" y="2"/>
                    </a:lnTo>
                    <a:lnTo>
                      <a:pt x="0" y="2"/>
                    </a:lnTo>
                    <a:lnTo>
                      <a:pt x="2" y="2"/>
                    </a:lnTo>
                    <a:lnTo>
                      <a:pt x="2" y="2"/>
                    </a:lnTo>
                    <a:lnTo>
                      <a:pt x="2" y="2"/>
                    </a:lnTo>
                    <a:lnTo>
                      <a:pt x="2" y="2"/>
                    </a:lnTo>
                    <a:lnTo>
                      <a:pt x="18" y="8"/>
                    </a:lnTo>
                    <a:lnTo>
                      <a:pt x="18" y="8"/>
                    </a:lnTo>
                    <a:lnTo>
                      <a:pt x="28" y="12"/>
                    </a:lnTo>
                    <a:lnTo>
                      <a:pt x="28" y="12"/>
                    </a:lnTo>
                    <a:lnTo>
                      <a:pt x="28" y="12"/>
                    </a:lnTo>
                    <a:lnTo>
                      <a:pt x="28" y="12"/>
                    </a:lnTo>
                    <a:lnTo>
                      <a:pt x="26" y="10"/>
                    </a:lnTo>
                    <a:lnTo>
                      <a:pt x="26" y="10"/>
                    </a:lnTo>
                    <a:lnTo>
                      <a:pt x="20" y="6"/>
                    </a:lnTo>
                    <a:lnTo>
                      <a:pt x="20" y="6"/>
                    </a:lnTo>
                    <a:lnTo>
                      <a:pt x="2" y="2"/>
                    </a:lnTo>
                    <a:lnTo>
                      <a:pt x="2" y="2"/>
                    </a:lnTo>
                    <a:lnTo>
                      <a:pt x="2" y="2"/>
                    </a:lnTo>
                    <a:lnTo>
                      <a:pt x="2" y="2"/>
                    </a:lnTo>
                    <a:lnTo>
                      <a:pt x="0"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52" name="Freeform 448"/>
              <p:cNvSpPr>
                <a:spLocks/>
              </p:cNvSpPr>
              <p:nvPr/>
            </p:nvSpPr>
            <p:spPr bwMode="auto">
              <a:xfrm>
                <a:off x="5427663" y="1770063"/>
                <a:ext cx="44450" cy="19050"/>
              </a:xfrm>
              <a:custGeom>
                <a:avLst/>
                <a:gdLst>
                  <a:gd name="T0" fmla="*/ 0 w 28"/>
                  <a:gd name="T1" fmla="*/ 0 h 12"/>
                  <a:gd name="T2" fmla="*/ 0 w 28"/>
                  <a:gd name="T3" fmla="*/ 0 h 12"/>
                  <a:gd name="T4" fmla="*/ 0 w 28"/>
                  <a:gd name="T5" fmla="*/ 2 h 12"/>
                  <a:gd name="T6" fmla="*/ 0 w 28"/>
                  <a:gd name="T7" fmla="*/ 2 h 12"/>
                  <a:gd name="T8" fmla="*/ 2 w 28"/>
                  <a:gd name="T9" fmla="*/ 2 h 12"/>
                  <a:gd name="T10" fmla="*/ 2 w 28"/>
                  <a:gd name="T11" fmla="*/ 2 h 12"/>
                  <a:gd name="T12" fmla="*/ 2 w 28"/>
                  <a:gd name="T13" fmla="*/ 2 h 12"/>
                  <a:gd name="T14" fmla="*/ 2 w 28"/>
                  <a:gd name="T15" fmla="*/ 2 h 12"/>
                  <a:gd name="T16" fmla="*/ 18 w 28"/>
                  <a:gd name="T17" fmla="*/ 8 h 12"/>
                  <a:gd name="T18" fmla="*/ 18 w 28"/>
                  <a:gd name="T19" fmla="*/ 8 h 12"/>
                  <a:gd name="T20" fmla="*/ 28 w 28"/>
                  <a:gd name="T21" fmla="*/ 12 h 12"/>
                  <a:gd name="T22" fmla="*/ 28 w 28"/>
                  <a:gd name="T23" fmla="*/ 12 h 12"/>
                  <a:gd name="T24" fmla="*/ 28 w 28"/>
                  <a:gd name="T25" fmla="*/ 12 h 12"/>
                  <a:gd name="T26" fmla="*/ 28 w 28"/>
                  <a:gd name="T27" fmla="*/ 12 h 12"/>
                  <a:gd name="T28" fmla="*/ 26 w 28"/>
                  <a:gd name="T29" fmla="*/ 10 h 12"/>
                  <a:gd name="T30" fmla="*/ 26 w 28"/>
                  <a:gd name="T31" fmla="*/ 10 h 12"/>
                  <a:gd name="T32" fmla="*/ 20 w 28"/>
                  <a:gd name="T33" fmla="*/ 6 h 12"/>
                  <a:gd name="T34" fmla="*/ 20 w 28"/>
                  <a:gd name="T35" fmla="*/ 6 h 12"/>
                  <a:gd name="T36" fmla="*/ 2 w 28"/>
                  <a:gd name="T37" fmla="*/ 2 h 12"/>
                  <a:gd name="T38" fmla="*/ 2 w 28"/>
                  <a:gd name="T39" fmla="*/ 2 h 12"/>
                  <a:gd name="T40" fmla="*/ 2 w 28"/>
                  <a:gd name="T41" fmla="*/ 2 h 12"/>
                  <a:gd name="T42" fmla="*/ 2 w 28"/>
                  <a:gd name="T43" fmla="*/ 2 h 12"/>
                  <a:gd name="T44" fmla="*/ 0 w 28"/>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12">
                    <a:moveTo>
                      <a:pt x="0" y="0"/>
                    </a:moveTo>
                    <a:lnTo>
                      <a:pt x="0" y="0"/>
                    </a:lnTo>
                    <a:lnTo>
                      <a:pt x="0" y="2"/>
                    </a:lnTo>
                    <a:lnTo>
                      <a:pt x="0" y="2"/>
                    </a:lnTo>
                    <a:lnTo>
                      <a:pt x="2" y="2"/>
                    </a:lnTo>
                    <a:lnTo>
                      <a:pt x="2" y="2"/>
                    </a:lnTo>
                    <a:lnTo>
                      <a:pt x="2" y="2"/>
                    </a:lnTo>
                    <a:lnTo>
                      <a:pt x="2" y="2"/>
                    </a:lnTo>
                    <a:lnTo>
                      <a:pt x="18" y="8"/>
                    </a:lnTo>
                    <a:lnTo>
                      <a:pt x="18" y="8"/>
                    </a:lnTo>
                    <a:lnTo>
                      <a:pt x="28" y="12"/>
                    </a:lnTo>
                    <a:lnTo>
                      <a:pt x="28" y="12"/>
                    </a:lnTo>
                    <a:lnTo>
                      <a:pt x="28" y="12"/>
                    </a:lnTo>
                    <a:lnTo>
                      <a:pt x="28" y="12"/>
                    </a:lnTo>
                    <a:lnTo>
                      <a:pt x="26" y="10"/>
                    </a:lnTo>
                    <a:lnTo>
                      <a:pt x="26" y="10"/>
                    </a:lnTo>
                    <a:lnTo>
                      <a:pt x="20" y="6"/>
                    </a:lnTo>
                    <a:lnTo>
                      <a:pt x="20" y="6"/>
                    </a:lnTo>
                    <a:lnTo>
                      <a:pt x="2" y="2"/>
                    </a:lnTo>
                    <a:lnTo>
                      <a:pt x="2" y="2"/>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53" name="Freeform 449"/>
              <p:cNvSpPr>
                <a:spLocks/>
              </p:cNvSpPr>
              <p:nvPr/>
            </p:nvSpPr>
            <p:spPr bwMode="auto">
              <a:xfrm>
                <a:off x="5424488" y="1814513"/>
                <a:ext cx="38100" cy="34925"/>
              </a:xfrm>
              <a:custGeom>
                <a:avLst/>
                <a:gdLst>
                  <a:gd name="T0" fmla="*/ 0 w 24"/>
                  <a:gd name="T1" fmla="*/ 0 h 22"/>
                  <a:gd name="T2" fmla="*/ 0 w 24"/>
                  <a:gd name="T3" fmla="*/ 0 h 22"/>
                  <a:gd name="T4" fmla="*/ 0 w 24"/>
                  <a:gd name="T5" fmla="*/ 2 h 22"/>
                  <a:gd name="T6" fmla="*/ 0 w 24"/>
                  <a:gd name="T7" fmla="*/ 2 h 22"/>
                  <a:gd name="T8" fmla="*/ 2 w 24"/>
                  <a:gd name="T9" fmla="*/ 4 h 22"/>
                  <a:gd name="T10" fmla="*/ 2 w 24"/>
                  <a:gd name="T11" fmla="*/ 4 h 22"/>
                  <a:gd name="T12" fmla="*/ 12 w 24"/>
                  <a:gd name="T13" fmla="*/ 12 h 22"/>
                  <a:gd name="T14" fmla="*/ 12 w 24"/>
                  <a:gd name="T15" fmla="*/ 12 h 22"/>
                  <a:gd name="T16" fmla="*/ 24 w 24"/>
                  <a:gd name="T17" fmla="*/ 22 h 22"/>
                  <a:gd name="T18" fmla="*/ 24 w 24"/>
                  <a:gd name="T19" fmla="*/ 22 h 22"/>
                  <a:gd name="T20" fmla="*/ 24 w 24"/>
                  <a:gd name="T21" fmla="*/ 22 h 22"/>
                  <a:gd name="T22" fmla="*/ 24 w 24"/>
                  <a:gd name="T23" fmla="*/ 22 h 22"/>
                  <a:gd name="T24" fmla="*/ 22 w 24"/>
                  <a:gd name="T25" fmla="*/ 18 h 22"/>
                  <a:gd name="T26" fmla="*/ 22 w 24"/>
                  <a:gd name="T27" fmla="*/ 18 h 22"/>
                  <a:gd name="T28" fmla="*/ 12 w 24"/>
                  <a:gd name="T29" fmla="*/ 12 h 22"/>
                  <a:gd name="T30" fmla="*/ 12 w 24"/>
                  <a:gd name="T31" fmla="*/ 12 h 22"/>
                  <a:gd name="T32" fmla="*/ 2 w 24"/>
                  <a:gd name="T33" fmla="*/ 2 h 22"/>
                  <a:gd name="T34" fmla="*/ 2 w 24"/>
                  <a:gd name="T35" fmla="*/ 2 h 22"/>
                  <a:gd name="T36" fmla="*/ 0 w 24"/>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2">
                    <a:moveTo>
                      <a:pt x="0" y="0"/>
                    </a:moveTo>
                    <a:lnTo>
                      <a:pt x="0" y="0"/>
                    </a:lnTo>
                    <a:lnTo>
                      <a:pt x="0" y="2"/>
                    </a:lnTo>
                    <a:lnTo>
                      <a:pt x="0" y="2"/>
                    </a:lnTo>
                    <a:lnTo>
                      <a:pt x="2" y="4"/>
                    </a:lnTo>
                    <a:lnTo>
                      <a:pt x="2" y="4"/>
                    </a:lnTo>
                    <a:lnTo>
                      <a:pt x="12" y="12"/>
                    </a:lnTo>
                    <a:lnTo>
                      <a:pt x="12" y="12"/>
                    </a:lnTo>
                    <a:lnTo>
                      <a:pt x="24" y="22"/>
                    </a:lnTo>
                    <a:lnTo>
                      <a:pt x="24" y="22"/>
                    </a:lnTo>
                    <a:lnTo>
                      <a:pt x="24" y="22"/>
                    </a:lnTo>
                    <a:lnTo>
                      <a:pt x="24" y="22"/>
                    </a:lnTo>
                    <a:lnTo>
                      <a:pt x="22" y="18"/>
                    </a:lnTo>
                    <a:lnTo>
                      <a:pt x="22" y="18"/>
                    </a:lnTo>
                    <a:lnTo>
                      <a:pt x="12" y="12"/>
                    </a:lnTo>
                    <a:lnTo>
                      <a:pt x="12" y="12"/>
                    </a:lnTo>
                    <a:lnTo>
                      <a:pt x="2" y="2"/>
                    </a:lnTo>
                    <a:lnTo>
                      <a:pt x="2" y="2"/>
                    </a:lnTo>
                    <a:lnTo>
                      <a:pt x="0" y="0"/>
                    </a:lnTo>
                    <a:close/>
                  </a:path>
                </a:pathLst>
              </a:custGeom>
              <a:solidFill>
                <a:srgbClr val="91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1" name="Freeform 450"/>
              <p:cNvSpPr>
                <a:spLocks/>
              </p:cNvSpPr>
              <p:nvPr/>
            </p:nvSpPr>
            <p:spPr bwMode="auto">
              <a:xfrm>
                <a:off x="5424488" y="1814513"/>
                <a:ext cx="38100" cy="34925"/>
              </a:xfrm>
              <a:custGeom>
                <a:avLst/>
                <a:gdLst>
                  <a:gd name="T0" fmla="*/ 0 w 24"/>
                  <a:gd name="T1" fmla="*/ 0 h 22"/>
                  <a:gd name="T2" fmla="*/ 0 w 24"/>
                  <a:gd name="T3" fmla="*/ 0 h 22"/>
                  <a:gd name="T4" fmla="*/ 0 w 24"/>
                  <a:gd name="T5" fmla="*/ 2 h 22"/>
                  <a:gd name="T6" fmla="*/ 0 w 24"/>
                  <a:gd name="T7" fmla="*/ 2 h 22"/>
                  <a:gd name="T8" fmla="*/ 2 w 24"/>
                  <a:gd name="T9" fmla="*/ 4 h 22"/>
                  <a:gd name="T10" fmla="*/ 2 w 24"/>
                  <a:gd name="T11" fmla="*/ 4 h 22"/>
                  <a:gd name="T12" fmla="*/ 12 w 24"/>
                  <a:gd name="T13" fmla="*/ 12 h 22"/>
                  <a:gd name="T14" fmla="*/ 12 w 24"/>
                  <a:gd name="T15" fmla="*/ 12 h 22"/>
                  <a:gd name="T16" fmla="*/ 24 w 24"/>
                  <a:gd name="T17" fmla="*/ 22 h 22"/>
                  <a:gd name="T18" fmla="*/ 24 w 24"/>
                  <a:gd name="T19" fmla="*/ 22 h 22"/>
                  <a:gd name="T20" fmla="*/ 24 w 24"/>
                  <a:gd name="T21" fmla="*/ 22 h 22"/>
                  <a:gd name="T22" fmla="*/ 24 w 24"/>
                  <a:gd name="T23" fmla="*/ 22 h 22"/>
                  <a:gd name="T24" fmla="*/ 22 w 24"/>
                  <a:gd name="T25" fmla="*/ 18 h 22"/>
                  <a:gd name="T26" fmla="*/ 22 w 24"/>
                  <a:gd name="T27" fmla="*/ 18 h 22"/>
                  <a:gd name="T28" fmla="*/ 12 w 24"/>
                  <a:gd name="T29" fmla="*/ 12 h 22"/>
                  <a:gd name="T30" fmla="*/ 12 w 24"/>
                  <a:gd name="T31" fmla="*/ 12 h 22"/>
                  <a:gd name="T32" fmla="*/ 2 w 24"/>
                  <a:gd name="T33" fmla="*/ 2 h 22"/>
                  <a:gd name="T34" fmla="*/ 2 w 24"/>
                  <a:gd name="T35" fmla="*/ 2 h 22"/>
                  <a:gd name="T36" fmla="*/ 0 w 24"/>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2">
                    <a:moveTo>
                      <a:pt x="0" y="0"/>
                    </a:moveTo>
                    <a:lnTo>
                      <a:pt x="0" y="0"/>
                    </a:lnTo>
                    <a:lnTo>
                      <a:pt x="0" y="2"/>
                    </a:lnTo>
                    <a:lnTo>
                      <a:pt x="0" y="2"/>
                    </a:lnTo>
                    <a:lnTo>
                      <a:pt x="2" y="4"/>
                    </a:lnTo>
                    <a:lnTo>
                      <a:pt x="2" y="4"/>
                    </a:lnTo>
                    <a:lnTo>
                      <a:pt x="12" y="12"/>
                    </a:lnTo>
                    <a:lnTo>
                      <a:pt x="12" y="12"/>
                    </a:lnTo>
                    <a:lnTo>
                      <a:pt x="24" y="22"/>
                    </a:lnTo>
                    <a:lnTo>
                      <a:pt x="24" y="22"/>
                    </a:lnTo>
                    <a:lnTo>
                      <a:pt x="24" y="22"/>
                    </a:lnTo>
                    <a:lnTo>
                      <a:pt x="24" y="22"/>
                    </a:lnTo>
                    <a:lnTo>
                      <a:pt x="22" y="18"/>
                    </a:lnTo>
                    <a:lnTo>
                      <a:pt x="22" y="18"/>
                    </a:lnTo>
                    <a:lnTo>
                      <a:pt x="12" y="12"/>
                    </a:lnTo>
                    <a:lnTo>
                      <a:pt x="12" y="12"/>
                    </a:lnTo>
                    <a:lnTo>
                      <a:pt x="2"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475" name="Picture 45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906963" y="1404938"/>
                <a:ext cx="5715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 name="Picture 452"/>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948238" y="1401763"/>
                <a:ext cx="6667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 name="Picture 45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002213" y="1414463"/>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 name="Picture 45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072063" y="1452563"/>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 name="Picture 455"/>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021263" y="1430338"/>
                <a:ext cx="4762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2" name="Freeform 456"/>
            <p:cNvSpPr>
              <a:spLocks/>
            </p:cNvSpPr>
            <p:nvPr/>
          </p:nvSpPr>
          <p:spPr bwMode="auto">
            <a:xfrm>
              <a:off x="2090738" y="738188"/>
              <a:ext cx="800100" cy="4092575"/>
            </a:xfrm>
            <a:custGeom>
              <a:avLst/>
              <a:gdLst>
                <a:gd name="T0" fmla="*/ 504 w 504"/>
                <a:gd name="T1" fmla="*/ 48 h 2578"/>
                <a:gd name="T2" fmla="*/ 504 w 504"/>
                <a:gd name="T3" fmla="*/ 0 h 2578"/>
                <a:gd name="T4" fmla="*/ 74 w 504"/>
                <a:gd name="T5" fmla="*/ 0 h 2578"/>
                <a:gd name="T6" fmla="*/ 74 w 504"/>
                <a:gd name="T7" fmla="*/ 2406 h 2578"/>
                <a:gd name="T8" fmla="*/ 0 w 504"/>
                <a:gd name="T9" fmla="*/ 2406 h 2578"/>
                <a:gd name="T10" fmla="*/ 98 w 504"/>
                <a:gd name="T11" fmla="*/ 2578 h 2578"/>
                <a:gd name="T12" fmla="*/ 196 w 504"/>
                <a:gd name="T13" fmla="*/ 2406 h 2578"/>
                <a:gd name="T14" fmla="*/ 122 w 504"/>
                <a:gd name="T15" fmla="*/ 2406 h 2578"/>
                <a:gd name="T16" fmla="*/ 122 w 504"/>
                <a:gd name="T17" fmla="*/ 48 h 2578"/>
                <a:gd name="T18" fmla="*/ 504 w 504"/>
                <a:gd name="T19" fmla="*/ 4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2578">
                  <a:moveTo>
                    <a:pt x="504" y="48"/>
                  </a:moveTo>
                  <a:lnTo>
                    <a:pt x="504" y="0"/>
                  </a:lnTo>
                  <a:lnTo>
                    <a:pt x="74" y="0"/>
                  </a:lnTo>
                  <a:lnTo>
                    <a:pt x="74" y="2406"/>
                  </a:lnTo>
                  <a:lnTo>
                    <a:pt x="0" y="2406"/>
                  </a:lnTo>
                  <a:lnTo>
                    <a:pt x="98" y="2578"/>
                  </a:lnTo>
                  <a:lnTo>
                    <a:pt x="196" y="2406"/>
                  </a:lnTo>
                  <a:lnTo>
                    <a:pt x="122" y="2406"/>
                  </a:lnTo>
                  <a:lnTo>
                    <a:pt x="122" y="48"/>
                  </a:lnTo>
                  <a:lnTo>
                    <a:pt x="504" y="48"/>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3" name="Freeform 457"/>
            <p:cNvSpPr>
              <a:spLocks/>
            </p:cNvSpPr>
            <p:nvPr/>
          </p:nvSpPr>
          <p:spPr bwMode="auto">
            <a:xfrm>
              <a:off x="2090738" y="738188"/>
              <a:ext cx="800100" cy="4092575"/>
            </a:xfrm>
            <a:custGeom>
              <a:avLst/>
              <a:gdLst>
                <a:gd name="T0" fmla="*/ 504 w 504"/>
                <a:gd name="T1" fmla="*/ 48 h 2578"/>
                <a:gd name="T2" fmla="*/ 504 w 504"/>
                <a:gd name="T3" fmla="*/ 0 h 2578"/>
                <a:gd name="T4" fmla="*/ 74 w 504"/>
                <a:gd name="T5" fmla="*/ 0 h 2578"/>
                <a:gd name="T6" fmla="*/ 74 w 504"/>
                <a:gd name="T7" fmla="*/ 2406 h 2578"/>
                <a:gd name="T8" fmla="*/ 0 w 504"/>
                <a:gd name="T9" fmla="*/ 2406 h 2578"/>
                <a:gd name="T10" fmla="*/ 98 w 504"/>
                <a:gd name="T11" fmla="*/ 2578 h 2578"/>
                <a:gd name="T12" fmla="*/ 196 w 504"/>
                <a:gd name="T13" fmla="*/ 2406 h 2578"/>
                <a:gd name="T14" fmla="*/ 122 w 504"/>
                <a:gd name="T15" fmla="*/ 2406 h 2578"/>
                <a:gd name="T16" fmla="*/ 122 w 504"/>
                <a:gd name="T17" fmla="*/ 48 h 2578"/>
                <a:gd name="T18" fmla="*/ 504 w 504"/>
                <a:gd name="T19" fmla="*/ 4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2578">
                  <a:moveTo>
                    <a:pt x="504" y="48"/>
                  </a:moveTo>
                  <a:lnTo>
                    <a:pt x="504" y="0"/>
                  </a:lnTo>
                  <a:lnTo>
                    <a:pt x="74" y="0"/>
                  </a:lnTo>
                  <a:lnTo>
                    <a:pt x="74" y="2406"/>
                  </a:lnTo>
                  <a:lnTo>
                    <a:pt x="0" y="2406"/>
                  </a:lnTo>
                  <a:lnTo>
                    <a:pt x="98" y="2578"/>
                  </a:lnTo>
                  <a:lnTo>
                    <a:pt x="196" y="2406"/>
                  </a:lnTo>
                  <a:lnTo>
                    <a:pt x="122" y="2406"/>
                  </a:lnTo>
                  <a:lnTo>
                    <a:pt x="122" y="48"/>
                  </a:lnTo>
                  <a:lnTo>
                    <a:pt x="504" y="48"/>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4" name="Freeform 458"/>
            <p:cNvSpPr>
              <a:spLocks/>
            </p:cNvSpPr>
            <p:nvPr/>
          </p:nvSpPr>
          <p:spPr bwMode="auto">
            <a:xfrm>
              <a:off x="3411538" y="1106488"/>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5" name="Freeform 459"/>
            <p:cNvSpPr>
              <a:spLocks/>
            </p:cNvSpPr>
            <p:nvPr/>
          </p:nvSpPr>
          <p:spPr bwMode="auto">
            <a:xfrm>
              <a:off x="3411538" y="1106488"/>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6" name="Freeform 460"/>
            <p:cNvSpPr>
              <a:spLocks/>
            </p:cNvSpPr>
            <p:nvPr/>
          </p:nvSpPr>
          <p:spPr bwMode="auto">
            <a:xfrm>
              <a:off x="2347913" y="1677988"/>
              <a:ext cx="536575" cy="187325"/>
            </a:xfrm>
            <a:custGeom>
              <a:avLst/>
              <a:gdLst>
                <a:gd name="T0" fmla="*/ 102 w 338"/>
                <a:gd name="T1" fmla="*/ 36 h 118"/>
                <a:gd name="T2" fmla="*/ 102 w 338"/>
                <a:gd name="T3" fmla="*/ 0 h 118"/>
                <a:gd name="T4" fmla="*/ 0 w 338"/>
                <a:gd name="T5" fmla="*/ 60 h 118"/>
                <a:gd name="T6" fmla="*/ 102 w 338"/>
                <a:gd name="T7" fmla="*/ 118 h 118"/>
                <a:gd name="T8" fmla="*/ 102 w 338"/>
                <a:gd name="T9" fmla="*/ 84 h 118"/>
                <a:gd name="T10" fmla="*/ 338 w 338"/>
                <a:gd name="T11" fmla="*/ 84 h 118"/>
                <a:gd name="T12" fmla="*/ 338 w 338"/>
                <a:gd name="T13" fmla="*/ 36 h 118"/>
                <a:gd name="T14" fmla="*/ 102 w 338"/>
                <a:gd name="T15" fmla="*/ 36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18">
                  <a:moveTo>
                    <a:pt x="102" y="36"/>
                  </a:moveTo>
                  <a:lnTo>
                    <a:pt x="102" y="0"/>
                  </a:lnTo>
                  <a:lnTo>
                    <a:pt x="0" y="60"/>
                  </a:lnTo>
                  <a:lnTo>
                    <a:pt x="102" y="118"/>
                  </a:lnTo>
                  <a:lnTo>
                    <a:pt x="102" y="84"/>
                  </a:lnTo>
                  <a:lnTo>
                    <a:pt x="338" y="84"/>
                  </a:lnTo>
                  <a:lnTo>
                    <a:pt x="338" y="36"/>
                  </a:lnTo>
                  <a:lnTo>
                    <a:pt x="102" y="36"/>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7" name="Freeform 461"/>
            <p:cNvSpPr>
              <a:spLocks/>
            </p:cNvSpPr>
            <p:nvPr/>
          </p:nvSpPr>
          <p:spPr bwMode="auto">
            <a:xfrm>
              <a:off x="2347913" y="1677988"/>
              <a:ext cx="536575" cy="187325"/>
            </a:xfrm>
            <a:custGeom>
              <a:avLst/>
              <a:gdLst>
                <a:gd name="T0" fmla="*/ 102 w 338"/>
                <a:gd name="T1" fmla="*/ 36 h 118"/>
                <a:gd name="T2" fmla="*/ 102 w 338"/>
                <a:gd name="T3" fmla="*/ 0 h 118"/>
                <a:gd name="T4" fmla="*/ 0 w 338"/>
                <a:gd name="T5" fmla="*/ 60 h 118"/>
                <a:gd name="T6" fmla="*/ 102 w 338"/>
                <a:gd name="T7" fmla="*/ 118 h 118"/>
                <a:gd name="T8" fmla="*/ 102 w 338"/>
                <a:gd name="T9" fmla="*/ 84 h 118"/>
                <a:gd name="T10" fmla="*/ 338 w 338"/>
                <a:gd name="T11" fmla="*/ 84 h 118"/>
                <a:gd name="T12" fmla="*/ 338 w 338"/>
                <a:gd name="T13" fmla="*/ 36 h 118"/>
                <a:gd name="T14" fmla="*/ 102 w 338"/>
                <a:gd name="T15" fmla="*/ 36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18">
                  <a:moveTo>
                    <a:pt x="102" y="36"/>
                  </a:moveTo>
                  <a:lnTo>
                    <a:pt x="102" y="0"/>
                  </a:lnTo>
                  <a:lnTo>
                    <a:pt x="0" y="60"/>
                  </a:lnTo>
                  <a:lnTo>
                    <a:pt x="102" y="118"/>
                  </a:lnTo>
                  <a:lnTo>
                    <a:pt x="102" y="84"/>
                  </a:lnTo>
                  <a:lnTo>
                    <a:pt x="338" y="84"/>
                  </a:lnTo>
                  <a:lnTo>
                    <a:pt x="338" y="36"/>
                  </a:lnTo>
                  <a:lnTo>
                    <a:pt x="102" y="36"/>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8" name="Freeform 462"/>
            <p:cNvSpPr>
              <a:spLocks/>
            </p:cNvSpPr>
            <p:nvPr/>
          </p:nvSpPr>
          <p:spPr bwMode="auto">
            <a:xfrm>
              <a:off x="2347913" y="2347913"/>
              <a:ext cx="536575" cy="187325"/>
            </a:xfrm>
            <a:custGeom>
              <a:avLst/>
              <a:gdLst>
                <a:gd name="T0" fmla="*/ 102 w 338"/>
                <a:gd name="T1" fmla="*/ 36 h 118"/>
                <a:gd name="T2" fmla="*/ 102 w 338"/>
                <a:gd name="T3" fmla="*/ 0 h 118"/>
                <a:gd name="T4" fmla="*/ 0 w 338"/>
                <a:gd name="T5" fmla="*/ 60 h 118"/>
                <a:gd name="T6" fmla="*/ 102 w 338"/>
                <a:gd name="T7" fmla="*/ 118 h 118"/>
                <a:gd name="T8" fmla="*/ 102 w 338"/>
                <a:gd name="T9" fmla="*/ 84 h 118"/>
                <a:gd name="T10" fmla="*/ 338 w 338"/>
                <a:gd name="T11" fmla="*/ 84 h 118"/>
                <a:gd name="T12" fmla="*/ 338 w 338"/>
                <a:gd name="T13" fmla="*/ 36 h 118"/>
                <a:gd name="T14" fmla="*/ 102 w 338"/>
                <a:gd name="T15" fmla="*/ 36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18">
                  <a:moveTo>
                    <a:pt x="102" y="36"/>
                  </a:moveTo>
                  <a:lnTo>
                    <a:pt x="102" y="0"/>
                  </a:lnTo>
                  <a:lnTo>
                    <a:pt x="0" y="60"/>
                  </a:lnTo>
                  <a:lnTo>
                    <a:pt x="102" y="118"/>
                  </a:lnTo>
                  <a:lnTo>
                    <a:pt x="102" y="84"/>
                  </a:lnTo>
                  <a:lnTo>
                    <a:pt x="338" y="84"/>
                  </a:lnTo>
                  <a:lnTo>
                    <a:pt x="338" y="36"/>
                  </a:lnTo>
                  <a:lnTo>
                    <a:pt x="102" y="36"/>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69" name="Freeform 463"/>
            <p:cNvSpPr>
              <a:spLocks/>
            </p:cNvSpPr>
            <p:nvPr/>
          </p:nvSpPr>
          <p:spPr bwMode="auto">
            <a:xfrm>
              <a:off x="2347913" y="2347913"/>
              <a:ext cx="536575" cy="187325"/>
            </a:xfrm>
            <a:custGeom>
              <a:avLst/>
              <a:gdLst>
                <a:gd name="T0" fmla="*/ 102 w 338"/>
                <a:gd name="T1" fmla="*/ 36 h 118"/>
                <a:gd name="T2" fmla="*/ 102 w 338"/>
                <a:gd name="T3" fmla="*/ 0 h 118"/>
                <a:gd name="T4" fmla="*/ 0 w 338"/>
                <a:gd name="T5" fmla="*/ 60 h 118"/>
                <a:gd name="T6" fmla="*/ 102 w 338"/>
                <a:gd name="T7" fmla="*/ 118 h 118"/>
                <a:gd name="T8" fmla="*/ 102 w 338"/>
                <a:gd name="T9" fmla="*/ 84 h 118"/>
                <a:gd name="T10" fmla="*/ 338 w 338"/>
                <a:gd name="T11" fmla="*/ 84 h 118"/>
                <a:gd name="T12" fmla="*/ 338 w 338"/>
                <a:gd name="T13" fmla="*/ 36 h 118"/>
                <a:gd name="T14" fmla="*/ 102 w 338"/>
                <a:gd name="T15" fmla="*/ 36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18">
                  <a:moveTo>
                    <a:pt x="102" y="36"/>
                  </a:moveTo>
                  <a:lnTo>
                    <a:pt x="102" y="0"/>
                  </a:lnTo>
                  <a:lnTo>
                    <a:pt x="0" y="60"/>
                  </a:lnTo>
                  <a:lnTo>
                    <a:pt x="102" y="118"/>
                  </a:lnTo>
                  <a:lnTo>
                    <a:pt x="102" y="84"/>
                  </a:lnTo>
                  <a:lnTo>
                    <a:pt x="338" y="84"/>
                  </a:lnTo>
                  <a:lnTo>
                    <a:pt x="338" y="36"/>
                  </a:lnTo>
                  <a:lnTo>
                    <a:pt x="102" y="36"/>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70" name="Freeform 464"/>
            <p:cNvSpPr>
              <a:spLocks/>
            </p:cNvSpPr>
            <p:nvPr/>
          </p:nvSpPr>
          <p:spPr bwMode="auto">
            <a:xfrm>
              <a:off x="2347913" y="3230563"/>
              <a:ext cx="536575" cy="187325"/>
            </a:xfrm>
            <a:custGeom>
              <a:avLst/>
              <a:gdLst>
                <a:gd name="T0" fmla="*/ 102 w 338"/>
                <a:gd name="T1" fmla="*/ 34 h 118"/>
                <a:gd name="T2" fmla="*/ 102 w 338"/>
                <a:gd name="T3" fmla="*/ 0 h 118"/>
                <a:gd name="T4" fmla="*/ 0 w 338"/>
                <a:gd name="T5" fmla="*/ 58 h 118"/>
                <a:gd name="T6" fmla="*/ 102 w 338"/>
                <a:gd name="T7" fmla="*/ 118 h 118"/>
                <a:gd name="T8" fmla="*/ 102 w 338"/>
                <a:gd name="T9" fmla="*/ 82 h 118"/>
                <a:gd name="T10" fmla="*/ 338 w 338"/>
                <a:gd name="T11" fmla="*/ 82 h 118"/>
                <a:gd name="T12" fmla="*/ 338 w 338"/>
                <a:gd name="T13" fmla="*/ 34 h 118"/>
                <a:gd name="T14" fmla="*/ 102 w 338"/>
                <a:gd name="T15" fmla="*/ 34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18">
                  <a:moveTo>
                    <a:pt x="102" y="34"/>
                  </a:moveTo>
                  <a:lnTo>
                    <a:pt x="102" y="0"/>
                  </a:lnTo>
                  <a:lnTo>
                    <a:pt x="0" y="58"/>
                  </a:lnTo>
                  <a:lnTo>
                    <a:pt x="102" y="118"/>
                  </a:lnTo>
                  <a:lnTo>
                    <a:pt x="102" y="82"/>
                  </a:lnTo>
                  <a:lnTo>
                    <a:pt x="338" y="82"/>
                  </a:lnTo>
                  <a:lnTo>
                    <a:pt x="338" y="34"/>
                  </a:lnTo>
                  <a:lnTo>
                    <a:pt x="102" y="34"/>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71" name="Freeform 465"/>
            <p:cNvSpPr>
              <a:spLocks/>
            </p:cNvSpPr>
            <p:nvPr/>
          </p:nvSpPr>
          <p:spPr bwMode="auto">
            <a:xfrm>
              <a:off x="2347913" y="3230563"/>
              <a:ext cx="536575" cy="187325"/>
            </a:xfrm>
            <a:custGeom>
              <a:avLst/>
              <a:gdLst>
                <a:gd name="T0" fmla="*/ 102 w 338"/>
                <a:gd name="T1" fmla="*/ 34 h 118"/>
                <a:gd name="T2" fmla="*/ 102 w 338"/>
                <a:gd name="T3" fmla="*/ 0 h 118"/>
                <a:gd name="T4" fmla="*/ 0 w 338"/>
                <a:gd name="T5" fmla="*/ 58 h 118"/>
                <a:gd name="T6" fmla="*/ 102 w 338"/>
                <a:gd name="T7" fmla="*/ 118 h 118"/>
                <a:gd name="T8" fmla="*/ 102 w 338"/>
                <a:gd name="T9" fmla="*/ 82 h 118"/>
                <a:gd name="T10" fmla="*/ 338 w 338"/>
                <a:gd name="T11" fmla="*/ 82 h 118"/>
                <a:gd name="T12" fmla="*/ 338 w 338"/>
                <a:gd name="T13" fmla="*/ 34 h 118"/>
                <a:gd name="T14" fmla="*/ 102 w 338"/>
                <a:gd name="T15" fmla="*/ 34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118">
                  <a:moveTo>
                    <a:pt x="102" y="34"/>
                  </a:moveTo>
                  <a:lnTo>
                    <a:pt x="102" y="0"/>
                  </a:lnTo>
                  <a:lnTo>
                    <a:pt x="0" y="58"/>
                  </a:lnTo>
                  <a:lnTo>
                    <a:pt x="102" y="118"/>
                  </a:lnTo>
                  <a:lnTo>
                    <a:pt x="102" y="82"/>
                  </a:lnTo>
                  <a:lnTo>
                    <a:pt x="338" y="82"/>
                  </a:lnTo>
                  <a:lnTo>
                    <a:pt x="338" y="34"/>
                  </a:lnTo>
                  <a:lnTo>
                    <a:pt x="102" y="34"/>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72" name="Freeform 466"/>
            <p:cNvSpPr>
              <a:spLocks/>
            </p:cNvSpPr>
            <p:nvPr/>
          </p:nvSpPr>
          <p:spPr bwMode="auto">
            <a:xfrm>
              <a:off x="2928938" y="5173663"/>
              <a:ext cx="1435100" cy="187325"/>
            </a:xfrm>
            <a:custGeom>
              <a:avLst/>
              <a:gdLst>
                <a:gd name="T0" fmla="*/ 904 w 904"/>
                <a:gd name="T1" fmla="*/ 58 h 118"/>
                <a:gd name="T2" fmla="*/ 802 w 904"/>
                <a:gd name="T3" fmla="*/ 0 h 118"/>
                <a:gd name="T4" fmla="*/ 802 w 904"/>
                <a:gd name="T5" fmla="*/ 34 h 118"/>
                <a:gd name="T6" fmla="*/ 102 w 904"/>
                <a:gd name="T7" fmla="*/ 34 h 118"/>
                <a:gd name="T8" fmla="*/ 102 w 904"/>
                <a:gd name="T9" fmla="*/ 0 h 118"/>
                <a:gd name="T10" fmla="*/ 0 w 904"/>
                <a:gd name="T11" fmla="*/ 58 h 118"/>
                <a:gd name="T12" fmla="*/ 102 w 904"/>
                <a:gd name="T13" fmla="*/ 118 h 118"/>
                <a:gd name="T14" fmla="*/ 102 w 904"/>
                <a:gd name="T15" fmla="*/ 82 h 118"/>
                <a:gd name="T16" fmla="*/ 802 w 904"/>
                <a:gd name="T17" fmla="*/ 82 h 118"/>
                <a:gd name="T18" fmla="*/ 802 w 904"/>
                <a:gd name="T19" fmla="*/ 118 h 118"/>
                <a:gd name="T20" fmla="*/ 904 w 904"/>
                <a:gd name="T21" fmla="*/ 5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4" h="118">
                  <a:moveTo>
                    <a:pt x="904" y="58"/>
                  </a:moveTo>
                  <a:lnTo>
                    <a:pt x="802" y="0"/>
                  </a:lnTo>
                  <a:lnTo>
                    <a:pt x="802" y="34"/>
                  </a:lnTo>
                  <a:lnTo>
                    <a:pt x="102" y="34"/>
                  </a:lnTo>
                  <a:lnTo>
                    <a:pt x="102" y="0"/>
                  </a:lnTo>
                  <a:lnTo>
                    <a:pt x="0" y="58"/>
                  </a:lnTo>
                  <a:lnTo>
                    <a:pt x="102" y="118"/>
                  </a:lnTo>
                  <a:lnTo>
                    <a:pt x="102" y="82"/>
                  </a:lnTo>
                  <a:lnTo>
                    <a:pt x="802" y="82"/>
                  </a:lnTo>
                  <a:lnTo>
                    <a:pt x="802" y="118"/>
                  </a:lnTo>
                  <a:lnTo>
                    <a:pt x="904" y="58"/>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73" name="Freeform 467"/>
            <p:cNvSpPr>
              <a:spLocks/>
            </p:cNvSpPr>
            <p:nvPr/>
          </p:nvSpPr>
          <p:spPr bwMode="auto">
            <a:xfrm>
              <a:off x="2928938" y="5173663"/>
              <a:ext cx="1435100" cy="187325"/>
            </a:xfrm>
            <a:custGeom>
              <a:avLst/>
              <a:gdLst>
                <a:gd name="T0" fmla="*/ 904 w 904"/>
                <a:gd name="T1" fmla="*/ 58 h 118"/>
                <a:gd name="T2" fmla="*/ 802 w 904"/>
                <a:gd name="T3" fmla="*/ 0 h 118"/>
                <a:gd name="T4" fmla="*/ 802 w 904"/>
                <a:gd name="T5" fmla="*/ 34 h 118"/>
                <a:gd name="T6" fmla="*/ 102 w 904"/>
                <a:gd name="T7" fmla="*/ 34 h 118"/>
                <a:gd name="T8" fmla="*/ 102 w 904"/>
                <a:gd name="T9" fmla="*/ 0 h 118"/>
                <a:gd name="T10" fmla="*/ 0 w 904"/>
                <a:gd name="T11" fmla="*/ 58 h 118"/>
                <a:gd name="T12" fmla="*/ 102 w 904"/>
                <a:gd name="T13" fmla="*/ 118 h 118"/>
                <a:gd name="T14" fmla="*/ 102 w 904"/>
                <a:gd name="T15" fmla="*/ 82 h 118"/>
                <a:gd name="T16" fmla="*/ 802 w 904"/>
                <a:gd name="T17" fmla="*/ 82 h 118"/>
                <a:gd name="T18" fmla="*/ 802 w 904"/>
                <a:gd name="T19" fmla="*/ 118 h 118"/>
                <a:gd name="T20" fmla="*/ 904 w 904"/>
                <a:gd name="T21" fmla="*/ 5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4" h="118">
                  <a:moveTo>
                    <a:pt x="904" y="58"/>
                  </a:moveTo>
                  <a:lnTo>
                    <a:pt x="802" y="0"/>
                  </a:lnTo>
                  <a:lnTo>
                    <a:pt x="802" y="34"/>
                  </a:lnTo>
                  <a:lnTo>
                    <a:pt x="102" y="34"/>
                  </a:lnTo>
                  <a:lnTo>
                    <a:pt x="102" y="0"/>
                  </a:lnTo>
                  <a:lnTo>
                    <a:pt x="0" y="58"/>
                  </a:lnTo>
                  <a:lnTo>
                    <a:pt x="102" y="118"/>
                  </a:lnTo>
                  <a:lnTo>
                    <a:pt x="102" y="82"/>
                  </a:lnTo>
                  <a:lnTo>
                    <a:pt x="802" y="82"/>
                  </a:lnTo>
                  <a:lnTo>
                    <a:pt x="802" y="118"/>
                  </a:lnTo>
                  <a:lnTo>
                    <a:pt x="904" y="58"/>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74" name="Freeform 468"/>
            <p:cNvSpPr>
              <a:spLocks/>
            </p:cNvSpPr>
            <p:nvPr/>
          </p:nvSpPr>
          <p:spPr bwMode="auto">
            <a:xfrm>
              <a:off x="2957513" y="4954588"/>
              <a:ext cx="180975" cy="177800"/>
            </a:xfrm>
            <a:custGeom>
              <a:avLst/>
              <a:gdLst>
                <a:gd name="T0" fmla="*/ 0 w 114"/>
                <a:gd name="T1" fmla="*/ 86 h 112"/>
                <a:gd name="T2" fmla="*/ 114 w 114"/>
                <a:gd name="T3" fmla="*/ 112 h 112"/>
                <a:gd name="T4" fmla="*/ 82 w 114"/>
                <a:gd name="T5" fmla="*/ 0 h 112"/>
                <a:gd name="T6" fmla="*/ 0 w 114"/>
                <a:gd name="T7" fmla="*/ 86 h 112"/>
              </a:gdLst>
              <a:ahLst/>
              <a:cxnLst>
                <a:cxn ang="0">
                  <a:pos x="T0" y="T1"/>
                </a:cxn>
                <a:cxn ang="0">
                  <a:pos x="T2" y="T3"/>
                </a:cxn>
                <a:cxn ang="0">
                  <a:pos x="T4" y="T5"/>
                </a:cxn>
                <a:cxn ang="0">
                  <a:pos x="T6" y="T7"/>
                </a:cxn>
              </a:cxnLst>
              <a:rect l="0" t="0" r="r" b="b"/>
              <a:pathLst>
                <a:path w="114" h="112">
                  <a:moveTo>
                    <a:pt x="0" y="86"/>
                  </a:moveTo>
                  <a:lnTo>
                    <a:pt x="114" y="112"/>
                  </a:lnTo>
                  <a:lnTo>
                    <a:pt x="82" y="0"/>
                  </a:lnTo>
                  <a:lnTo>
                    <a:pt x="0" y="86"/>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0" name="Freeform 469"/>
            <p:cNvSpPr>
              <a:spLocks/>
            </p:cNvSpPr>
            <p:nvPr/>
          </p:nvSpPr>
          <p:spPr bwMode="auto">
            <a:xfrm>
              <a:off x="2957513" y="4954588"/>
              <a:ext cx="180975" cy="177800"/>
            </a:xfrm>
            <a:custGeom>
              <a:avLst/>
              <a:gdLst>
                <a:gd name="T0" fmla="*/ 0 w 114"/>
                <a:gd name="T1" fmla="*/ 86 h 112"/>
                <a:gd name="T2" fmla="*/ 114 w 114"/>
                <a:gd name="T3" fmla="*/ 112 h 112"/>
                <a:gd name="T4" fmla="*/ 82 w 114"/>
                <a:gd name="T5" fmla="*/ 0 h 112"/>
                <a:gd name="T6" fmla="*/ 0 w 114"/>
                <a:gd name="T7" fmla="*/ 86 h 112"/>
              </a:gdLst>
              <a:ahLst/>
              <a:cxnLst>
                <a:cxn ang="0">
                  <a:pos x="T0" y="T1"/>
                </a:cxn>
                <a:cxn ang="0">
                  <a:pos x="T2" y="T3"/>
                </a:cxn>
                <a:cxn ang="0">
                  <a:pos x="T4" y="T5"/>
                </a:cxn>
                <a:cxn ang="0">
                  <a:pos x="T6" y="T7"/>
                </a:cxn>
              </a:cxnLst>
              <a:rect l="0" t="0" r="r" b="b"/>
              <a:pathLst>
                <a:path w="114" h="112">
                  <a:moveTo>
                    <a:pt x="0" y="86"/>
                  </a:moveTo>
                  <a:lnTo>
                    <a:pt x="114" y="112"/>
                  </a:lnTo>
                  <a:lnTo>
                    <a:pt x="82" y="0"/>
                  </a:lnTo>
                  <a:lnTo>
                    <a:pt x="0" y="86"/>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1" name="Freeform 470"/>
            <p:cNvSpPr>
              <a:spLocks/>
            </p:cNvSpPr>
            <p:nvPr/>
          </p:nvSpPr>
          <p:spPr bwMode="auto">
            <a:xfrm>
              <a:off x="3103563" y="4640263"/>
              <a:ext cx="1231900" cy="441325"/>
            </a:xfrm>
            <a:custGeom>
              <a:avLst/>
              <a:gdLst>
                <a:gd name="T0" fmla="*/ 776 w 776"/>
                <a:gd name="T1" fmla="*/ 26 h 278"/>
                <a:gd name="T2" fmla="*/ 662 w 776"/>
                <a:gd name="T3" fmla="*/ 0 h 278"/>
                <a:gd name="T4" fmla="*/ 672 w 776"/>
                <a:gd name="T5" fmla="*/ 32 h 278"/>
                <a:gd name="T6" fmla="*/ 0 w 776"/>
                <a:gd name="T7" fmla="*/ 232 h 278"/>
                <a:gd name="T8" fmla="*/ 12 w 776"/>
                <a:gd name="T9" fmla="*/ 278 h 278"/>
                <a:gd name="T10" fmla="*/ 684 w 776"/>
                <a:gd name="T11" fmla="*/ 78 h 278"/>
                <a:gd name="T12" fmla="*/ 672 w 776"/>
                <a:gd name="T13" fmla="*/ 34 h 278"/>
                <a:gd name="T14" fmla="*/ 694 w 776"/>
                <a:gd name="T15" fmla="*/ 112 h 278"/>
                <a:gd name="T16" fmla="*/ 776 w 776"/>
                <a:gd name="T17" fmla="*/ 2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6" h="278">
                  <a:moveTo>
                    <a:pt x="776" y="26"/>
                  </a:moveTo>
                  <a:lnTo>
                    <a:pt x="662" y="0"/>
                  </a:lnTo>
                  <a:lnTo>
                    <a:pt x="672" y="32"/>
                  </a:lnTo>
                  <a:lnTo>
                    <a:pt x="0" y="232"/>
                  </a:lnTo>
                  <a:lnTo>
                    <a:pt x="12" y="278"/>
                  </a:lnTo>
                  <a:lnTo>
                    <a:pt x="684" y="78"/>
                  </a:lnTo>
                  <a:lnTo>
                    <a:pt x="672" y="34"/>
                  </a:lnTo>
                  <a:lnTo>
                    <a:pt x="694" y="112"/>
                  </a:lnTo>
                  <a:lnTo>
                    <a:pt x="776" y="26"/>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2" name="Freeform 471"/>
            <p:cNvSpPr>
              <a:spLocks/>
            </p:cNvSpPr>
            <p:nvPr/>
          </p:nvSpPr>
          <p:spPr bwMode="auto">
            <a:xfrm>
              <a:off x="3103563" y="4640263"/>
              <a:ext cx="1231900" cy="441325"/>
            </a:xfrm>
            <a:custGeom>
              <a:avLst/>
              <a:gdLst>
                <a:gd name="T0" fmla="*/ 776 w 776"/>
                <a:gd name="T1" fmla="*/ 26 h 278"/>
                <a:gd name="T2" fmla="*/ 662 w 776"/>
                <a:gd name="T3" fmla="*/ 0 h 278"/>
                <a:gd name="T4" fmla="*/ 672 w 776"/>
                <a:gd name="T5" fmla="*/ 32 h 278"/>
                <a:gd name="T6" fmla="*/ 0 w 776"/>
                <a:gd name="T7" fmla="*/ 232 h 278"/>
                <a:gd name="T8" fmla="*/ 12 w 776"/>
                <a:gd name="T9" fmla="*/ 278 h 278"/>
                <a:gd name="T10" fmla="*/ 684 w 776"/>
                <a:gd name="T11" fmla="*/ 78 h 278"/>
                <a:gd name="T12" fmla="*/ 672 w 776"/>
                <a:gd name="T13" fmla="*/ 34 h 278"/>
                <a:gd name="T14" fmla="*/ 694 w 776"/>
                <a:gd name="T15" fmla="*/ 112 h 278"/>
                <a:gd name="T16" fmla="*/ 776 w 776"/>
                <a:gd name="T17" fmla="*/ 2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6" h="278">
                  <a:moveTo>
                    <a:pt x="776" y="26"/>
                  </a:moveTo>
                  <a:lnTo>
                    <a:pt x="662" y="0"/>
                  </a:lnTo>
                  <a:lnTo>
                    <a:pt x="672" y="32"/>
                  </a:lnTo>
                  <a:lnTo>
                    <a:pt x="0" y="232"/>
                  </a:lnTo>
                  <a:lnTo>
                    <a:pt x="12" y="278"/>
                  </a:lnTo>
                  <a:lnTo>
                    <a:pt x="684" y="78"/>
                  </a:lnTo>
                  <a:lnTo>
                    <a:pt x="672" y="34"/>
                  </a:lnTo>
                  <a:lnTo>
                    <a:pt x="694" y="112"/>
                  </a:lnTo>
                  <a:lnTo>
                    <a:pt x="776" y="26"/>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3" name="Freeform 472"/>
            <p:cNvSpPr>
              <a:spLocks/>
            </p:cNvSpPr>
            <p:nvPr/>
          </p:nvSpPr>
          <p:spPr bwMode="auto">
            <a:xfrm>
              <a:off x="3008313" y="5427663"/>
              <a:ext cx="1377950" cy="492125"/>
            </a:xfrm>
            <a:custGeom>
              <a:avLst/>
              <a:gdLst>
                <a:gd name="T0" fmla="*/ 868 w 868"/>
                <a:gd name="T1" fmla="*/ 284 h 310"/>
                <a:gd name="T2" fmla="*/ 788 w 868"/>
                <a:gd name="T3" fmla="*/ 198 h 310"/>
                <a:gd name="T4" fmla="*/ 778 w 868"/>
                <a:gd name="T5" fmla="*/ 232 h 310"/>
                <a:gd name="T6" fmla="*/ 106 w 868"/>
                <a:gd name="T7" fmla="*/ 32 h 310"/>
                <a:gd name="T8" fmla="*/ 116 w 868"/>
                <a:gd name="T9" fmla="*/ 0 h 310"/>
                <a:gd name="T10" fmla="*/ 0 w 868"/>
                <a:gd name="T11" fmla="*/ 26 h 310"/>
                <a:gd name="T12" fmla="*/ 82 w 868"/>
                <a:gd name="T13" fmla="*/ 112 h 310"/>
                <a:gd name="T14" fmla="*/ 92 w 868"/>
                <a:gd name="T15" fmla="*/ 78 h 310"/>
                <a:gd name="T16" fmla="*/ 764 w 868"/>
                <a:gd name="T17" fmla="*/ 278 h 310"/>
                <a:gd name="T18" fmla="*/ 754 w 868"/>
                <a:gd name="T19" fmla="*/ 310 h 310"/>
                <a:gd name="T20" fmla="*/ 868 w 868"/>
                <a:gd name="T21" fmla="*/ 28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8" h="310">
                  <a:moveTo>
                    <a:pt x="868" y="284"/>
                  </a:moveTo>
                  <a:lnTo>
                    <a:pt x="788" y="198"/>
                  </a:lnTo>
                  <a:lnTo>
                    <a:pt x="778" y="232"/>
                  </a:lnTo>
                  <a:lnTo>
                    <a:pt x="106" y="32"/>
                  </a:lnTo>
                  <a:lnTo>
                    <a:pt x="116" y="0"/>
                  </a:lnTo>
                  <a:lnTo>
                    <a:pt x="0" y="26"/>
                  </a:lnTo>
                  <a:lnTo>
                    <a:pt x="82" y="112"/>
                  </a:lnTo>
                  <a:lnTo>
                    <a:pt x="92" y="78"/>
                  </a:lnTo>
                  <a:lnTo>
                    <a:pt x="764" y="278"/>
                  </a:lnTo>
                  <a:lnTo>
                    <a:pt x="754" y="310"/>
                  </a:lnTo>
                  <a:lnTo>
                    <a:pt x="868" y="284"/>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4" name="Freeform 473"/>
            <p:cNvSpPr>
              <a:spLocks/>
            </p:cNvSpPr>
            <p:nvPr/>
          </p:nvSpPr>
          <p:spPr bwMode="auto">
            <a:xfrm>
              <a:off x="3008313" y="5427663"/>
              <a:ext cx="1377950" cy="492125"/>
            </a:xfrm>
            <a:custGeom>
              <a:avLst/>
              <a:gdLst>
                <a:gd name="T0" fmla="*/ 868 w 868"/>
                <a:gd name="T1" fmla="*/ 284 h 310"/>
                <a:gd name="T2" fmla="*/ 788 w 868"/>
                <a:gd name="T3" fmla="*/ 198 h 310"/>
                <a:gd name="T4" fmla="*/ 778 w 868"/>
                <a:gd name="T5" fmla="*/ 232 h 310"/>
                <a:gd name="T6" fmla="*/ 106 w 868"/>
                <a:gd name="T7" fmla="*/ 32 h 310"/>
                <a:gd name="T8" fmla="*/ 116 w 868"/>
                <a:gd name="T9" fmla="*/ 0 h 310"/>
                <a:gd name="T10" fmla="*/ 0 w 868"/>
                <a:gd name="T11" fmla="*/ 26 h 310"/>
                <a:gd name="T12" fmla="*/ 82 w 868"/>
                <a:gd name="T13" fmla="*/ 112 h 310"/>
                <a:gd name="T14" fmla="*/ 92 w 868"/>
                <a:gd name="T15" fmla="*/ 78 h 310"/>
                <a:gd name="T16" fmla="*/ 764 w 868"/>
                <a:gd name="T17" fmla="*/ 278 h 310"/>
                <a:gd name="T18" fmla="*/ 754 w 868"/>
                <a:gd name="T19" fmla="*/ 310 h 310"/>
                <a:gd name="T20" fmla="*/ 868 w 868"/>
                <a:gd name="T21" fmla="*/ 28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8" h="310">
                  <a:moveTo>
                    <a:pt x="868" y="284"/>
                  </a:moveTo>
                  <a:lnTo>
                    <a:pt x="788" y="198"/>
                  </a:lnTo>
                  <a:lnTo>
                    <a:pt x="778" y="232"/>
                  </a:lnTo>
                  <a:lnTo>
                    <a:pt x="106" y="32"/>
                  </a:lnTo>
                  <a:lnTo>
                    <a:pt x="116" y="0"/>
                  </a:lnTo>
                  <a:lnTo>
                    <a:pt x="0" y="26"/>
                  </a:lnTo>
                  <a:lnTo>
                    <a:pt x="82" y="112"/>
                  </a:lnTo>
                  <a:lnTo>
                    <a:pt x="92" y="78"/>
                  </a:lnTo>
                  <a:lnTo>
                    <a:pt x="764" y="278"/>
                  </a:lnTo>
                  <a:lnTo>
                    <a:pt x="754" y="310"/>
                  </a:lnTo>
                  <a:lnTo>
                    <a:pt x="868" y="284"/>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5" name="Freeform 474"/>
            <p:cNvSpPr>
              <a:spLocks/>
            </p:cNvSpPr>
            <p:nvPr/>
          </p:nvSpPr>
          <p:spPr bwMode="auto">
            <a:xfrm>
              <a:off x="3411538" y="1884363"/>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6" name="Freeform 475"/>
            <p:cNvSpPr>
              <a:spLocks/>
            </p:cNvSpPr>
            <p:nvPr/>
          </p:nvSpPr>
          <p:spPr bwMode="auto">
            <a:xfrm>
              <a:off x="3411538" y="1884363"/>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7" name="Freeform 476"/>
            <p:cNvSpPr>
              <a:spLocks/>
            </p:cNvSpPr>
            <p:nvPr/>
          </p:nvSpPr>
          <p:spPr bwMode="auto">
            <a:xfrm>
              <a:off x="3411538" y="2754313"/>
              <a:ext cx="187325" cy="377825"/>
            </a:xfrm>
            <a:custGeom>
              <a:avLst/>
              <a:gdLst>
                <a:gd name="T0" fmla="*/ 118 w 118"/>
                <a:gd name="T1" fmla="*/ 102 h 238"/>
                <a:gd name="T2" fmla="*/ 58 w 118"/>
                <a:gd name="T3" fmla="*/ 0 h 238"/>
                <a:gd name="T4" fmla="*/ 0 w 118"/>
                <a:gd name="T5" fmla="*/ 102 h 238"/>
                <a:gd name="T6" fmla="*/ 34 w 118"/>
                <a:gd name="T7" fmla="*/ 102 h 238"/>
                <a:gd name="T8" fmla="*/ 34 w 118"/>
                <a:gd name="T9" fmla="*/ 238 h 238"/>
                <a:gd name="T10" fmla="*/ 82 w 118"/>
                <a:gd name="T11" fmla="*/ 238 h 238"/>
                <a:gd name="T12" fmla="*/ 82 w 118"/>
                <a:gd name="T13" fmla="*/ 102 h 238"/>
                <a:gd name="T14" fmla="*/ 118 w 118"/>
                <a:gd name="T15" fmla="*/ 102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8">
                  <a:moveTo>
                    <a:pt x="118" y="102"/>
                  </a:moveTo>
                  <a:lnTo>
                    <a:pt x="58" y="0"/>
                  </a:lnTo>
                  <a:lnTo>
                    <a:pt x="0" y="102"/>
                  </a:lnTo>
                  <a:lnTo>
                    <a:pt x="34" y="102"/>
                  </a:lnTo>
                  <a:lnTo>
                    <a:pt x="34" y="238"/>
                  </a:lnTo>
                  <a:lnTo>
                    <a:pt x="82" y="238"/>
                  </a:lnTo>
                  <a:lnTo>
                    <a:pt x="82" y="102"/>
                  </a:lnTo>
                  <a:lnTo>
                    <a:pt x="118" y="10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8" name="Freeform 477"/>
            <p:cNvSpPr>
              <a:spLocks/>
            </p:cNvSpPr>
            <p:nvPr/>
          </p:nvSpPr>
          <p:spPr bwMode="auto">
            <a:xfrm>
              <a:off x="3411538" y="2754313"/>
              <a:ext cx="187325" cy="377825"/>
            </a:xfrm>
            <a:custGeom>
              <a:avLst/>
              <a:gdLst>
                <a:gd name="T0" fmla="*/ 118 w 118"/>
                <a:gd name="T1" fmla="*/ 102 h 238"/>
                <a:gd name="T2" fmla="*/ 58 w 118"/>
                <a:gd name="T3" fmla="*/ 0 h 238"/>
                <a:gd name="T4" fmla="*/ 0 w 118"/>
                <a:gd name="T5" fmla="*/ 102 h 238"/>
                <a:gd name="T6" fmla="*/ 34 w 118"/>
                <a:gd name="T7" fmla="*/ 102 h 238"/>
                <a:gd name="T8" fmla="*/ 34 w 118"/>
                <a:gd name="T9" fmla="*/ 238 h 238"/>
                <a:gd name="T10" fmla="*/ 82 w 118"/>
                <a:gd name="T11" fmla="*/ 238 h 238"/>
                <a:gd name="T12" fmla="*/ 82 w 118"/>
                <a:gd name="T13" fmla="*/ 102 h 238"/>
                <a:gd name="T14" fmla="*/ 118 w 118"/>
                <a:gd name="T15" fmla="*/ 102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8">
                  <a:moveTo>
                    <a:pt x="118" y="102"/>
                  </a:moveTo>
                  <a:lnTo>
                    <a:pt x="58" y="0"/>
                  </a:lnTo>
                  <a:lnTo>
                    <a:pt x="0" y="102"/>
                  </a:lnTo>
                  <a:lnTo>
                    <a:pt x="34" y="102"/>
                  </a:lnTo>
                  <a:lnTo>
                    <a:pt x="34" y="238"/>
                  </a:lnTo>
                  <a:lnTo>
                    <a:pt x="82" y="238"/>
                  </a:lnTo>
                  <a:lnTo>
                    <a:pt x="82" y="102"/>
                  </a:lnTo>
                  <a:lnTo>
                    <a:pt x="118" y="102"/>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89" name="Freeform 478"/>
            <p:cNvSpPr>
              <a:spLocks/>
            </p:cNvSpPr>
            <p:nvPr/>
          </p:nvSpPr>
          <p:spPr bwMode="auto">
            <a:xfrm>
              <a:off x="4983163" y="4545013"/>
              <a:ext cx="920750" cy="187325"/>
            </a:xfrm>
            <a:custGeom>
              <a:avLst/>
              <a:gdLst>
                <a:gd name="T0" fmla="*/ 580 w 580"/>
                <a:gd name="T1" fmla="*/ 36 h 118"/>
                <a:gd name="T2" fmla="*/ 102 w 580"/>
                <a:gd name="T3" fmla="*/ 36 h 118"/>
                <a:gd name="T4" fmla="*/ 102 w 580"/>
                <a:gd name="T5" fmla="*/ 0 h 118"/>
                <a:gd name="T6" fmla="*/ 0 w 580"/>
                <a:gd name="T7" fmla="*/ 60 h 118"/>
                <a:gd name="T8" fmla="*/ 102 w 580"/>
                <a:gd name="T9" fmla="*/ 118 h 118"/>
                <a:gd name="T10" fmla="*/ 102 w 580"/>
                <a:gd name="T11" fmla="*/ 84 h 118"/>
                <a:gd name="T12" fmla="*/ 580 w 580"/>
                <a:gd name="T13" fmla="*/ 84 h 118"/>
                <a:gd name="T14" fmla="*/ 580 w 580"/>
                <a:gd name="T15" fmla="*/ 36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 h="118">
                  <a:moveTo>
                    <a:pt x="580" y="36"/>
                  </a:moveTo>
                  <a:lnTo>
                    <a:pt x="102" y="36"/>
                  </a:lnTo>
                  <a:lnTo>
                    <a:pt x="102" y="0"/>
                  </a:lnTo>
                  <a:lnTo>
                    <a:pt x="0" y="60"/>
                  </a:lnTo>
                  <a:lnTo>
                    <a:pt x="102" y="118"/>
                  </a:lnTo>
                  <a:lnTo>
                    <a:pt x="102" y="84"/>
                  </a:lnTo>
                  <a:lnTo>
                    <a:pt x="580" y="84"/>
                  </a:lnTo>
                  <a:lnTo>
                    <a:pt x="580" y="36"/>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0" name="Freeform 479"/>
            <p:cNvSpPr>
              <a:spLocks/>
            </p:cNvSpPr>
            <p:nvPr/>
          </p:nvSpPr>
          <p:spPr bwMode="auto">
            <a:xfrm>
              <a:off x="4983163" y="4545013"/>
              <a:ext cx="920750" cy="187325"/>
            </a:xfrm>
            <a:custGeom>
              <a:avLst/>
              <a:gdLst>
                <a:gd name="T0" fmla="*/ 580 w 580"/>
                <a:gd name="T1" fmla="*/ 36 h 118"/>
                <a:gd name="T2" fmla="*/ 102 w 580"/>
                <a:gd name="T3" fmla="*/ 36 h 118"/>
                <a:gd name="T4" fmla="*/ 102 w 580"/>
                <a:gd name="T5" fmla="*/ 0 h 118"/>
                <a:gd name="T6" fmla="*/ 0 w 580"/>
                <a:gd name="T7" fmla="*/ 60 h 118"/>
                <a:gd name="T8" fmla="*/ 102 w 580"/>
                <a:gd name="T9" fmla="*/ 118 h 118"/>
                <a:gd name="T10" fmla="*/ 102 w 580"/>
                <a:gd name="T11" fmla="*/ 84 h 118"/>
                <a:gd name="T12" fmla="*/ 580 w 580"/>
                <a:gd name="T13" fmla="*/ 84 h 118"/>
                <a:gd name="T14" fmla="*/ 580 w 580"/>
                <a:gd name="T15" fmla="*/ 36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 h="118">
                  <a:moveTo>
                    <a:pt x="580" y="36"/>
                  </a:moveTo>
                  <a:lnTo>
                    <a:pt x="102" y="36"/>
                  </a:lnTo>
                  <a:lnTo>
                    <a:pt x="102" y="0"/>
                  </a:lnTo>
                  <a:lnTo>
                    <a:pt x="0" y="60"/>
                  </a:lnTo>
                  <a:lnTo>
                    <a:pt x="102" y="118"/>
                  </a:lnTo>
                  <a:lnTo>
                    <a:pt x="102" y="84"/>
                  </a:lnTo>
                  <a:lnTo>
                    <a:pt x="580" y="84"/>
                  </a:lnTo>
                  <a:lnTo>
                    <a:pt x="580" y="36"/>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1" name="Freeform 480"/>
            <p:cNvSpPr>
              <a:spLocks/>
            </p:cNvSpPr>
            <p:nvPr/>
          </p:nvSpPr>
          <p:spPr bwMode="auto">
            <a:xfrm>
              <a:off x="5278438" y="5091113"/>
              <a:ext cx="920750" cy="273050"/>
            </a:xfrm>
            <a:custGeom>
              <a:avLst/>
              <a:gdLst>
                <a:gd name="T0" fmla="*/ 580 w 580"/>
                <a:gd name="T1" fmla="*/ 4 h 172"/>
                <a:gd name="T2" fmla="*/ 452 w 580"/>
                <a:gd name="T3" fmla="*/ 0 h 172"/>
                <a:gd name="T4" fmla="*/ 478 w 580"/>
                <a:gd name="T5" fmla="*/ 40 h 172"/>
                <a:gd name="T6" fmla="*/ 478 w 580"/>
                <a:gd name="T7" fmla="*/ 40 h 172"/>
                <a:gd name="T8" fmla="*/ 464 w 580"/>
                <a:gd name="T9" fmla="*/ 50 h 172"/>
                <a:gd name="T10" fmla="*/ 442 w 580"/>
                <a:gd name="T11" fmla="*/ 64 h 172"/>
                <a:gd name="T12" fmla="*/ 416 w 580"/>
                <a:gd name="T13" fmla="*/ 76 h 172"/>
                <a:gd name="T14" fmla="*/ 384 w 580"/>
                <a:gd name="T15" fmla="*/ 90 h 172"/>
                <a:gd name="T16" fmla="*/ 346 w 580"/>
                <a:gd name="T17" fmla="*/ 104 h 172"/>
                <a:gd name="T18" fmla="*/ 304 w 580"/>
                <a:gd name="T19" fmla="*/ 114 h 172"/>
                <a:gd name="T20" fmla="*/ 258 w 580"/>
                <a:gd name="T21" fmla="*/ 122 h 172"/>
                <a:gd name="T22" fmla="*/ 234 w 580"/>
                <a:gd name="T23" fmla="*/ 124 h 172"/>
                <a:gd name="T24" fmla="*/ 208 w 580"/>
                <a:gd name="T25" fmla="*/ 124 h 172"/>
                <a:gd name="T26" fmla="*/ 0 w 580"/>
                <a:gd name="T27" fmla="*/ 124 h 172"/>
                <a:gd name="T28" fmla="*/ 0 w 580"/>
                <a:gd name="T29" fmla="*/ 172 h 172"/>
                <a:gd name="T30" fmla="*/ 208 w 580"/>
                <a:gd name="T31" fmla="*/ 172 h 172"/>
                <a:gd name="T32" fmla="*/ 208 w 580"/>
                <a:gd name="T33" fmla="*/ 172 h 172"/>
                <a:gd name="T34" fmla="*/ 236 w 580"/>
                <a:gd name="T35" fmla="*/ 172 h 172"/>
                <a:gd name="T36" fmla="*/ 262 w 580"/>
                <a:gd name="T37" fmla="*/ 170 h 172"/>
                <a:gd name="T38" fmla="*/ 288 w 580"/>
                <a:gd name="T39" fmla="*/ 166 h 172"/>
                <a:gd name="T40" fmla="*/ 312 w 580"/>
                <a:gd name="T41" fmla="*/ 162 h 172"/>
                <a:gd name="T42" fmla="*/ 358 w 580"/>
                <a:gd name="T43" fmla="*/ 150 h 172"/>
                <a:gd name="T44" fmla="*/ 398 w 580"/>
                <a:gd name="T45" fmla="*/ 136 h 172"/>
                <a:gd name="T46" fmla="*/ 434 w 580"/>
                <a:gd name="T47" fmla="*/ 122 h 172"/>
                <a:gd name="T48" fmla="*/ 464 w 580"/>
                <a:gd name="T49" fmla="*/ 106 h 172"/>
                <a:gd name="T50" fmla="*/ 488 w 580"/>
                <a:gd name="T51" fmla="*/ 92 h 172"/>
                <a:gd name="T52" fmla="*/ 506 w 580"/>
                <a:gd name="T53" fmla="*/ 80 h 172"/>
                <a:gd name="T54" fmla="*/ 522 w 580"/>
                <a:gd name="T55" fmla="*/ 104 h 172"/>
                <a:gd name="T56" fmla="*/ 580 w 580"/>
                <a:gd name="T57" fmla="*/ 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0" h="172">
                  <a:moveTo>
                    <a:pt x="580" y="4"/>
                  </a:moveTo>
                  <a:lnTo>
                    <a:pt x="452" y="0"/>
                  </a:lnTo>
                  <a:lnTo>
                    <a:pt x="478" y="40"/>
                  </a:lnTo>
                  <a:lnTo>
                    <a:pt x="478" y="40"/>
                  </a:lnTo>
                  <a:lnTo>
                    <a:pt x="464" y="50"/>
                  </a:lnTo>
                  <a:lnTo>
                    <a:pt x="442" y="64"/>
                  </a:lnTo>
                  <a:lnTo>
                    <a:pt x="416" y="76"/>
                  </a:lnTo>
                  <a:lnTo>
                    <a:pt x="384" y="90"/>
                  </a:lnTo>
                  <a:lnTo>
                    <a:pt x="346" y="104"/>
                  </a:lnTo>
                  <a:lnTo>
                    <a:pt x="304" y="114"/>
                  </a:lnTo>
                  <a:lnTo>
                    <a:pt x="258" y="122"/>
                  </a:lnTo>
                  <a:lnTo>
                    <a:pt x="234" y="124"/>
                  </a:lnTo>
                  <a:lnTo>
                    <a:pt x="208" y="124"/>
                  </a:lnTo>
                  <a:lnTo>
                    <a:pt x="0" y="124"/>
                  </a:lnTo>
                  <a:lnTo>
                    <a:pt x="0" y="172"/>
                  </a:lnTo>
                  <a:lnTo>
                    <a:pt x="208" y="172"/>
                  </a:lnTo>
                  <a:lnTo>
                    <a:pt x="208" y="172"/>
                  </a:lnTo>
                  <a:lnTo>
                    <a:pt x="236" y="172"/>
                  </a:lnTo>
                  <a:lnTo>
                    <a:pt x="262" y="170"/>
                  </a:lnTo>
                  <a:lnTo>
                    <a:pt x="288" y="166"/>
                  </a:lnTo>
                  <a:lnTo>
                    <a:pt x="312" y="162"/>
                  </a:lnTo>
                  <a:lnTo>
                    <a:pt x="358" y="150"/>
                  </a:lnTo>
                  <a:lnTo>
                    <a:pt x="398" y="136"/>
                  </a:lnTo>
                  <a:lnTo>
                    <a:pt x="434" y="122"/>
                  </a:lnTo>
                  <a:lnTo>
                    <a:pt x="464" y="106"/>
                  </a:lnTo>
                  <a:lnTo>
                    <a:pt x="488" y="92"/>
                  </a:lnTo>
                  <a:lnTo>
                    <a:pt x="506" y="80"/>
                  </a:lnTo>
                  <a:lnTo>
                    <a:pt x="522" y="104"/>
                  </a:lnTo>
                  <a:lnTo>
                    <a:pt x="580" y="4"/>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2" name="Freeform 481"/>
            <p:cNvSpPr>
              <a:spLocks/>
            </p:cNvSpPr>
            <p:nvPr/>
          </p:nvSpPr>
          <p:spPr bwMode="auto">
            <a:xfrm>
              <a:off x="5278438" y="5091113"/>
              <a:ext cx="920750" cy="273050"/>
            </a:xfrm>
            <a:custGeom>
              <a:avLst/>
              <a:gdLst>
                <a:gd name="T0" fmla="*/ 580 w 580"/>
                <a:gd name="T1" fmla="*/ 4 h 172"/>
                <a:gd name="T2" fmla="*/ 452 w 580"/>
                <a:gd name="T3" fmla="*/ 0 h 172"/>
                <a:gd name="T4" fmla="*/ 478 w 580"/>
                <a:gd name="T5" fmla="*/ 40 h 172"/>
                <a:gd name="T6" fmla="*/ 478 w 580"/>
                <a:gd name="T7" fmla="*/ 40 h 172"/>
                <a:gd name="T8" fmla="*/ 464 w 580"/>
                <a:gd name="T9" fmla="*/ 50 h 172"/>
                <a:gd name="T10" fmla="*/ 442 w 580"/>
                <a:gd name="T11" fmla="*/ 64 h 172"/>
                <a:gd name="T12" fmla="*/ 416 w 580"/>
                <a:gd name="T13" fmla="*/ 76 h 172"/>
                <a:gd name="T14" fmla="*/ 384 w 580"/>
                <a:gd name="T15" fmla="*/ 90 h 172"/>
                <a:gd name="T16" fmla="*/ 346 w 580"/>
                <a:gd name="T17" fmla="*/ 104 h 172"/>
                <a:gd name="T18" fmla="*/ 304 w 580"/>
                <a:gd name="T19" fmla="*/ 114 h 172"/>
                <a:gd name="T20" fmla="*/ 258 w 580"/>
                <a:gd name="T21" fmla="*/ 122 h 172"/>
                <a:gd name="T22" fmla="*/ 234 w 580"/>
                <a:gd name="T23" fmla="*/ 124 h 172"/>
                <a:gd name="T24" fmla="*/ 208 w 580"/>
                <a:gd name="T25" fmla="*/ 124 h 172"/>
                <a:gd name="T26" fmla="*/ 0 w 580"/>
                <a:gd name="T27" fmla="*/ 124 h 172"/>
                <a:gd name="T28" fmla="*/ 0 w 580"/>
                <a:gd name="T29" fmla="*/ 172 h 172"/>
                <a:gd name="T30" fmla="*/ 208 w 580"/>
                <a:gd name="T31" fmla="*/ 172 h 172"/>
                <a:gd name="T32" fmla="*/ 208 w 580"/>
                <a:gd name="T33" fmla="*/ 172 h 172"/>
                <a:gd name="T34" fmla="*/ 236 w 580"/>
                <a:gd name="T35" fmla="*/ 172 h 172"/>
                <a:gd name="T36" fmla="*/ 262 w 580"/>
                <a:gd name="T37" fmla="*/ 170 h 172"/>
                <a:gd name="T38" fmla="*/ 288 w 580"/>
                <a:gd name="T39" fmla="*/ 166 h 172"/>
                <a:gd name="T40" fmla="*/ 312 w 580"/>
                <a:gd name="T41" fmla="*/ 162 h 172"/>
                <a:gd name="T42" fmla="*/ 358 w 580"/>
                <a:gd name="T43" fmla="*/ 150 h 172"/>
                <a:gd name="T44" fmla="*/ 398 w 580"/>
                <a:gd name="T45" fmla="*/ 136 h 172"/>
                <a:gd name="T46" fmla="*/ 434 w 580"/>
                <a:gd name="T47" fmla="*/ 122 h 172"/>
                <a:gd name="T48" fmla="*/ 464 w 580"/>
                <a:gd name="T49" fmla="*/ 106 h 172"/>
                <a:gd name="T50" fmla="*/ 488 w 580"/>
                <a:gd name="T51" fmla="*/ 92 h 172"/>
                <a:gd name="T52" fmla="*/ 506 w 580"/>
                <a:gd name="T53" fmla="*/ 80 h 172"/>
                <a:gd name="T54" fmla="*/ 522 w 580"/>
                <a:gd name="T55" fmla="*/ 104 h 172"/>
                <a:gd name="T56" fmla="*/ 580 w 580"/>
                <a:gd name="T57" fmla="*/ 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0" h="172">
                  <a:moveTo>
                    <a:pt x="580" y="4"/>
                  </a:moveTo>
                  <a:lnTo>
                    <a:pt x="452" y="0"/>
                  </a:lnTo>
                  <a:lnTo>
                    <a:pt x="478" y="40"/>
                  </a:lnTo>
                  <a:lnTo>
                    <a:pt x="478" y="40"/>
                  </a:lnTo>
                  <a:lnTo>
                    <a:pt x="464" y="50"/>
                  </a:lnTo>
                  <a:lnTo>
                    <a:pt x="442" y="64"/>
                  </a:lnTo>
                  <a:lnTo>
                    <a:pt x="416" y="76"/>
                  </a:lnTo>
                  <a:lnTo>
                    <a:pt x="384" y="90"/>
                  </a:lnTo>
                  <a:lnTo>
                    <a:pt x="346" y="104"/>
                  </a:lnTo>
                  <a:lnTo>
                    <a:pt x="304" y="114"/>
                  </a:lnTo>
                  <a:lnTo>
                    <a:pt x="258" y="122"/>
                  </a:lnTo>
                  <a:lnTo>
                    <a:pt x="234" y="124"/>
                  </a:lnTo>
                  <a:lnTo>
                    <a:pt x="208" y="124"/>
                  </a:lnTo>
                  <a:lnTo>
                    <a:pt x="0" y="124"/>
                  </a:lnTo>
                  <a:lnTo>
                    <a:pt x="0" y="172"/>
                  </a:lnTo>
                  <a:lnTo>
                    <a:pt x="208" y="172"/>
                  </a:lnTo>
                  <a:lnTo>
                    <a:pt x="208" y="172"/>
                  </a:lnTo>
                  <a:lnTo>
                    <a:pt x="236" y="172"/>
                  </a:lnTo>
                  <a:lnTo>
                    <a:pt x="262" y="170"/>
                  </a:lnTo>
                  <a:lnTo>
                    <a:pt x="288" y="166"/>
                  </a:lnTo>
                  <a:lnTo>
                    <a:pt x="312" y="162"/>
                  </a:lnTo>
                  <a:lnTo>
                    <a:pt x="358" y="150"/>
                  </a:lnTo>
                  <a:lnTo>
                    <a:pt x="398" y="136"/>
                  </a:lnTo>
                  <a:lnTo>
                    <a:pt x="434" y="122"/>
                  </a:lnTo>
                  <a:lnTo>
                    <a:pt x="464" y="106"/>
                  </a:lnTo>
                  <a:lnTo>
                    <a:pt x="488" y="92"/>
                  </a:lnTo>
                  <a:lnTo>
                    <a:pt x="506" y="80"/>
                  </a:lnTo>
                  <a:lnTo>
                    <a:pt x="522" y="104"/>
                  </a:lnTo>
                  <a:lnTo>
                    <a:pt x="580" y="4"/>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3" name="Freeform 482"/>
            <p:cNvSpPr>
              <a:spLocks/>
            </p:cNvSpPr>
            <p:nvPr/>
          </p:nvSpPr>
          <p:spPr bwMode="auto">
            <a:xfrm>
              <a:off x="4633913" y="4767263"/>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4" name="Freeform 483"/>
            <p:cNvSpPr>
              <a:spLocks/>
            </p:cNvSpPr>
            <p:nvPr/>
          </p:nvSpPr>
          <p:spPr bwMode="auto">
            <a:xfrm>
              <a:off x="4633913" y="4767263"/>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5" name="Freeform 484"/>
            <p:cNvSpPr>
              <a:spLocks/>
            </p:cNvSpPr>
            <p:nvPr/>
          </p:nvSpPr>
          <p:spPr bwMode="auto">
            <a:xfrm>
              <a:off x="4633913" y="5418138"/>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6" name="Freeform 485"/>
            <p:cNvSpPr>
              <a:spLocks/>
            </p:cNvSpPr>
            <p:nvPr/>
          </p:nvSpPr>
          <p:spPr bwMode="auto">
            <a:xfrm>
              <a:off x="4633913" y="5418138"/>
              <a:ext cx="187325" cy="374650"/>
            </a:xfrm>
            <a:custGeom>
              <a:avLst/>
              <a:gdLst>
                <a:gd name="T0" fmla="*/ 118 w 118"/>
                <a:gd name="T1" fmla="*/ 102 h 236"/>
                <a:gd name="T2" fmla="*/ 58 w 118"/>
                <a:gd name="T3" fmla="*/ 0 h 236"/>
                <a:gd name="T4" fmla="*/ 0 w 118"/>
                <a:gd name="T5" fmla="*/ 102 h 236"/>
                <a:gd name="T6" fmla="*/ 34 w 118"/>
                <a:gd name="T7" fmla="*/ 102 h 236"/>
                <a:gd name="T8" fmla="*/ 34 w 118"/>
                <a:gd name="T9" fmla="*/ 236 h 236"/>
                <a:gd name="T10" fmla="*/ 82 w 118"/>
                <a:gd name="T11" fmla="*/ 236 h 236"/>
                <a:gd name="T12" fmla="*/ 82 w 118"/>
                <a:gd name="T13" fmla="*/ 102 h 236"/>
                <a:gd name="T14" fmla="*/ 118 w 118"/>
                <a:gd name="T15" fmla="*/ 102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36">
                  <a:moveTo>
                    <a:pt x="118" y="102"/>
                  </a:moveTo>
                  <a:lnTo>
                    <a:pt x="58" y="0"/>
                  </a:lnTo>
                  <a:lnTo>
                    <a:pt x="0" y="102"/>
                  </a:lnTo>
                  <a:lnTo>
                    <a:pt x="34" y="102"/>
                  </a:lnTo>
                  <a:lnTo>
                    <a:pt x="34" y="236"/>
                  </a:lnTo>
                  <a:lnTo>
                    <a:pt x="82" y="236"/>
                  </a:lnTo>
                  <a:lnTo>
                    <a:pt x="82" y="102"/>
                  </a:lnTo>
                  <a:lnTo>
                    <a:pt x="118" y="102"/>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8" name="Freeform 597"/>
            <p:cNvSpPr>
              <a:spLocks/>
            </p:cNvSpPr>
            <p:nvPr/>
          </p:nvSpPr>
          <p:spPr bwMode="auto">
            <a:xfrm>
              <a:off x="5483226" y="2660651"/>
              <a:ext cx="568325" cy="228600"/>
            </a:xfrm>
            <a:custGeom>
              <a:avLst/>
              <a:gdLst>
                <a:gd name="T0" fmla="*/ 114 w 358"/>
                <a:gd name="T1" fmla="*/ 82 h 144"/>
                <a:gd name="T2" fmla="*/ 120 w 358"/>
                <a:gd name="T3" fmla="*/ 70 h 144"/>
                <a:gd name="T4" fmla="*/ 0 w 358"/>
                <a:gd name="T5" fmla="*/ 100 h 144"/>
                <a:gd name="T6" fmla="*/ 34 w 358"/>
                <a:gd name="T7" fmla="*/ 80 h 144"/>
                <a:gd name="T8" fmla="*/ 86 w 358"/>
                <a:gd name="T9" fmla="*/ 60 h 144"/>
                <a:gd name="T10" fmla="*/ 104 w 358"/>
                <a:gd name="T11" fmla="*/ 40 h 144"/>
                <a:gd name="T12" fmla="*/ 118 w 358"/>
                <a:gd name="T13" fmla="*/ 32 h 144"/>
                <a:gd name="T14" fmla="*/ 110 w 358"/>
                <a:gd name="T15" fmla="*/ 44 h 144"/>
                <a:gd name="T16" fmla="*/ 114 w 358"/>
                <a:gd name="T17" fmla="*/ 50 h 144"/>
                <a:gd name="T18" fmla="*/ 120 w 358"/>
                <a:gd name="T19" fmla="*/ 42 h 144"/>
                <a:gd name="T20" fmla="*/ 126 w 358"/>
                <a:gd name="T21" fmla="*/ 30 h 144"/>
                <a:gd name="T22" fmla="*/ 160 w 358"/>
                <a:gd name="T23" fmla="*/ 4 h 144"/>
                <a:gd name="T24" fmla="*/ 190 w 358"/>
                <a:gd name="T25" fmla="*/ 16 h 144"/>
                <a:gd name="T26" fmla="*/ 206 w 358"/>
                <a:gd name="T27" fmla="*/ 56 h 144"/>
                <a:gd name="T28" fmla="*/ 218 w 358"/>
                <a:gd name="T29" fmla="*/ 22 h 144"/>
                <a:gd name="T30" fmla="*/ 226 w 358"/>
                <a:gd name="T31" fmla="*/ 28 h 144"/>
                <a:gd name="T32" fmla="*/ 218 w 358"/>
                <a:gd name="T33" fmla="*/ 4 h 144"/>
                <a:gd name="T34" fmla="*/ 278 w 358"/>
                <a:gd name="T35" fmla="*/ 18 h 144"/>
                <a:gd name="T36" fmla="*/ 270 w 358"/>
                <a:gd name="T37" fmla="*/ 62 h 144"/>
                <a:gd name="T38" fmla="*/ 272 w 358"/>
                <a:gd name="T39" fmla="*/ 52 h 144"/>
                <a:gd name="T40" fmla="*/ 254 w 358"/>
                <a:gd name="T41" fmla="*/ 20 h 144"/>
                <a:gd name="T42" fmla="*/ 256 w 358"/>
                <a:gd name="T43" fmla="*/ 30 h 144"/>
                <a:gd name="T44" fmla="*/ 256 w 358"/>
                <a:gd name="T45" fmla="*/ 44 h 144"/>
                <a:gd name="T46" fmla="*/ 258 w 358"/>
                <a:gd name="T47" fmla="*/ 60 h 144"/>
                <a:gd name="T48" fmla="*/ 248 w 358"/>
                <a:gd name="T49" fmla="*/ 62 h 144"/>
                <a:gd name="T50" fmla="*/ 244 w 358"/>
                <a:gd name="T51" fmla="*/ 68 h 144"/>
                <a:gd name="T52" fmla="*/ 242 w 358"/>
                <a:gd name="T53" fmla="*/ 80 h 144"/>
                <a:gd name="T54" fmla="*/ 234 w 358"/>
                <a:gd name="T55" fmla="*/ 84 h 144"/>
                <a:gd name="T56" fmla="*/ 220 w 358"/>
                <a:gd name="T57" fmla="*/ 80 h 144"/>
                <a:gd name="T58" fmla="*/ 236 w 358"/>
                <a:gd name="T59" fmla="*/ 94 h 144"/>
                <a:gd name="T60" fmla="*/ 242 w 358"/>
                <a:gd name="T61" fmla="*/ 90 h 144"/>
                <a:gd name="T62" fmla="*/ 250 w 358"/>
                <a:gd name="T63" fmla="*/ 86 h 144"/>
                <a:gd name="T64" fmla="*/ 258 w 358"/>
                <a:gd name="T65" fmla="*/ 82 h 144"/>
                <a:gd name="T66" fmla="*/ 264 w 358"/>
                <a:gd name="T67" fmla="*/ 68 h 144"/>
                <a:gd name="T68" fmla="*/ 288 w 358"/>
                <a:gd name="T69" fmla="*/ 38 h 144"/>
                <a:gd name="T70" fmla="*/ 292 w 358"/>
                <a:gd name="T71" fmla="*/ 44 h 144"/>
                <a:gd name="T72" fmla="*/ 298 w 358"/>
                <a:gd name="T73" fmla="*/ 38 h 144"/>
                <a:gd name="T74" fmla="*/ 298 w 358"/>
                <a:gd name="T75" fmla="*/ 32 h 144"/>
                <a:gd name="T76" fmla="*/ 288 w 358"/>
                <a:gd name="T77" fmla="*/ 28 h 144"/>
                <a:gd name="T78" fmla="*/ 336 w 358"/>
                <a:gd name="T79" fmla="*/ 56 h 144"/>
                <a:gd name="T80" fmla="*/ 318 w 358"/>
                <a:gd name="T81" fmla="*/ 66 h 144"/>
                <a:gd name="T82" fmla="*/ 312 w 358"/>
                <a:gd name="T83" fmla="*/ 72 h 144"/>
                <a:gd name="T84" fmla="*/ 312 w 358"/>
                <a:gd name="T85" fmla="*/ 86 h 144"/>
                <a:gd name="T86" fmla="*/ 296 w 358"/>
                <a:gd name="T87" fmla="*/ 78 h 144"/>
                <a:gd name="T88" fmla="*/ 296 w 358"/>
                <a:gd name="T89" fmla="*/ 96 h 144"/>
                <a:gd name="T90" fmla="*/ 282 w 358"/>
                <a:gd name="T91" fmla="*/ 112 h 144"/>
                <a:gd name="T92" fmla="*/ 274 w 358"/>
                <a:gd name="T93" fmla="*/ 108 h 144"/>
                <a:gd name="T94" fmla="*/ 284 w 358"/>
                <a:gd name="T95" fmla="*/ 104 h 144"/>
                <a:gd name="T96" fmla="*/ 272 w 358"/>
                <a:gd name="T97" fmla="*/ 94 h 144"/>
                <a:gd name="T98" fmla="*/ 266 w 358"/>
                <a:gd name="T99" fmla="*/ 102 h 144"/>
                <a:gd name="T100" fmla="*/ 264 w 358"/>
                <a:gd name="T101" fmla="*/ 108 h 144"/>
                <a:gd name="T102" fmla="*/ 292 w 358"/>
                <a:gd name="T103" fmla="*/ 106 h 144"/>
                <a:gd name="T104" fmla="*/ 340 w 358"/>
                <a:gd name="T105" fmla="*/ 76 h 144"/>
                <a:gd name="T106" fmla="*/ 338 w 358"/>
                <a:gd name="T107" fmla="*/ 140 h 144"/>
                <a:gd name="T108" fmla="*/ 312 w 358"/>
                <a:gd name="T109" fmla="*/ 132 h 144"/>
                <a:gd name="T110" fmla="*/ 302 w 358"/>
                <a:gd name="T111" fmla="*/ 140 h 144"/>
                <a:gd name="T112" fmla="*/ 292 w 358"/>
                <a:gd name="T113" fmla="*/ 140 h 144"/>
                <a:gd name="T114" fmla="*/ 284 w 358"/>
                <a:gd name="T115" fmla="*/ 140 h 144"/>
                <a:gd name="T116" fmla="*/ 274 w 358"/>
                <a:gd name="T117" fmla="*/ 128 h 144"/>
                <a:gd name="T118" fmla="*/ 258 w 358"/>
                <a:gd name="T119" fmla="*/ 98 h 144"/>
                <a:gd name="T120" fmla="*/ 224 w 358"/>
                <a:gd name="T121" fmla="*/ 92 h 144"/>
                <a:gd name="T122" fmla="*/ 206 w 358"/>
                <a:gd name="T123" fmla="*/ 88 h 144"/>
                <a:gd name="T124" fmla="*/ 104 w 358"/>
                <a:gd name="T125" fmla="*/ 9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8" h="144">
                  <a:moveTo>
                    <a:pt x="22" y="98"/>
                  </a:moveTo>
                  <a:lnTo>
                    <a:pt x="22" y="98"/>
                  </a:lnTo>
                  <a:lnTo>
                    <a:pt x="18" y="100"/>
                  </a:lnTo>
                  <a:lnTo>
                    <a:pt x="18" y="100"/>
                  </a:lnTo>
                  <a:lnTo>
                    <a:pt x="8" y="102"/>
                  </a:lnTo>
                  <a:lnTo>
                    <a:pt x="8" y="102"/>
                  </a:lnTo>
                  <a:lnTo>
                    <a:pt x="14" y="100"/>
                  </a:lnTo>
                  <a:lnTo>
                    <a:pt x="14" y="100"/>
                  </a:lnTo>
                  <a:lnTo>
                    <a:pt x="24" y="96"/>
                  </a:lnTo>
                  <a:lnTo>
                    <a:pt x="36" y="94"/>
                  </a:lnTo>
                  <a:lnTo>
                    <a:pt x="60" y="92"/>
                  </a:lnTo>
                  <a:lnTo>
                    <a:pt x="60" y="92"/>
                  </a:lnTo>
                  <a:lnTo>
                    <a:pt x="84" y="90"/>
                  </a:lnTo>
                  <a:lnTo>
                    <a:pt x="84" y="90"/>
                  </a:lnTo>
                  <a:lnTo>
                    <a:pt x="100" y="86"/>
                  </a:lnTo>
                  <a:lnTo>
                    <a:pt x="114" y="82"/>
                  </a:lnTo>
                  <a:lnTo>
                    <a:pt x="114" y="80"/>
                  </a:lnTo>
                  <a:lnTo>
                    <a:pt x="114" y="80"/>
                  </a:lnTo>
                  <a:lnTo>
                    <a:pt x="114" y="80"/>
                  </a:lnTo>
                  <a:lnTo>
                    <a:pt x="126" y="76"/>
                  </a:lnTo>
                  <a:lnTo>
                    <a:pt x="126" y="76"/>
                  </a:lnTo>
                  <a:lnTo>
                    <a:pt x="128" y="76"/>
                  </a:lnTo>
                  <a:lnTo>
                    <a:pt x="128" y="74"/>
                  </a:lnTo>
                  <a:lnTo>
                    <a:pt x="128" y="72"/>
                  </a:lnTo>
                  <a:lnTo>
                    <a:pt x="126" y="72"/>
                  </a:lnTo>
                  <a:lnTo>
                    <a:pt x="126" y="72"/>
                  </a:lnTo>
                  <a:lnTo>
                    <a:pt x="124" y="70"/>
                  </a:lnTo>
                  <a:lnTo>
                    <a:pt x="124" y="70"/>
                  </a:lnTo>
                  <a:lnTo>
                    <a:pt x="122" y="70"/>
                  </a:lnTo>
                  <a:lnTo>
                    <a:pt x="122" y="70"/>
                  </a:lnTo>
                  <a:lnTo>
                    <a:pt x="120" y="70"/>
                  </a:lnTo>
                  <a:lnTo>
                    <a:pt x="120" y="70"/>
                  </a:lnTo>
                  <a:lnTo>
                    <a:pt x="120" y="70"/>
                  </a:lnTo>
                  <a:lnTo>
                    <a:pt x="114" y="72"/>
                  </a:lnTo>
                  <a:lnTo>
                    <a:pt x="114" y="74"/>
                  </a:lnTo>
                  <a:lnTo>
                    <a:pt x="114" y="74"/>
                  </a:lnTo>
                  <a:lnTo>
                    <a:pt x="98" y="80"/>
                  </a:lnTo>
                  <a:lnTo>
                    <a:pt x="98" y="80"/>
                  </a:lnTo>
                  <a:lnTo>
                    <a:pt x="80" y="82"/>
                  </a:lnTo>
                  <a:lnTo>
                    <a:pt x="64" y="84"/>
                  </a:lnTo>
                  <a:lnTo>
                    <a:pt x="64" y="84"/>
                  </a:lnTo>
                  <a:lnTo>
                    <a:pt x="38" y="86"/>
                  </a:lnTo>
                  <a:lnTo>
                    <a:pt x="26" y="88"/>
                  </a:lnTo>
                  <a:lnTo>
                    <a:pt x="14" y="92"/>
                  </a:lnTo>
                  <a:lnTo>
                    <a:pt x="14" y="92"/>
                  </a:lnTo>
                  <a:lnTo>
                    <a:pt x="8" y="96"/>
                  </a:lnTo>
                  <a:lnTo>
                    <a:pt x="0" y="100"/>
                  </a:lnTo>
                  <a:lnTo>
                    <a:pt x="0" y="100"/>
                  </a:lnTo>
                  <a:lnTo>
                    <a:pt x="6" y="94"/>
                  </a:lnTo>
                  <a:lnTo>
                    <a:pt x="14" y="90"/>
                  </a:lnTo>
                  <a:lnTo>
                    <a:pt x="14" y="88"/>
                  </a:lnTo>
                  <a:lnTo>
                    <a:pt x="14" y="88"/>
                  </a:lnTo>
                  <a:lnTo>
                    <a:pt x="34" y="80"/>
                  </a:lnTo>
                  <a:lnTo>
                    <a:pt x="32" y="80"/>
                  </a:lnTo>
                  <a:lnTo>
                    <a:pt x="32" y="82"/>
                  </a:lnTo>
                  <a:lnTo>
                    <a:pt x="32" y="82"/>
                  </a:lnTo>
                  <a:lnTo>
                    <a:pt x="32" y="82"/>
                  </a:lnTo>
                  <a:lnTo>
                    <a:pt x="34" y="84"/>
                  </a:lnTo>
                  <a:lnTo>
                    <a:pt x="36" y="82"/>
                  </a:lnTo>
                  <a:lnTo>
                    <a:pt x="36" y="82"/>
                  </a:lnTo>
                  <a:lnTo>
                    <a:pt x="36" y="80"/>
                  </a:lnTo>
                  <a:lnTo>
                    <a:pt x="34" y="80"/>
                  </a:lnTo>
                  <a:lnTo>
                    <a:pt x="34" y="80"/>
                  </a:lnTo>
                  <a:lnTo>
                    <a:pt x="34" y="80"/>
                  </a:lnTo>
                  <a:lnTo>
                    <a:pt x="34" y="80"/>
                  </a:lnTo>
                  <a:lnTo>
                    <a:pt x="48" y="74"/>
                  </a:lnTo>
                  <a:lnTo>
                    <a:pt x="60" y="66"/>
                  </a:lnTo>
                  <a:lnTo>
                    <a:pt x="60" y="66"/>
                  </a:lnTo>
                  <a:lnTo>
                    <a:pt x="62" y="72"/>
                  </a:lnTo>
                  <a:lnTo>
                    <a:pt x="62" y="72"/>
                  </a:lnTo>
                  <a:lnTo>
                    <a:pt x="68" y="76"/>
                  </a:lnTo>
                  <a:lnTo>
                    <a:pt x="74" y="78"/>
                  </a:lnTo>
                  <a:lnTo>
                    <a:pt x="74" y="78"/>
                  </a:lnTo>
                  <a:lnTo>
                    <a:pt x="78" y="76"/>
                  </a:lnTo>
                  <a:lnTo>
                    <a:pt x="82" y="74"/>
                  </a:lnTo>
                  <a:lnTo>
                    <a:pt x="82" y="74"/>
                  </a:lnTo>
                  <a:lnTo>
                    <a:pt x="86" y="70"/>
                  </a:lnTo>
                  <a:lnTo>
                    <a:pt x="86" y="64"/>
                  </a:lnTo>
                  <a:lnTo>
                    <a:pt x="86" y="64"/>
                  </a:lnTo>
                  <a:lnTo>
                    <a:pt x="86" y="60"/>
                  </a:lnTo>
                  <a:lnTo>
                    <a:pt x="84" y="56"/>
                  </a:lnTo>
                  <a:lnTo>
                    <a:pt x="84" y="56"/>
                  </a:lnTo>
                  <a:lnTo>
                    <a:pt x="84" y="56"/>
                  </a:lnTo>
                  <a:lnTo>
                    <a:pt x="84" y="56"/>
                  </a:lnTo>
                  <a:lnTo>
                    <a:pt x="86" y="60"/>
                  </a:lnTo>
                  <a:lnTo>
                    <a:pt x="86" y="66"/>
                  </a:lnTo>
                  <a:lnTo>
                    <a:pt x="86" y="68"/>
                  </a:lnTo>
                  <a:lnTo>
                    <a:pt x="88" y="68"/>
                  </a:lnTo>
                  <a:lnTo>
                    <a:pt x="88" y="68"/>
                  </a:lnTo>
                  <a:lnTo>
                    <a:pt x="90" y="66"/>
                  </a:lnTo>
                  <a:lnTo>
                    <a:pt x="90" y="66"/>
                  </a:lnTo>
                  <a:lnTo>
                    <a:pt x="90" y="60"/>
                  </a:lnTo>
                  <a:lnTo>
                    <a:pt x="88" y="54"/>
                  </a:lnTo>
                  <a:lnTo>
                    <a:pt x="86" y="54"/>
                  </a:lnTo>
                  <a:lnTo>
                    <a:pt x="86" y="54"/>
                  </a:lnTo>
                  <a:lnTo>
                    <a:pt x="104" y="40"/>
                  </a:lnTo>
                  <a:lnTo>
                    <a:pt x="104" y="40"/>
                  </a:lnTo>
                  <a:lnTo>
                    <a:pt x="114" y="32"/>
                  </a:lnTo>
                  <a:lnTo>
                    <a:pt x="114" y="32"/>
                  </a:lnTo>
                  <a:lnTo>
                    <a:pt x="122" y="24"/>
                  </a:lnTo>
                  <a:lnTo>
                    <a:pt x="122" y="24"/>
                  </a:lnTo>
                  <a:lnTo>
                    <a:pt x="122" y="28"/>
                  </a:lnTo>
                  <a:lnTo>
                    <a:pt x="122" y="26"/>
                  </a:lnTo>
                  <a:lnTo>
                    <a:pt x="122" y="26"/>
                  </a:lnTo>
                  <a:lnTo>
                    <a:pt x="120" y="26"/>
                  </a:lnTo>
                  <a:lnTo>
                    <a:pt x="118" y="28"/>
                  </a:lnTo>
                  <a:lnTo>
                    <a:pt x="118" y="28"/>
                  </a:lnTo>
                  <a:lnTo>
                    <a:pt x="120" y="38"/>
                  </a:lnTo>
                  <a:lnTo>
                    <a:pt x="118" y="38"/>
                  </a:lnTo>
                  <a:lnTo>
                    <a:pt x="118" y="38"/>
                  </a:lnTo>
                  <a:lnTo>
                    <a:pt x="118" y="38"/>
                  </a:lnTo>
                  <a:lnTo>
                    <a:pt x="118" y="32"/>
                  </a:lnTo>
                  <a:lnTo>
                    <a:pt x="118" y="30"/>
                  </a:lnTo>
                  <a:lnTo>
                    <a:pt x="118" y="30"/>
                  </a:lnTo>
                  <a:lnTo>
                    <a:pt x="116" y="30"/>
                  </a:lnTo>
                  <a:lnTo>
                    <a:pt x="114" y="30"/>
                  </a:lnTo>
                  <a:lnTo>
                    <a:pt x="114" y="30"/>
                  </a:lnTo>
                  <a:lnTo>
                    <a:pt x="116" y="40"/>
                  </a:lnTo>
                  <a:lnTo>
                    <a:pt x="114" y="42"/>
                  </a:lnTo>
                  <a:lnTo>
                    <a:pt x="114" y="42"/>
                  </a:lnTo>
                  <a:lnTo>
                    <a:pt x="114" y="38"/>
                  </a:lnTo>
                  <a:lnTo>
                    <a:pt x="114" y="38"/>
                  </a:lnTo>
                  <a:lnTo>
                    <a:pt x="112" y="36"/>
                  </a:lnTo>
                  <a:lnTo>
                    <a:pt x="110" y="38"/>
                  </a:lnTo>
                  <a:lnTo>
                    <a:pt x="110" y="38"/>
                  </a:lnTo>
                  <a:lnTo>
                    <a:pt x="110" y="38"/>
                  </a:lnTo>
                  <a:lnTo>
                    <a:pt x="112" y="44"/>
                  </a:lnTo>
                  <a:lnTo>
                    <a:pt x="110" y="44"/>
                  </a:lnTo>
                  <a:lnTo>
                    <a:pt x="110" y="44"/>
                  </a:lnTo>
                  <a:lnTo>
                    <a:pt x="108" y="42"/>
                  </a:lnTo>
                  <a:lnTo>
                    <a:pt x="108" y="42"/>
                  </a:lnTo>
                  <a:lnTo>
                    <a:pt x="106" y="40"/>
                  </a:lnTo>
                  <a:lnTo>
                    <a:pt x="106" y="40"/>
                  </a:lnTo>
                  <a:lnTo>
                    <a:pt x="106" y="42"/>
                  </a:lnTo>
                  <a:lnTo>
                    <a:pt x="106" y="42"/>
                  </a:lnTo>
                  <a:lnTo>
                    <a:pt x="110" y="54"/>
                  </a:lnTo>
                  <a:lnTo>
                    <a:pt x="110" y="54"/>
                  </a:lnTo>
                  <a:lnTo>
                    <a:pt x="112" y="54"/>
                  </a:lnTo>
                  <a:lnTo>
                    <a:pt x="112" y="52"/>
                  </a:lnTo>
                  <a:lnTo>
                    <a:pt x="112" y="52"/>
                  </a:lnTo>
                  <a:lnTo>
                    <a:pt x="110" y="48"/>
                  </a:lnTo>
                  <a:lnTo>
                    <a:pt x="112" y="46"/>
                  </a:lnTo>
                  <a:lnTo>
                    <a:pt x="112" y="46"/>
                  </a:lnTo>
                  <a:lnTo>
                    <a:pt x="114" y="50"/>
                  </a:lnTo>
                  <a:lnTo>
                    <a:pt x="114" y="52"/>
                  </a:lnTo>
                  <a:lnTo>
                    <a:pt x="116" y="50"/>
                  </a:lnTo>
                  <a:lnTo>
                    <a:pt x="116" y="50"/>
                  </a:lnTo>
                  <a:lnTo>
                    <a:pt x="116" y="50"/>
                  </a:lnTo>
                  <a:lnTo>
                    <a:pt x="114" y="44"/>
                  </a:lnTo>
                  <a:lnTo>
                    <a:pt x="116" y="44"/>
                  </a:lnTo>
                  <a:lnTo>
                    <a:pt x="116" y="44"/>
                  </a:lnTo>
                  <a:lnTo>
                    <a:pt x="116" y="46"/>
                  </a:lnTo>
                  <a:lnTo>
                    <a:pt x="118" y="48"/>
                  </a:lnTo>
                  <a:lnTo>
                    <a:pt x="120" y="46"/>
                  </a:lnTo>
                  <a:lnTo>
                    <a:pt x="120" y="46"/>
                  </a:lnTo>
                  <a:lnTo>
                    <a:pt x="120" y="46"/>
                  </a:lnTo>
                  <a:lnTo>
                    <a:pt x="118" y="42"/>
                  </a:lnTo>
                  <a:lnTo>
                    <a:pt x="120" y="42"/>
                  </a:lnTo>
                  <a:lnTo>
                    <a:pt x="120" y="42"/>
                  </a:lnTo>
                  <a:lnTo>
                    <a:pt x="120" y="42"/>
                  </a:lnTo>
                  <a:lnTo>
                    <a:pt x="122" y="44"/>
                  </a:lnTo>
                  <a:lnTo>
                    <a:pt x="122" y="42"/>
                  </a:lnTo>
                  <a:lnTo>
                    <a:pt x="124" y="42"/>
                  </a:lnTo>
                  <a:lnTo>
                    <a:pt x="124" y="42"/>
                  </a:lnTo>
                  <a:lnTo>
                    <a:pt x="122" y="36"/>
                  </a:lnTo>
                  <a:lnTo>
                    <a:pt x="122" y="36"/>
                  </a:lnTo>
                  <a:lnTo>
                    <a:pt x="124" y="38"/>
                  </a:lnTo>
                  <a:lnTo>
                    <a:pt x="126" y="38"/>
                  </a:lnTo>
                  <a:lnTo>
                    <a:pt x="126" y="36"/>
                  </a:lnTo>
                  <a:lnTo>
                    <a:pt x="126" y="36"/>
                  </a:lnTo>
                  <a:lnTo>
                    <a:pt x="126" y="24"/>
                  </a:lnTo>
                  <a:lnTo>
                    <a:pt x="126" y="22"/>
                  </a:lnTo>
                  <a:lnTo>
                    <a:pt x="126" y="22"/>
                  </a:lnTo>
                  <a:lnTo>
                    <a:pt x="126" y="20"/>
                  </a:lnTo>
                  <a:lnTo>
                    <a:pt x="126" y="20"/>
                  </a:lnTo>
                  <a:lnTo>
                    <a:pt x="126" y="30"/>
                  </a:lnTo>
                  <a:lnTo>
                    <a:pt x="126" y="30"/>
                  </a:lnTo>
                  <a:lnTo>
                    <a:pt x="128" y="32"/>
                  </a:lnTo>
                  <a:lnTo>
                    <a:pt x="128" y="32"/>
                  </a:lnTo>
                  <a:lnTo>
                    <a:pt x="128" y="30"/>
                  </a:lnTo>
                  <a:lnTo>
                    <a:pt x="128" y="30"/>
                  </a:lnTo>
                  <a:lnTo>
                    <a:pt x="128" y="26"/>
                  </a:lnTo>
                  <a:lnTo>
                    <a:pt x="130" y="24"/>
                  </a:lnTo>
                  <a:lnTo>
                    <a:pt x="130" y="24"/>
                  </a:lnTo>
                  <a:lnTo>
                    <a:pt x="130" y="22"/>
                  </a:lnTo>
                  <a:lnTo>
                    <a:pt x="132" y="20"/>
                  </a:lnTo>
                  <a:lnTo>
                    <a:pt x="132" y="18"/>
                  </a:lnTo>
                  <a:lnTo>
                    <a:pt x="130" y="18"/>
                  </a:lnTo>
                  <a:lnTo>
                    <a:pt x="130" y="18"/>
                  </a:lnTo>
                  <a:lnTo>
                    <a:pt x="148" y="8"/>
                  </a:lnTo>
                  <a:lnTo>
                    <a:pt x="148" y="8"/>
                  </a:lnTo>
                  <a:lnTo>
                    <a:pt x="160" y="4"/>
                  </a:lnTo>
                  <a:lnTo>
                    <a:pt x="172" y="0"/>
                  </a:lnTo>
                  <a:lnTo>
                    <a:pt x="182" y="0"/>
                  </a:lnTo>
                  <a:lnTo>
                    <a:pt x="192" y="0"/>
                  </a:lnTo>
                  <a:lnTo>
                    <a:pt x="192" y="0"/>
                  </a:lnTo>
                  <a:lnTo>
                    <a:pt x="198" y="0"/>
                  </a:lnTo>
                  <a:lnTo>
                    <a:pt x="206" y="4"/>
                  </a:lnTo>
                  <a:lnTo>
                    <a:pt x="206" y="4"/>
                  </a:lnTo>
                  <a:lnTo>
                    <a:pt x="206" y="6"/>
                  </a:lnTo>
                  <a:lnTo>
                    <a:pt x="206" y="6"/>
                  </a:lnTo>
                  <a:lnTo>
                    <a:pt x="208" y="12"/>
                  </a:lnTo>
                  <a:lnTo>
                    <a:pt x="210" y="18"/>
                  </a:lnTo>
                  <a:lnTo>
                    <a:pt x="210" y="32"/>
                  </a:lnTo>
                  <a:lnTo>
                    <a:pt x="208" y="32"/>
                  </a:lnTo>
                  <a:lnTo>
                    <a:pt x="208" y="32"/>
                  </a:lnTo>
                  <a:lnTo>
                    <a:pt x="190" y="16"/>
                  </a:lnTo>
                  <a:lnTo>
                    <a:pt x="190" y="16"/>
                  </a:lnTo>
                  <a:lnTo>
                    <a:pt x="188" y="16"/>
                  </a:lnTo>
                  <a:lnTo>
                    <a:pt x="186" y="16"/>
                  </a:lnTo>
                  <a:lnTo>
                    <a:pt x="188" y="18"/>
                  </a:lnTo>
                  <a:lnTo>
                    <a:pt x="188" y="18"/>
                  </a:lnTo>
                  <a:lnTo>
                    <a:pt x="206" y="34"/>
                  </a:lnTo>
                  <a:lnTo>
                    <a:pt x="208" y="34"/>
                  </a:lnTo>
                  <a:lnTo>
                    <a:pt x="208" y="34"/>
                  </a:lnTo>
                  <a:lnTo>
                    <a:pt x="208" y="34"/>
                  </a:lnTo>
                  <a:lnTo>
                    <a:pt x="208" y="40"/>
                  </a:lnTo>
                  <a:lnTo>
                    <a:pt x="208" y="42"/>
                  </a:lnTo>
                  <a:lnTo>
                    <a:pt x="210" y="42"/>
                  </a:lnTo>
                  <a:lnTo>
                    <a:pt x="210" y="42"/>
                  </a:lnTo>
                  <a:lnTo>
                    <a:pt x="204" y="54"/>
                  </a:lnTo>
                  <a:lnTo>
                    <a:pt x="204" y="56"/>
                  </a:lnTo>
                  <a:lnTo>
                    <a:pt x="204" y="56"/>
                  </a:lnTo>
                  <a:lnTo>
                    <a:pt x="206" y="56"/>
                  </a:lnTo>
                  <a:lnTo>
                    <a:pt x="206" y="58"/>
                  </a:lnTo>
                  <a:lnTo>
                    <a:pt x="206" y="58"/>
                  </a:lnTo>
                  <a:lnTo>
                    <a:pt x="208" y="58"/>
                  </a:lnTo>
                  <a:lnTo>
                    <a:pt x="208" y="58"/>
                  </a:lnTo>
                  <a:lnTo>
                    <a:pt x="210" y="58"/>
                  </a:lnTo>
                  <a:lnTo>
                    <a:pt x="210" y="58"/>
                  </a:lnTo>
                  <a:lnTo>
                    <a:pt x="212" y="42"/>
                  </a:lnTo>
                  <a:lnTo>
                    <a:pt x="212" y="42"/>
                  </a:lnTo>
                  <a:lnTo>
                    <a:pt x="214" y="38"/>
                  </a:lnTo>
                  <a:lnTo>
                    <a:pt x="214" y="38"/>
                  </a:lnTo>
                  <a:lnTo>
                    <a:pt x="216" y="38"/>
                  </a:lnTo>
                  <a:lnTo>
                    <a:pt x="216" y="36"/>
                  </a:lnTo>
                  <a:lnTo>
                    <a:pt x="216" y="36"/>
                  </a:lnTo>
                  <a:lnTo>
                    <a:pt x="218" y="22"/>
                  </a:lnTo>
                  <a:lnTo>
                    <a:pt x="218" y="22"/>
                  </a:lnTo>
                  <a:lnTo>
                    <a:pt x="218" y="22"/>
                  </a:lnTo>
                  <a:lnTo>
                    <a:pt x="216" y="34"/>
                  </a:lnTo>
                  <a:lnTo>
                    <a:pt x="218" y="36"/>
                  </a:lnTo>
                  <a:lnTo>
                    <a:pt x="218" y="36"/>
                  </a:lnTo>
                  <a:lnTo>
                    <a:pt x="218" y="36"/>
                  </a:lnTo>
                  <a:lnTo>
                    <a:pt x="220" y="34"/>
                  </a:lnTo>
                  <a:lnTo>
                    <a:pt x="220" y="34"/>
                  </a:lnTo>
                  <a:lnTo>
                    <a:pt x="222" y="26"/>
                  </a:lnTo>
                  <a:lnTo>
                    <a:pt x="222" y="16"/>
                  </a:lnTo>
                  <a:lnTo>
                    <a:pt x="222" y="16"/>
                  </a:lnTo>
                  <a:lnTo>
                    <a:pt x="222" y="16"/>
                  </a:lnTo>
                  <a:lnTo>
                    <a:pt x="222" y="28"/>
                  </a:lnTo>
                  <a:lnTo>
                    <a:pt x="222" y="28"/>
                  </a:lnTo>
                  <a:lnTo>
                    <a:pt x="224" y="28"/>
                  </a:lnTo>
                  <a:lnTo>
                    <a:pt x="226" y="28"/>
                  </a:lnTo>
                  <a:lnTo>
                    <a:pt x="226" y="28"/>
                  </a:lnTo>
                  <a:lnTo>
                    <a:pt x="226" y="28"/>
                  </a:lnTo>
                  <a:lnTo>
                    <a:pt x="226" y="18"/>
                  </a:lnTo>
                  <a:lnTo>
                    <a:pt x="226" y="18"/>
                  </a:lnTo>
                  <a:lnTo>
                    <a:pt x="228" y="18"/>
                  </a:lnTo>
                  <a:lnTo>
                    <a:pt x="228" y="22"/>
                  </a:lnTo>
                  <a:lnTo>
                    <a:pt x="228" y="22"/>
                  </a:lnTo>
                  <a:lnTo>
                    <a:pt x="230" y="22"/>
                  </a:lnTo>
                  <a:lnTo>
                    <a:pt x="230" y="22"/>
                  </a:lnTo>
                  <a:lnTo>
                    <a:pt x="230" y="20"/>
                  </a:lnTo>
                  <a:lnTo>
                    <a:pt x="230" y="12"/>
                  </a:lnTo>
                  <a:lnTo>
                    <a:pt x="230" y="10"/>
                  </a:lnTo>
                  <a:lnTo>
                    <a:pt x="230" y="10"/>
                  </a:lnTo>
                  <a:lnTo>
                    <a:pt x="230" y="10"/>
                  </a:lnTo>
                  <a:lnTo>
                    <a:pt x="228" y="8"/>
                  </a:lnTo>
                  <a:lnTo>
                    <a:pt x="228" y="8"/>
                  </a:lnTo>
                  <a:lnTo>
                    <a:pt x="220" y="6"/>
                  </a:lnTo>
                  <a:lnTo>
                    <a:pt x="218" y="4"/>
                  </a:lnTo>
                  <a:lnTo>
                    <a:pt x="218" y="4"/>
                  </a:lnTo>
                  <a:lnTo>
                    <a:pt x="226" y="6"/>
                  </a:lnTo>
                  <a:lnTo>
                    <a:pt x="226" y="6"/>
                  </a:lnTo>
                  <a:lnTo>
                    <a:pt x="228" y="4"/>
                  </a:lnTo>
                  <a:lnTo>
                    <a:pt x="228" y="4"/>
                  </a:lnTo>
                  <a:lnTo>
                    <a:pt x="228" y="2"/>
                  </a:lnTo>
                  <a:lnTo>
                    <a:pt x="228" y="2"/>
                  </a:lnTo>
                  <a:lnTo>
                    <a:pt x="224" y="2"/>
                  </a:lnTo>
                  <a:lnTo>
                    <a:pt x="224" y="2"/>
                  </a:lnTo>
                  <a:lnTo>
                    <a:pt x="236" y="2"/>
                  </a:lnTo>
                  <a:lnTo>
                    <a:pt x="246" y="4"/>
                  </a:lnTo>
                  <a:lnTo>
                    <a:pt x="258" y="6"/>
                  </a:lnTo>
                  <a:lnTo>
                    <a:pt x="268" y="10"/>
                  </a:lnTo>
                  <a:lnTo>
                    <a:pt x="268" y="10"/>
                  </a:lnTo>
                  <a:lnTo>
                    <a:pt x="274" y="14"/>
                  </a:lnTo>
                  <a:lnTo>
                    <a:pt x="278" y="18"/>
                  </a:lnTo>
                  <a:lnTo>
                    <a:pt x="278" y="20"/>
                  </a:lnTo>
                  <a:lnTo>
                    <a:pt x="278" y="20"/>
                  </a:lnTo>
                  <a:lnTo>
                    <a:pt x="280" y="22"/>
                  </a:lnTo>
                  <a:lnTo>
                    <a:pt x="280" y="22"/>
                  </a:lnTo>
                  <a:lnTo>
                    <a:pt x="280" y="22"/>
                  </a:lnTo>
                  <a:lnTo>
                    <a:pt x="280" y="22"/>
                  </a:lnTo>
                  <a:lnTo>
                    <a:pt x="282" y="26"/>
                  </a:lnTo>
                  <a:lnTo>
                    <a:pt x="282" y="26"/>
                  </a:lnTo>
                  <a:lnTo>
                    <a:pt x="282" y="28"/>
                  </a:lnTo>
                  <a:lnTo>
                    <a:pt x="282" y="28"/>
                  </a:lnTo>
                  <a:lnTo>
                    <a:pt x="282" y="38"/>
                  </a:lnTo>
                  <a:lnTo>
                    <a:pt x="280" y="48"/>
                  </a:lnTo>
                  <a:lnTo>
                    <a:pt x="276" y="56"/>
                  </a:lnTo>
                  <a:lnTo>
                    <a:pt x="270" y="64"/>
                  </a:lnTo>
                  <a:lnTo>
                    <a:pt x="270" y="64"/>
                  </a:lnTo>
                  <a:lnTo>
                    <a:pt x="270" y="62"/>
                  </a:lnTo>
                  <a:lnTo>
                    <a:pt x="268" y="60"/>
                  </a:lnTo>
                  <a:lnTo>
                    <a:pt x="268" y="60"/>
                  </a:lnTo>
                  <a:lnTo>
                    <a:pt x="268" y="58"/>
                  </a:lnTo>
                  <a:lnTo>
                    <a:pt x="268" y="58"/>
                  </a:lnTo>
                  <a:lnTo>
                    <a:pt x="270" y="60"/>
                  </a:lnTo>
                  <a:lnTo>
                    <a:pt x="270" y="60"/>
                  </a:lnTo>
                  <a:lnTo>
                    <a:pt x="272" y="60"/>
                  </a:lnTo>
                  <a:lnTo>
                    <a:pt x="272" y="60"/>
                  </a:lnTo>
                  <a:lnTo>
                    <a:pt x="272" y="58"/>
                  </a:lnTo>
                  <a:lnTo>
                    <a:pt x="270" y="56"/>
                  </a:lnTo>
                  <a:lnTo>
                    <a:pt x="270" y="56"/>
                  </a:lnTo>
                  <a:lnTo>
                    <a:pt x="270" y="56"/>
                  </a:lnTo>
                  <a:lnTo>
                    <a:pt x="270" y="52"/>
                  </a:lnTo>
                  <a:lnTo>
                    <a:pt x="270" y="52"/>
                  </a:lnTo>
                  <a:lnTo>
                    <a:pt x="272" y="52"/>
                  </a:lnTo>
                  <a:lnTo>
                    <a:pt x="272" y="52"/>
                  </a:lnTo>
                  <a:lnTo>
                    <a:pt x="272" y="50"/>
                  </a:lnTo>
                  <a:lnTo>
                    <a:pt x="272" y="50"/>
                  </a:lnTo>
                  <a:lnTo>
                    <a:pt x="272" y="50"/>
                  </a:lnTo>
                  <a:lnTo>
                    <a:pt x="272" y="50"/>
                  </a:lnTo>
                  <a:lnTo>
                    <a:pt x="272" y="46"/>
                  </a:lnTo>
                  <a:lnTo>
                    <a:pt x="274" y="44"/>
                  </a:lnTo>
                  <a:lnTo>
                    <a:pt x="274" y="42"/>
                  </a:lnTo>
                  <a:lnTo>
                    <a:pt x="274" y="42"/>
                  </a:lnTo>
                  <a:lnTo>
                    <a:pt x="276" y="34"/>
                  </a:lnTo>
                  <a:lnTo>
                    <a:pt x="276" y="32"/>
                  </a:lnTo>
                  <a:lnTo>
                    <a:pt x="274" y="32"/>
                  </a:lnTo>
                  <a:lnTo>
                    <a:pt x="274" y="32"/>
                  </a:lnTo>
                  <a:lnTo>
                    <a:pt x="274" y="34"/>
                  </a:lnTo>
                  <a:lnTo>
                    <a:pt x="274" y="34"/>
                  </a:lnTo>
                  <a:lnTo>
                    <a:pt x="274" y="34"/>
                  </a:lnTo>
                  <a:lnTo>
                    <a:pt x="254" y="20"/>
                  </a:lnTo>
                  <a:lnTo>
                    <a:pt x="254" y="20"/>
                  </a:lnTo>
                  <a:lnTo>
                    <a:pt x="254" y="20"/>
                  </a:lnTo>
                  <a:lnTo>
                    <a:pt x="252" y="20"/>
                  </a:lnTo>
                  <a:lnTo>
                    <a:pt x="254" y="22"/>
                  </a:lnTo>
                  <a:lnTo>
                    <a:pt x="254" y="22"/>
                  </a:lnTo>
                  <a:lnTo>
                    <a:pt x="272" y="36"/>
                  </a:lnTo>
                  <a:lnTo>
                    <a:pt x="272" y="36"/>
                  </a:lnTo>
                  <a:lnTo>
                    <a:pt x="272" y="36"/>
                  </a:lnTo>
                  <a:lnTo>
                    <a:pt x="272" y="40"/>
                  </a:lnTo>
                  <a:lnTo>
                    <a:pt x="272" y="40"/>
                  </a:lnTo>
                  <a:lnTo>
                    <a:pt x="256" y="28"/>
                  </a:lnTo>
                  <a:lnTo>
                    <a:pt x="256" y="28"/>
                  </a:lnTo>
                  <a:lnTo>
                    <a:pt x="256" y="28"/>
                  </a:lnTo>
                  <a:lnTo>
                    <a:pt x="254" y="28"/>
                  </a:lnTo>
                  <a:lnTo>
                    <a:pt x="256" y="30"/>
                  </a:lnTo>
                  <a:lnTo>
                    <a:pt x="256" y="30"/>
                  </a:lnTo>
                  <a:lnTo>
                    <a:pt x="270" y="44"/>
                  </a:lnTo>
                  <a:lnTo>
                    <a:pt x="270" y="44"/>
                  </a:lnTo>
                  <a:lnTo>
                    <a:pt x="270" y="46"/>
                  </a:lnTo>
                  <a:lnTo>
                    <a:pt x="270" y="46"/>
                  </a:lnTo>
                  <a:lnTo>
                    <a:pt x="256" y="34"/>
                  </a:lnTo>
                  <a:lnTo>
                    <a:pt x="256" y="34"/>
                  </a:lnTo>
                  <a:lnTo>
                    <a:pt x="254" y="34"/>
                  </a:lnTo>
                  <a:lnTo>
                    <a:pt x="254" y="36"/>
                  </a:lnTo>
                  <a:lnTo>
                    <a:pt x="254" y="38"/>
                  </a:lnTo>
                  <a:lnTo>
                    <a:pt x="254" y="38"/>
                  </a:lnTo>
                  <a:lnTo>
                    <a:pt x="268" y="50"/>
                  </a:lnTo>
                  <a:lnTo>
                    <a:pt x="268" y="50"/>
                  </a:lnTo>
                  <a:lnTo>
                    <a:pt x="266" y="52"/>
                  </a:lnTo>
                  <a:lnTo>
                    <a:pt x="266" y="52"/>
                  </a:lnTo>
                  <a:lnTo>
                    <a:pt x="256" y="44"/>
                  </a:lnTo>
                  <a:lnTo>
                    <a:pt x="256" y="44"/>
                  </a:lnTo>
                  <a:lnTo>
                    <a:pt x="256" y="44"/>
                  </a:lnTo>
                  <a:lnTo>
                    <a:pt x="254" y="44"/>
                  </a:lnTo>
                  <a:lnTo>
                    <a:pt x="254" y="46"/>
                  </a:lnTo>
                  <a:lnTo>
                    <a:pt x="254" y="46"/>
                  </a:lnTo>
                  <a:lnTo>
                    <a:pt x="266" y="56"/>
                  </a:lnTo>
                  <a:lnTo>
                    <a:pt x="264" y="58"/>
                  </a:lnTo>
                  <a:lnTo>
                    <a:pt x="264" y="58"/>
                  </a:lnTo>
                  <a:lnTo>
                    <a:pt x="254" y="48"/>
                  </a:lnTo>
                  <a:lnTo>
                    <a:pt x="254" y="48"/>
                  </a:lnTo>
                  <a:lnTo>
                    <a:pt x="252" y="48"/>
                  </a:lnTo>
                  <a:lnTo>
                    <a:pt x="252" y="48"/>
                  </a:lnTo>
                  <a:lnTo>
                    <a:pt x="252" y="50"/>
                  </a:lnTo>
                  <a:lnTo>
                    <a:pt x="252" y="50"/>
                  </a:lnTo>
                  <a:lnTo>
                    <a:pt x="260" y="56"/>
                  </a:lnTo>
                  <a:lnTo>
                    <a:pt x="260" y="56"/>
                  </a:lnTo>
                  <a:lnTo>
                    <a:pt x="258" y="60"/>
                  </a:lnTo>
                  <a:lnTo>
                    <a:pt x="258" y="60"/>
                  </a:lnTo>
                  <a:lnTo>
                    <a:pt x="252" y="54"/>
                  </a:lnTo>
                  <a:lnTo>
                    <a:pt x="252" y="54"/>
                  </a:lnTo>
                  <a:lnTo>
                    <a:pt x="252" y="54"/>
                  </a:lnTo>
                  <a:lnTo>
                    <a:pt x="250" y="54"/>
                  </a:lnTo>
                  <a:lnTo>
                    <a:pt x="250" y="56"/>
                  </a:lnTo>
                  <a:lnTo>
                    <a:pt x="250" y="56"/>
                  </a:lnTo>
                  <a:lnTo>
                    <a:pt x="258" y="62"/>
                  </a:lnTo>
                  <a:lnTo>
                    <a:pt x="258" y="62"/>
                  </a:lnTo>
                  <a:lnTo>
                    <a:pt x="256" y="64"/>
                  </a:lnTo>
                  <a:lnTo>
                    <a:pt x="256" y="64"/>
                  </a:lnTo>
                  <a:lnTo>
                    <a:pt x="250" y="58"/>
                  </a:lnTo>
                  <a:lnTo>
                    <a:pt x="250" y="58"/>
                  </a:lnTo>
                  <a:lnTo>
                    <a:pt x="248" y="58"/>
                  </a:lnTo>
                  <a:lnTo>
                    <a:pt x="248" y="60"/>
                  </a:lnTo>
                  <a:lnTo>
                    <a:pt x="248" y="62"/>
                  </a:lnTo>
                  <a:lnTo>
                    <a:pt x="248" y="62"/>
                  </a:lnTo>
                  <a:lnTo>
                    <a:pt x="256" y="68"/>
                  </a:lnTo>
                  <a:lnTo>
                    <a:pt x="256" y="68"/>
                  </a:lnTo>
                  <a:lnTo>
                    <a:pt x="254" y="70"/>
                  </a:lnTo>
                  <a:lnTo>
                    <a:pt x="254" y="70"/>
                  </a:lnTo>
                  <a:lnTo>
                    <a:pt x="248" y="66"/>
                  </a:lnTo>
                  <a:lnTo>
                    <a:pt x="248" y="66"/>
                  </a:lnTo>
                  <a:lnTo>
                    <a:pt x="248" y="64"/>
                  </a:lnTo>
                  <a:lnTo>
                    <a:pt x="246" y="66"/>
                  </a:lnTo>
                  <a:lnTo>
                    <a:pt x="246" y="68"/>
                  </a:lnTo>
                  <a:lnTo>
                    <a:pt x="246" y="68"/>
                  </a:lnTo>
                  <a:lnTo>
                    <a:pt x="252" y="74"/>
                  </a:lnTo>
                  <a:lnTo>
                    <a:pt x="252" y="74"/>
                  </a:lnTo>
                  <a:lnTo>
                    <a:pt x="250" y="76"/>
                  </a:lnTo>
                  <a:lnTo>
                    <a:pt x="250" y="76"/>
                  </a:lnTo>
                  <a:lnTo>
                    <a:pt x="244" y="68"/>
                  </a:lnTo>
                  <a:lnTo>
                    <a:pt x="244" y="68"/>
                  </a:lnTo>
                  <a:lnTo>
                    <a:pt x="242" y="68"/>
                  </a:lnTo>
                  <a:lnTo>
                    <a:pt x="240" y="70"/>
                  </a:lnTo>
                  <a:lnTo>
                    <a:pt x="240" y="70"/>
                  </a:lnTo>
                  <a:lnTo>
                    <a:pt x="240" y="70"/>
                  </a:lnTo>
                  <a:lnTo>
                    <a:pt x="248" y="78"/>
                  </a:lnTo>
                  <a:lnTo>
                    <a:pt x="246" y="78"/>
                  </a:lnTo>
                  <a:lnTo>
                    <a:pt x="246" y="80"/>
                  </a:lnTo>
                  <a:lnTo>
                    <a:pt x="246" y="80"/>
                  </a:lnTo>
                  <a:lnTo>
                    <a:pt x="240" y="70"/>
                  </a:lnTo>
                  <a:lnTo>
                    <a:pt x="240" y="70"/>
                  </a:lnTo>
                  <a:lnTo>
                    <a:pt x="238" y="70"/>
                  </a:lnTo>
                  <a:lnTo>
                    <a:pt x="236" y="72"/>
                  </a:lnTo>
                  <a:lnTo>
                    <a:pt x="236" y="72"/>
                  </a:lnTo>
                  <a:lnTo>
                    <a:pt x="236" y="72"/>
                  </a:lnTo>
                  <a:lnTo>
                    <a:pt x="242" y="80"/>
                  </a:lnTo>
                  <a:lnTo>
                    <a:pt x="240" y="82"/>
                  </a:lnTo>
                  <a:lnTo>
                    <a:pt x="240" y="82"/>
                  </a:lnTo>
                  <a:lnTo>
                    <a:pt x="236" y="76"/>
                  </a:lnTo>
                  <a:lnTo>
                    <a:pt x="236" y="76"/>
                  </a:lnTo>
                  <a:lnTo>
                    <a:pt x="236" y="74"/>
                  </a:lnTo>
                  <a:lnTo>
                    <a:pt x="234" y="76"/>
                  </a:lnTo>
                  <a:lnTo>
                    <a:pt x="234" y="78"/>
                  </a:lnTo>
                  <a:lnTo>
                    <a:pt x="234" y="78"/>
                  </a:lnTo>
                  <a:lnTo>
                    <a:pt x="238" y="82"/>
                  </a:lnTo>
                  <a:lnTo>
                    <a:pt x="236" y="82"/>
                  </a:lnTo>
                  <a:lnTo>
                    <a:pt x="234" y="78"/>
                  </a:lnTo>
                  <a:lnTo>
                    <a:pt x="234" y="78"/>
                  </a:lnTo>
                  <a:lnTo>
                    <a:pt x="232" y="76"/>
                  </a:lnTo>
                  <a:lnTo>
                    <a:pt x="230" y="78"/>
                  </a:lnTo>
                  <a:lnTo>
                    <a:pt x="230" y="78"/>
                  </a:lnTo>
                  <a:lnTo>
                    <a:pt x="234" y="84"/>
                  </a:lnTo>
                  <a:lnTo>
                    <a:pt x="232" y="84"/>
                  </a:lnTo>
                  <a:lnTo>
                    <a:pt x="232" y="84"/>
                  </a:lnTo>
                  <a:lnTo>
                    <a:pt x="230" y="78"/>
                  </a:lnTo>
                  <a:lnTo>
                    <a:pt x="230" y="78"/>
                  </a:lnTo>
                  <a:lnTo>
                    <a:pt x="228" y="78"/>
                  </a:lnTo>
                  <a:lnTo>
                    <a:pt x="226" y="80"/>
                  </a:lnTo>
                  <a:lnTo>
                    <a:pt x="226" y="80"/>
                  </a:lnTo>
                  <a:lnTo>
                    <a:pt x="226" y="80"/>
                  </a:lnTo>
                  <a:lnTo>
                    <a:pt x="228" y="84"/>
                  </a:lnTo>
                  <a:lnTo>
                    <a:pt x="228" y="84"/>
                  </a:lnTo>
                  <a:lnTo>
                    <a:pt x="226" y="84"/>
                  </a:lnTo>
                  <a:lnTo>
                    <a:pt x="226" y="84"/>
                  </a:lnTo>
                  <a:lnTo>
                    <a:pt x="224" y="80"/>
                  </a:lnTo>
                  <a:lnTo>
                    <a:pt x="224" y="80"/>
                  </a:lnTo>
                  <a:lnTo>
                    <a:pt x="222" y="80"/>
                  </a:lnTo>
                  <a:lnTo>
                    <a:pt x="220" y="80"/>
                  </a:lnTo>
                  <a:lnTo>
                    <a:pt x="220" y="82"/>
                  </a:lnTo>
                  <a:lnTo>
                    <a:pt x="220" y="82"/>
                  </a:lnTo>
                  <a:lnTo>
                    <a:pt x="222" y="84"/>
                  </a:lnTo>
                  <a:lnTo>
                    <a:pt x="220" y="84"/>
                  </a:lnTo>
                  <a:lnTo>
                    <a:pt x="220" y="82"/>
                  </a:lnTo>
                  <a:lnTo>
                    <a:pt x="218" y="80"/>
                  </a:lnTo>
                  <a:lnTo>
                    <a:pt x="218" y="82"/>
                  </a:lnTo>
                  <a:lnTo>
                    <a:pt x="218" y="82"/>
                  </a:lnTo>
                  <a:lnTo>
                    <a:pt x="218" y="84"/>
                  </a:lnTo>
                  <a:lnTo>
                    <a:pt x="216" y="84"/>
                  </a:lnTo>
                  <a:lnTo>
                    <a:pt x="216" y="86"/>
                  </a:lnTo>
                  <a:lnTo>
                    <a:pt x="216" y="88"/>
                  </a:lnTo>
                  <a:lnTo>
                    <a:pt x="216" y="88"/>
                  </a:lnTo>
                  <a:lnTo>
                    <a:pt x="226" y="92"/>
                  </a:lnTo>
                  <a:lnTo>
                    <a:pt x="236" y="94"/>
                  </a:lnTo>
                  <a:lnTo>
                    <a:pt x="236" y="94"/>
                  </a:lnTo>
                  <a:lnTo>
                    <a:pt x="236" y="92"/>
                  </a:lnTo>
                  <a:lnTo>
                    <a:pt x="236" y="92"/>
                  </a:lnTo>
                  <a:lnTo>
                    <a:pt x="238" y="92"/>
                  </a:lnTo>
                  <a:lnTo>
                    <a:pt x="238" y="92"/>
                  </a:lnTo>
                  <a:lnTo>
                    <a:pt x="238" y="92"/>
                  </a:lnTo>
                  <a:lnTo>
                    <a:pt x="240" y="92"/>
                  </a:lnTo>
                  <a:lnTo>
                    <a:pt x="240" y="92"/>
                  </a:lnTo>
                  <a:lnTo>
                    <a:pt x="240" y="88"/>
                  </a:lnTo>
                  <a:lnTo>
                    <a:pt x="238" y="86"/>
                  </a:lnTo>
                  <a:lnTo>
                    <a:pt x="238" y="86"/>
                  </a:lnTo>
                  <a:lnTo>
                    <a:pt x="240" y="86"/>
                  </a:lnTo>
                  <a:lnTo>
                    <a:pt x="240" y="86"/>
                  </a:lnTo>
                  <a:lnTo>
                    <a:pt x="242" y="88"/>
                  </a:lnTo>
                  <a:lnTo>
                    <a:pt x="240" y="90"/>
                  </a:lnTo>
                  <a:lnTo>
                    <a:pt x="240" y="90"/>
                  </a:lnTo>
                  <a:lnTo>
                    <a:pt x="242" y="90"/>
                  </a:lnTo>
                  <a:lnTo>
                    <a:pt x="242" y="90"/>
                  </a:lnTo>
                  <a:lnTo>
                    <a:pt x="244" y="92"/>
                  </a:lnTo>
                  <a:lnTo>
                    <a:pt x="244" y="92"/>
                  </a:lnTo>
                  <a:lnTo>
                    <a:pt x="246" y="92"/>
                  </a:lnTo>
                  <a:lnTo>
                    <a:pt x="246" y="92"/>
                  </a:lnTo>
                  <a:lnTo>
                    <a:pt x="246" y="90"/>
                  </a:lnTo>
                  <a:lnTo>
                    <a:pt x="246" y="88"/>
                  </a:lnTo>
                  <a:lnTo>
                    <a:pt x="246" y="88"/>
                  </a:lnTo>
                  <a:lnTo>
                    <a:pt x="248" y="88"/>
                  </a:lnTo>
                  <a:lnTo>
                    <a:pt x="248" y="88"/>
                  </a:lnTo>
                  <a:lnTo>
                    <a:pt x="248" y="88"/>
                  </a:lnTo>
                  <a:lnTo>
                    <a:pt x="248" y="88"/>
                  </a:lnTo>
                  <a:lnTo>
                    <a:pt x="250" y="90"/>
                  </a:lnTo>
                  <a:lnTo>
                    <a:pt x="250" y="88"/>
                  </a:lnTo>
                  <a:lnTo>
                    <a:pt x="250" y="88"/>
                  </a:lnTo>
                  <a:lnTo>
                    <a:pt x="250" y="86"/>
                  </a:lnTo>
                  <a:lnTo>
                    <a:pt x="250" y="86"/>
                  </a:lnTo>
                  <a:lnTo>
                    <a:pt x="250" y="86"/>
                  </a:lnTo>
                  <a:lnTo>
                    <a:pt x="252" y="84"/>
                  </a:lnTo>
                  <a:lnTo>
                    <a:pt x="252" y="84"/>
                  </a:lnTo>
                  <a:lnTo>
                    <a:pt x="254" y="86"/>
                  </a:lnTo>
                  <a:lnTo>
                    <a:pt x="254" y="86"/>
                  </a:lnTo>
                  <a:lnTo>
                    <a:pt x="256" y="86"/>
                  </a:lnTo>
                  <a:lnTo>
                    <a:pt x="256" y="86"/>
                  </a:lnTo>
                  <a:lnTo>
                    <a:pt x="256" y="84"/>
                  </a:lnTo>
                  <a:lnTo>
                    <a:pt x="256" y="84"/>
                  </a:lnTo>
                  <a:lnTo>
                    <a:pt x="254" y="82"/>
                  </a:lnTo>
                  <a:lnTo>
                    <a:pt x="254" y="82"/>
                  </a:lnTo>
                  <a:lnTo>
                    <a:pt x="254" y="82"/>
                  </a:lnTo>
                  <a:lnTo>
                    <a:pt x="256" y="78"/>
                  </a:lnTo>
                  <a:lnTo>
                    <a:pt x="256" y="78"/>
                  </a:lnTo>
                  <a:lnTo>
                    <a:pt x="258" y="82"/>
                  </a:lnTo>
                  <a:lnTo>
                    <a:pt x="258" y="82"/>
                  </a:lnTo>
                  <a:lnTo>
                    <a:pt x="260" y="82"/>
                  </a:lnTo>
                  <a:lnTo>
                    <a:pt x="260" y="82"/>
                  </a:lnTo>
                  <a:lnTo>
                    <a:pt x="260" y="80"/>
                  </a:lnTo>
                  <a:lnTo>
                    <a:pt x="260" y="80"/>
                  </a:lnTo>
                  <a:lnTo>
                    <a:pt x="258" y="76"/>
                  </a:lnTo>
                  <a:lnTo>
                    <a:pt x="258" y="76"/>
                  </a:lnTo>
                  <a:lnTo>
                    <a:pt x="260" y="74"/>
                  </a:lnTo>
                  <a:lnTo>
                    <a:pt x="260" y="74"/>
                  </a:lnTo>
                  <a:lnTo>
                    <a:pt x="260" y="74"/>
                  </a:lnTo>
                  <a:lnTo>
                    <a:pt x="262" y="76"/>
                  </a:lnTo>
                  <a:lnTo>
                    <a:pt x="264" y="74"/>
                  </a:lnTo>
                  <a:lnTo>
                    <a:pt x="264" y="72"/>
                  </a:lnTo>
                  <a:lnTo>
                    <a:pt x="262" y="70"/>
                  </a:lnTo>
                  <a:lnTo>
                    <a:pt x="262" y="70"/>
                  </a:lnTo>
                  <a:lnTo>
                    <a:pt x="264" y="68"/>
                  </a:lnTo>
                  <a:lnTo>
                    <a:pt x="264" y="68"/>
                  </a:lnTo>
                  <a:lnTo>
                    <a:pt x="264" y="70"/>
                  </a:lnTo>
                  <a:lnTo>
                    <a:pt x="266" y="72"/>
                  </a:lnTo>
                  <a:lnTo>
                    <a:pt x="266" y="72"/>
                  </a:lnTo>
                  <a:lnTo>
                    <a:pt x="266" y="70"/>
                  </a:lnTo>
                  <a:lnTo>
                    <a:pt x="268" y="70"/>
                  </a:lnTo>
                  <a:lnTo>
                    <a:pt x="268" y="70"/>
                  </a:lnTo>
                  <a:lnTo>
                    <a:pt x="276" y="62"/>
                  </a:lnTo>
                  <a:lnTo>
                    <a:pt x="276" y="62"/>
                  </a:lnTo>
                  <a:lnTo>
                    <a:pt x="278" y="64"/>
                  </a:lnTo>
                  <a:lnTo>
                    <a:pt x="278" y="62"/>
                  </a:lnTo>
                  <a:lnTo>
                    <a:pt x="278" y="62"/>
                  </a:lnTo>
                  <a:lnTo>
                    <a:pt x="286" y="48"/>
                  </a:lnTo>
                  <a:lnTo>
                    <a:pt x="286" y="46"/>
                  </a:lnTo>
                  <a:lnTo>
                    <a:pt x="286" y="46"/>
                  </a:lnTo>
                  <a:lnTo>
                    <a:pt x="288" y="38"/>
                  </a:lnTo>
                  <a:lnTo>
                    <a:pt x="288" y="30"/>
                  </a:lnTo>
                  <a:lnTo>
                    <a:pt x="290" y="32"/>
                  </a:lnTo>
                  <a:lnTo>
                    <a:pt x="290" y="32"/>
                  </a:lnTo>
                  <a:lnTo>
                    <a:pt x="288" y="44"/>
                  </a:lnTo>
                  <a:lnTo>
                    <a:pt x="288" y="46"/>
                  </a:lnTo>
                  <a:lnTo>
                    <a:pt x="288" y="46"/>
                  </a:lnTo>
                  <a:lnTo>
                    <a:pt x="286" y="46"/>
                  </a:lnTo>
                  <a:lnTo>
                    <a:pt x="286" y="46"/>
                  </a:lnTo>
                  <a:lnTo>
                    <a:pt x="288" y="48"/>
                  </a:lnTo>
                  <a:lnTo>
                    <a:pt x="288" y="48"/>
                  </a:lnTo>
                  <a:lnTo>
                    <a:pt x="288" y="48"/>
                  </a:lnTo>
                  <a:lnTo>
                    <a:pt x="290" y="46"/>
                  </a:lnTo>
                  <a:lnTo>
                    <a:pt x="290" y="46"/>
                  </a:lnTo>
                  <a:lnTo>
                    <a:pt x="290" y="46"/>
                  </a:lnTo>
                  <a:lnTo>
                    <a:pt x="292" y="44"/>
                  </a:lnTo>
                  <a:lnTo>
                    <a:pt x="292" y="44"/>
                  </a:lnTo>
                  <a:lnTo>
                    <a:pt x="296" y="48"/>
                  </a:lnTo>
                  <a:lnTo>
                    <a:pt x="296" y="48"/>
                  </a:lnTo>
                  <a:lnTo>
                    <a:pt x="296" y="48"/>
                  </a:lnTo>
                  <a:lnTo>
                    <a:pt x="298" y="48"/>
                  </a:lnTo>
                  <a:lnTo>
                    <a:pt x="298" y="46"/>
                  </a:lnTo>
                  <a:lnTo>
                    <a:pt x="292" y="42"/>
                  </a:lnTo>
                  <a:lnTo>
                    <a:pt x="292" y="42"/>
                  </a:lnTo>
                  <a:lnTo>
                    <a:pt x="292" y="40"/>
                  </a:lnTo>
                  <a:lnTo>
                    <a:pt x="298" y="44"/>
                  </a:lnTo>
                  <a:lnTo>
                    <a:pt x="298" y="44"/>
                  </a:lnTo>
                  <a:lnTo>
                    <a:pt x="298" y="44"/>
                  </a:lnTo>
                  <a:lnTo>
                    <a:pt x="300" y="42"/>
                  </a:lnTo>
                  <a:lnTo>
                    <a:pt x="300" y="42"/>
                  </a:lnTo>
                  <a:lnTo>
                    <a:pt x="296" y="40"/>
                  </a:lnTo>
                  <a:lnTo>
                    <a:pt x="298" y="38"/>
                  </a:lnTo>
                  <a:lnTo>
                    <a:pt x="298" y="38"/>
                  </a:lnTo>
                  <a:lnTo>
                    <a:pt x="298" y="36"/>
                  </a:lnTo>
                  <a:lnTo>
                    <a:pt x="300" y="38"/>
                  </a:lnTo>
                  <a:lnTo>
                    <a:pt x="300" y="38"/>
                  </a:lnTo>
                  <a:lnTo>
                    <a:pt x="300" y="40"/>
                  </a:lnTo>
                  <a:lnTo>
                    <a:pt x="302" y="40"/>
                  </a:lnTo>
                  <a:lnTo>
                    <a:pt x="302" y="40"/>
                  </a:lnTo>
                  <a:lnTo>
                    <a:pt x="304" y="40"/>
                  </a:lnTo>
                  <a:lnTo>
                    <a:pt x="304" y="40"/>
                  </a:lnTo>
                  <a:lnTo>
                    <a:pt x="304" y="32"/>
                  </a:lnTo>
                  <a:lnTo>
                    <a:pt x="304" y="32"/>
                  </a:lnTo>
                  <a:lnTo>
                    <a:pt x="302" y="32"/>
                  </a:lnTo>
                  <a:lnTo>
                    <a:pt x="302" y="32"/>
                  </a:lnTo>
                  <a:lnTo>
                    <a:pt x="300" y="32"/>
                  </a:lnTo>
                  <a:lnTo>
                    <a:pt x="300" y="34"/>
                  </a:lnTo>
                  <a:lnTo>
                    <a:pt x="298" y="32"/>
                  </a:lnTo>
                  <a:lnTo>
                    <a:pt x="298" y="32"/>
                  </a:lnTo>
                  <a:lnTo>
                    <a:pt x="300" y="28"/>
                  </a:lnTo>
                  <a:lnTo>
                    <a:pt x="298" y="28"/>
                  </a:lnTo>
                  <a:lnTo>
                    <a:pt x="298" y="26"/>
                  </a:lnTo>
                  <a:lnTo>
                    <a:pt x="298" y="26"/>
                  </a:lnTo>
                  <a:lnTo>
                    <a:pt x="296" y="28"/>
                  </a:lnTo>
                  <a:lnTo>
                    <a:pt x="296" y="28"/>
                  </a:lnTo>
                  <a:lnTo>
                    <a:pt x="296" y="30"/>
                  </a:lnTo>
                  <a:lnTo>
                    <a:pt x="296" y="30"/>
                  </a:lnTo>
                  <a:lnTo>
                    <a:pt x="294" y="30"/>
                  </a:lnTo>
                  <a:lnTo>
                    <a:pt x="294" y="30"/>
                  </a:lnTo>
                  <a:lnTo>
                    <a:pt x="294" y="28"/>
                  </a:lnTo>
                  <a:lnTo>
                    <a:pt x="294" y="28"/>
                  </a:lnTo>
                  <a:lnTo>
                    <a:pt x="292" y="26"/>
                  </a:lnTo>
                  <a:lnTo>
                    <a:pt x="290" y="28"/>
                  </a:lnTo>
                  <a:lnTo>
                    <a:pt x="290" y="28"/>
                  </a:lnTo>
                  <a:lnTo>
                    <a:pt x="288" y="28"/>
                  </a:lnTo>
                  <a:lnTo>
                    <a:pt x="288" y="26"/>
                  </a:lnTo>
                  <a:lnTo>
                    <a:pt x="288" y="26"/>
                  </a:lnTo>
                  <a:lnTo>
                    <a:pt x="288" y="24"/>
                  </a:lnTo>
                  <a:lnTo>
                    <a:pt x="288" y="24"/>
                  </a:lnTo>
                  <a:lnTo>
                    <a:pt x="288" y="22"/>
                  </a:lnTo>
                  <a:lnTo>
                    <a:pt x="286" y="24"/>
                  </a:lnTo>
                  <a:lnTo>
                    <a:pt x="286" y="24"/>
                  </a:lnTo>
                  <a:lnTo>
                    <a:pt x="286" y="24"/>
                  </a:lnTo>
                  <a:lnTo>
                    <a:pt x="284" y="22"/>
                  </a:lnTo>
                  <a:lnTo>
                    <a:pt x="284" y="22"/>
                  </a:lnTo>
                  <a:lnTo>
                    <a:pt x="296" y="24"/>
                  </a:lnTo>
                  <a:lnTo>
                    <a:pt x="306" y="30"/>
                  </a:lnTo>
                  <a:lnTo>
                    <a:pt x="318" y="38"/>
                  </a:lnTo>
                  <a:lnTo>
                    <a:pt x="328" y="46"/>
                  </a:lnTo>
                  <a:lnTo>
                    <a:pt x="328" y="46"/>
                  </a:lnTo>
                  <a:lnTo>
                    <a:pt x="336" y="56"/>
                  </a:lnTo>
                  <a:lnTo>
                    <a:pt x="340" y="62"/>
                  </a:lnTo>
                  <a:lnTo>
                    <a:pt x="340" y="66"/>
                  </a:lnTo>
                  <a:lnTo>
                    <a:pt x="338" y="68"/>
                  </a:lnTo>
                  <a:lnTo>
                    <a:pt x="338" y="68"/>
                  </a:lnTo>
                  <a:lnTo>
                    <a:pt x="338" y="68"/>
                  </a:lnTo>
                  <a:lnTo>
                    <a:pt x="336" y="68"/>
                  </a:lnTo>
                  <a:lnTo>
                    <a:pt x="336" y="68"/>
                  </a:lnTo>
                  <a:lnTo>
                    <a:pt x="332" y="74"/>
                  </a:lnTo>
                  <a:lnTo>
                    <a:pt x="326" y="78"/>
                  </a:lnTo>
                  <a:lnTo>
                    <a:pt x="326" y="78"/>
                  </a:lnTo>
                  <a:lnTo>
                    <a:pt x="326" y="76"/>
                  </a:lnTo>
                  <a:lnTo>
                    <a:pt x="326" y="76"/>
                  </a:lnTo>
                  <a:lnTo>
                    <a:pt x="320" y="66"/>
                  </a:lnTo>
                  <a:lnTo>
                    <a:pt x="320" y="66"/>
                  </a:lnTo>
                  <a:lnTo>
                    <a:pt x="318" y="64"/>
                  </a:lnTo>
                  <a:lnTo>
                    <a:pt x="318" y="66"/>
                  </a:lnTo>
                  <a:lnTo>
                    <a:pt x="318" y="68"/>
                  </a:lnTo>
                  <a:lnTo>
                    <a:pt x="318" y="68"/>
                  </a:lnTo>
                  <a:lnTo>
                    <a:pt x="324" y="78"/>
                  </a:lnTo>
                  <a:lnTo>
                    <a:pt x="326" y="80"/>
                  </a:lnTo>
                  <a:lnTo>
                    <a:pt x="326" y="78"/>
                  </a:lnTo>
                  <a:lnTo>
                    <a:pt x="326" y="78"/>
                  </a:lnTo>
                  <a:lnTo>
                    <a:pt x="322" y="82"/>
                  </a:lnTo>
                  <a:lnTo>
                    <a:pt x="322" y="82"/>
                  </a:lnTo>
                  <a:lnTo>
                    <a:pt x="322" y="82"/>
                  </a:lnTo>
                  <a:lnTo>
                    <a:pt x="318" y="76"/>
                  </a:lnTo>
                  <a:lnTo>
                    <a:pt x="316" y="70"/>
                  </a:lnTo>
                  <a:lnTo>
                    <a:pt x="316" y="70"/>
                  </a:lnTo>
                  <a:lnTo>
                    <a:pt x="314" y="68"/>
                  </a:lnTo>
                  <a:lnTo>
                    <a:pt x="312" y="70"/>
                  </a:lnTo>
                  <a:lnTo>
                    <a:pt x="312" y="72"/>
                  </a:lnTo>
                  <a:lnTo>
                    <a:pt x="312" y="72"/>
                  </a:lnTo>
                  <a:lnTo>
                    <a:pt x="316" y="76"/>
                  </a:lnTo>
                  <a:lnTo>
                    <a:pt x="318" y="82"/>
                  </a:lnTo>
                  <a:lnTo>
                    <a:pt x="318" y="84"/>
                  </a:lnTo>
                  <a:lnTo>
                    <a:pt x="318" y="84"/>
                  </a:lnTo>
                  <a:lnTo>
                    <a:pt x="318" y="84"/>
                  </a:lnTo>
                  <a:lnTo>
                    <a:pt x="318" y="84"/>
                  </a:lnTo>
                  <a:lnTo>
                    <a:pt x="310" y="72"/>
                  </a:lnTo>
                  <a:lnTo>
                    <a:pt x="310" y="72"/>
                  </a:lnTo>
                  <a:lnTo>
                    <a:pt x="308" y="72"/>
                  </a:lnTo>
                  <a:lnTo>
                    <a:pt x="308" y="74"/>
                  </a:lnTo>
                  <a:lnTo>
                    <a:pt x="308" y="74"/>
                  </a:lnTo>
                  <a:lnTo>
                    <a:pt x="308" y="74"/>
                  </a:lnTo>
                  <a:lnTo>
                    <a:pt x="314" y="86"/>
                  </a:lnTo>
                  <a:lnTo>
                    <a:pt x="314" y="86"/>
                  </a:lnTo>
                  <a:lnTo>
                    <a:pt x="312" y="86"/>
                  </a:lnTo>
                  <a:lnTo>
                    <a:pt x="312" y="86"/>
                  </a:lnTo>
                  <a:lnTo>
                    <a:pt x="308" y="80"/>
                  </a:lnTo>
                  <a:lnTo>
                    <a:pt x="304" y="76"/>
                  </a:lnTo>
                  <a:lnTo>
                    <a:pt x="304" y="76"/>
                  </a:lnTo>
                  <a:lnTo>
                    <a:pt x="302" y="74"/>
                  </a:lnTo>
                  <a:lnTo>
                    <a:pt x="300" y="76"/>
                  </a:lnTo>
                  <a:lnTo>
                    <a:pt x="302" y="78"/>
                  </a:lnTo>
                  <a:lnTo>
                    <a:pt x="302" y="78"/>
                  </a:lnTo>
                  <a:lnTo>
                    <a:pt x="306" y="82"/>
                  </a:lnTo>
                  <a:lnTo>
                    <a:pt x="310" y="88"/>
                  </a:lnTo>
                  <a:lnTo>
                    <a:pt x="310" y="88"/>
                  </a:lnTo>
                  <a:lnTo>
                    <a:pt x="306" y="90"/>
                  </a:lnTo>
                  <a:lnTo>
                    <a:pt x="306" y="90"/>
                  </a:lnTo>
                  <a:lnTo>
                    <a:pt x="298" y="76"/>
                  </a:lnTo>
                  <a:lnTo>
                    <a:pt x="298" y="76"/>
                  </a:lnTo>
                  <a:lnTo>
                    <a:pt x="296" y="76"/>
                  </a:lnTo>
                  <a:lnTo>
                    <a:pt x="296" y="78"/>
                  </a:lnTo>
                  <a:lnTo>
                    <a:pt x="296" y="78"/>
                  </a:lnTo>
                  <a:lnTo>
                    <a:pt x="296" y="78"/>
                  </a:lnTo>
                  <a:lnTo>
                    <a:pt x="304" y="90"/>
                  </a:lnTo>
                  <a:lnTo>
                    <a:pt x="304" y="90"/>
                  </a:lnTo>
                  <a:lnTo>
                    <a:pt x="300" y="92"/>
                  </a:lnTo>
                  <a:lnTo>
                    <a:pt x="300" y="92"/>
                  </a:lnTo>
                  <a:lnTo>
                    <a:pt x="290" y="76"/>
                  </a:lnTo>
                  <a:lnTo>
                    <a:pt x="290" y="76"/>
                  </a:lnTo>
                  <a:lnTo>
                    <a:pt x="288" y="76"/>
                  </a:lnTo>
                  <a:lnTo>
                    <a:pt x="288" y="76"/>
                  </a:lnTo>
                  <a:lnTo>
                    <a:pt x="288" y="78"/>
                  </a:lnTo>
                  <a:lnTo>
                    <a:pt x="288" y="78"/>
                  </a:lnTo>
                  <a:lnTo>
                    <a:pt x="298" y="92"/>
                  </a:lnTo>
                  <a:lnTo>
                    <a:pt x="296" y="94"/>
                  </a:lnTo>
                  <a:lnTo>
                    <a:pt x="296" y="94"/>
                  </a:lnTo>
                  <a:lnTo>
                    <a:pt x="296" y="96"/>
                  </a:lnTo>
                  <a:lnTo>
                    <a:pt x="296" y="96"/>
                  </a:lnTo>
                  <a:lnTo>
                    <a:pt x="294" y="98"/>
                  </a:lnTo>
                  <a:lnTo>
                    <a:pt x="294" y="96"/>
                  </a:lnTo>
                  <a:lnTo>
                    <a:pt x="294" y="96"/>
                  </a:lnTo>
                  <a:lnTo>
                    <a:pt x="286" y="82"/>
                  </a:lnTo>
                  <a:lnTo>
                    <a:pt x="286" y="82"/>
                  </a:lnTo>
                  <a:lnTo>
                    <a:pt x="286" y="82"/>
                  </a:lnTo>
                  <a:lnTo>
                    <a:pt x="284" y="82"/>
                  </a:lnTo>
                  <a:lnTo>
                    <a:pt x="284" y="84"/>
                  </a:lnTo>
                  <a:lnTo>
                    <a:pt x="284" y="84"/>
                  </a:lnTo>
                  <a:lnTo>
                    <a:pt x="292" y="98"/>
                  </a:lnTo>
                  <a:lnTo>
                    <a:pt x="294" y="98"/>
                  </a:lnTo>
                  <a:lnTo>
                    <a:pt x="294" y="98"/>
                  </a:lnTo>
                  <a:lnTo>
                    <a:pt x="290" y="102"/>
                  </a:lnTo>
                  <a:lnTo>
                    <a:pt x="290" y="102"/>
                  </a:lnTo>
                  <a:lnTo>
                    <a:pt x="282" y="112"/>
                  </a:lnTo>
                  <a:lnTo>
                    <a:pt x="276" y="114"/>
                  </a:lnTo>
                  <a:lnTo>
                    <a:pt x="272" y="116"/>
                  </a:lnTo>
                  <a:lnTo>
                    <a:pt x="272" y="114"/>
                  </a:lnTo>
                  <a:lnTo>
                    <a:pt x="272" y="114"/>
                  </a:lnTo>
                  <a:lnTo>
                    <a:pt x="272" y="114"/>
                  </a:lnTo>
                  <a:lnTo>
                    <a:pt x="270" y="110"/>
                  </a:lnTo>
                  <a:lnTo>
                    <a:pt x="270" y="110"/>
                  </a:lnTo>
                  <a:lnTo>
                    <a:pt x="272" y="110"/>
                  </a:lnTo>
                  <a:lnTo>
                    <a:pt x="272" y="112"/>
                  </a:lnTo>
                  <a:lnTo>
                    <a:pt x="272" y="112"/>
                  </a:lnTo>
                  <a:lnTo>
                    <a:pt x="274" y="112"/>
                  </a:lnTo>
                  <a:lnTo>
                    <a:pt x="276" y="112"/>
                  </a:lnTo>
                  <a:lnTo>
                    <a:pt x="276" y="110"/>
                  </a:lnTo>
                  <a:lnTo>
                    <a:pt x="274" y="108"/>
                  </a:lnTo>
                  <a:lnTo>
                    <a:pt x="274" y="108"/>
                  </a:lnTo>
                  <a:lnTo>
                    <a:pt x="274" y="108"/>
                  </a:lnTo>
                  <a:lnTo>
                    <a:pt x="276" y="108"/>
                  </a:lnTo>
                  <a:lnTo>
                    <a:pt x="276" y="108"/>
                  </a:lnTo>
                  <a:lnTo>
                    <a:pt x="278" y="110"/>
                  </a:lnTo>
                  <a:lnTo>
                    <a:pt x="278" y="110"/>
                  </a:lnTo>
                  <a:lnTo>
                    <a:pt x="280" y="112"/>
                  </a:lnTo>
                  <a:lnTo>
                    <a:pt x="282" y="110"/>
                  </a:lnTo>
                  <a:lnTo>
                    <a:pt x="282" y="108"/>
                  </a:lnTo>
                  <a:lnTo>
                    <a:pt x="282" y="108"/>
                  </a:lnTo>
                  <a:lnTo>
                    <a:pt x="280" y="106"/>
                  </a:lnTo>
                  <a:lnTo>
                    <a:pt x="282" y="104"/>
                  </a:lnTo>
                  <a:lnTo>
                    <a:pt x="282" y="106"/>
                  </a:lnTo>
                  <a:lnTo>
                    <a:pt x="282" y="106"/>
                  </a:lnTo>
                  <a:lnTo>
                    <a:pt x="284" y="108"/>
                  </a:lnTo>
                  <a:lnTo>
                    <a:pt x="284" y="106"/>
                  </a:lnTo>
                  <a:lnTo>
                    <a:pt x="284" y="104"/>
                  </a:lnTo>
                  <a:lnTo>
                    <a:pt x="284" y="104"/>
                  </a:lnTo>
                  <a:lnTo>
                    <a:pt x="284" y="102"/>
                  </a:lnTo>
                  <a:lnTo>
                    <a:pt x="286" y="102"/>
                  </a:lnTo>
                  <a:lnTo>
                    <a:pt x="286" y="102"/>
                  </a:lnTo>
                  <a:lnTo>
                    <a:pt x="284" y="100"/>
                  </a:lnTo>
                  <a:lnTo>
                    <a:pt x="282" y="100"/>
                  </a:lnTo>
                  <a:lnTo>
                    <a:pt x="282" y="100"/>
                  </a:lnTo>
                  <a:lnTo>
                    <a:pt x="274" y="88"/>
                  </a:lnTo>
                  <a:lnTo>
                    <a:pt x="274" y="88"/>
                  </a:lnTo>
                  <a:lnTo>
                    <a:pt x="274" y="86"/>
                  </a:lnTo>
                  <a:lnTo>
                    <a:pt x="272" y="88"/>
                  </a:lnTo>
                  <a:lnTo>
                    <a:pt x="272" y="90"/>
                  </a:lnTo>
                  <a:lnTo>
                    <a:pt x="280" y="102"/>
                  </a:lnTo>
                  <a:lnTo>
                    <a:pt x="278" y="104"/>
                  </a:lnTo>
                  <a:lnTo>
                    <a:pt x="278" y="104"/>
                  </a:lnTo>
                  <a:lnTo>
                    <a:pt x="272" y="94"/>
                  </a:lnTo>
                  <a:lnTo>
                    <a:pt x="272" y="94"/>
                  </a:lnTo>
                  <a:lnTo>
                    <a:pt x="272" y="92"/>
                  </a:lnTo>
                  <a:lnTo>
                    <a:pt x="270" y="94"/>
                  </a:lnTo>
                  <a:lnTo>
                    <a:pt x="270" y="94"/>
                  </a:lnTo>
                  <a:lnTo>
                    <a:pt x="270" y="94"/>
                  </a:lnTo>
                  <a:lnTo>
                    <a:pt x="272" y="98"/>
                  </a:lnTo>
                  <a:lnTo>
                    <a:pt x="270" y="100"/>
                  </a:lnTo>
                  <a:lnTo>
                    <a:pt x="270" y="100"/>
                  </a:lnTo>
                  <a:lnTo>
                    <a:pt x="270" y="100"/>
                  </a:lnTo>
                  <a:lnTo>
                    <a:pt x="268" y="96"/>
                  </a:lnTo>
                  <a:lnTo>
                    <a:pt x="268" y="96"/>
                  </a:lnTo>
                  <a:lnTo>
                    <a:pt x="266" y="94"/>
                  </a:lnTo>
                  <a:lnTo>
                    <a:pt x="264" y="96"/>
                  </a:lnTo>
                  <a:lnTo>
                    <a:pt x="264" y="98"/>
                  </a:lnTo>
                  <a:lnTo>
                    <a:pt x="264" y="98"/>
                  </a:lnTo>
                  <a:lnTo>
                    <a:pt x="266" y="100"/>
                  </a:lnTo>
                  <a:lnTo>
                    <a:pt x="266" y="102"/>
                  </a:lnTo>
                  <a:lnTo>
                    <a:pt x="266" y="102"/>
                  </a:lnTo>
                  <a:lnTo>
                    <a:pt x="268" y="104"/>
                  </a:lnTo>
                  <a:lnTo>
                    <a:pt x="268" y="104"/>
                  </a:lnTo>
                  <a:lnTo>
                    <a:pt x="270" y="106"/>
                  </a:lnTo>
                  <a:lnTo>
                    <a:pt x="268" y="106"/>
                  </a:lnTo>
                  <a:lnTo>
                    <a:pt x="268" y="106"/>
                  </a:lnTo>
                  <a:lnTo>
                    <a:pt x="264" y="100"/>
                  </a:lnTo>
                  <a:lnTo>
                    <a:pt x="264" y="100"/>
                  </a:lnTo>
                  <a:lnTo>
                    <a:pt x="262" y="100"/>
                  </a:lnTo>
                  <a:lnTo>
                    <a:pt x="262" y="100"/>
                  </a:lnTo>
                  <a:lnTo>
                    <a:pt x="262" y="102"/>
                  </a:lnTo>
                  <a:lnTo>
                    <a:pt x="262" y="102"/>
                  </a:lnTo>
                  <a:lnTo>
                    <a:pt x="264" y="108"/>
                  </a:lnTo>
                  <a:lnTo>
                    <a:pt x="264" y="108"/>
                  </a:lnTo>
                  <a:lnTo>
                    <a:pt x="264" y="108"/>
                  </a:lnTo>
                  <a:lnTo>
                    <a:pt x="264" y="108"/>
                  </a:lnTo>
                  <a:lnTo>
                    <a:pt x="260" y="102"/>
                  </a:lnTo>
                  <a:lnTo>
                    <a:pt x="260" y="100"/>
                  </a:lnTo>
                  <a:lnTo>
                    <a:pt x="258" y="100"/>
                  </a:lnTo>
                  <a:lnTo>
                    <a:pt x="258" y="102"/>
                  </a:lnTo>
                  <a:lnTo>
                    <a:pt x="258" y="102"/>
                  </a:lnTo>
                  <a:lnTo>
                    <a:pt x="260" y="110"/>
                  </a:lnTo>
                  <a:lnTo>
                    <a:pt x="266" y="116"/>
                  </a:lnTo>
                  <a:lnTo>
                    <a:pt x="266" y="116"/>
                  </a:lnTo>
                  <a:lnTo>
                    <a:pt x="266" y="118"/>
                  </a:lnTo>
                  <a:lnTo>
                    <a:pt x="266" y="118"/>
                  </a:lnTo>
                  <a:lnTo>
                    <a:pt x="272" y="118"/>
                  </a:lnTo>
                  <a:lnTo>
                    <a:pt x="272" y="118"/>
                  </a:lnTo>
                  <a:lnTo>
                    <a:pt x="276" y="118"/>
                  </a:lnTo>
                  <a:lnTo>
                    <a:pt x="282" y="114"/>
                  </a:lnTo>
                  <a:lnTo>
                    <a:pt x="292" y="106"/>
                  </a:lnTo>
                  <a:lnTo>
                    <a:pt x="292" y="106"/>
                  </a:lnTo>
                  <a:lnTo>
                    <a:pt x="300" y="98"/>
                  </a:lnTo>
                  <a:lnTo>
                    <a:pt x="300" y="98"/>
                  </a:lnTo>
                  <a:lnTo>
                    <a:pt x="300" y="98"/>
                  </a:lnTo>
                  <a:lnTo>
                    <a:pt x="300" y="98"/>
                  </a:lnTo>
                  <a:lnTo>
                    <a:pt x="302" y="100"/>
                  </a:lnTo>
                  <a:lnTo>
                    <a:pt x="302" y="100"/>
                  </a:lnTo>
                  <a:lnTo>
                    <a:pt x="316" y="94"/>
                  </a:lnTo>
                  <a:lnTo>
                    <a:pt x="314" y="96"/>
                  </a:lnTo>
                  <a:lnTo>
                    <a:pt x="314" y="96"/>
                  </a:lnTo>
                  <a:lnTo>
                    <a:pt x="316" y="96"/>
                  </a:lnTo>
                  <a:lnTo>
                    <a:pt x="318" y="96"/>
                  </a:lnTo>
                  <a:lnTo>
                    <a:pt x="318" y="96"/>
                  </a:lnTo>
                  <a:lnTo>
                    <a:pt x="332" y="86"/>
                  </a:lnTo>
                  <a:lnTo>
                    <a:pt x="332" y="86"/>
                  </a:lnTo>
                  <a:lnTo>
                    <a:pt x="340" y="76"/>
                  </a:lnTo>
                  <a:lnTo>
                    <a:pt x="340" y="76"/>
                  </a:lnTo>
                  <a:lnTo>
                    <a:pt x="342" y="74"/>
                  </a:lnTo>
                  <a:lnTo>
                    <a:pt x="342" y="74"/>
                  </a:lnTo>
                  <a:lnTo>
                    <a:pt x="350" y="84"/>
                  </a:lnTo>
                  <a:lnTo>
                    <a:pt x="354" y="98"/>
                  </a:lnTo>
                  <a:lnTo>
                    <a:pt x="356" y="110"/>
                  </a:lnTo>
                  <a:lnTo>
                    <a:pt x="358" y="122"/>
                  </a:lnTo>
                  <a:lnTo>
                    <a:pt x="358" y="122"/>
                  </a:lnTo>
                  <a:lnTo>
                    <a:pt x="356" y="128"/>
                  </a:lnTo>
                  <a:lnTo>
                    <a:pt x="356" y="130"/>
                  </a:lnTo>
                  <a:lnTo>
                    <a:pt x="354" y="130"/>
                  </a:lnTo>
                  <a:lnTo>
                    <a:pt x="354" y="130"/>
                  </a:lnTo>
                  <a:lnTo>
                    <a:pt x="354" y="134"/>
                  </a:lnTo>
                  <a:lnTo>
                    <a:pt x="354" y="134"/>
                  </a:lnTo>
                  <a:lnTo>
                    <a:pt x="352" y="136"/>
                  </a:lnTo>
                  <a:lnTo>
                    <a:pt x="352" y="136"/>
                  </a:lnTo>
                  <a:lnTo>
                    <a:pt x="338" y="140"/>
                  </a:lnTo>
                  <a:lnTo>
                    <a:pt x="338" y="140"/>
                  </a:lnTo>
                  <a:lnTo>
                    <a:pt x="320" y="144"/>
                  </a:lnTo>
                  <a:lnTo>
                    <a:pt x="320" y="144"/>
                  </a:lnTo>
                  <a:lnTo>
                    <a:pt x="312" y="142"/>
                  </a:lnTo>
                  <a:lnTo>
                    <a:pt x="312" y="142"/>
                  </a:lnTo>
                  <a:lnTo>
                    <a:pt x="314" y="140"/>
                  </a:lnTo>
                  <a:lnTo>
                    <a:pt x="314" y="140"/>
                  </a:lnTo>
                  <a:lnTo>
                    <a:pt x="316" y="138"/>
                  </a:lnTo>
                  <a:lnTo>
                    <a:pt x="316" y="138"/>
                  </a:lnTo>
                  <a:lnTo>
                    <a:pt x="316" y="138"/>
                  </a:lnTo>
                  <a:lnTo>
                    <a:pt x="314" y="130"/>
                  </a:lnTo>
                  <a:lnTo>
                    <a:pt x="314" y="130"/>
                  </a:lnTo>
                  <a:lnTo>
                    <a:pt x="312" y="130"/>
                  </a:lnTo>
                  <a:lnTo>
                    <a:pt x="312" y="130"/>
                  </a:lnTo>
                  <a:lnTo>
                    <a:pt x="312" y="132"/>
                  </a:lnTo>
                  <a:lnTo>
                    <a:pt x="312" y="132"/>
                  </a:lnTo>
                  <a:lnTo>
                    <a:pt x="312" y="138"/>
                  </a:lnTo>
                  <a:lnTo>
                    <a:pt x="312" y="138"/>
                  </a:lnTo>
                  <a:lnTo>
                    <a:pt x="312" y="138"/>
                  </a:lnTo>
                  <a:lnTo>
                    <a:pt x="304" y="138"/>
                  </a:lnTo>
                  <a:lnTo>
                    <a:pt x="304" y="138"/>
                  </a:lnTo>
                  <a:lnTo>
                    <a:pt x="304" y="138"/>
                  </a:lnTo>
                  <a:lnTo>
                    <a:pt x="304" y="138"/>
                  </a:lnTo>
                  <a:lnTo>
                    <a:pt x="304" y="138"/>
                  </a:lnTo>
                  <a:lnTo>
                    <a:pt x="302" y="128"/>
                  </a:lnTo>
                  <a:lnTo>
                    <a:pt x="300" y="128"/>
                  </a:lnTo>
                  <a:lnTo>
                    <a:pt x="300" y="128"/>
                  </a:lnTo>
                  <a:lnTo>
                    <a:pt x="300" y="130"/>
                  </a:lnTo>
                  <a:lnTo>
                    <a:pt x="300" y="130"/>
                  </a:lnTo>
                  <a:lnTo>
                    <a:pt x="302" y="138"/>
                  </a:lnTo>
                  <a:lnTo>
                    <a:pt x="302" y="140"/>
                  </a:lnTo>
                  <a:lnTo>
                    <a:pt x="302" y="140"/>
                  </a:lnTo>
                  <a:lnTo>
                    <a:pt x="294" y="140"/>
                  </a:lnTo>
                  <a:lnTo>
                    <a:pt x="296" y="140"/>
                  </a:lnTo>
                  <a:lnTo>
                    <a:pt x="296" y="138"/>
                  </a:lnTo>
                  <a:lnTo>
                    <a:pt x="296" y="138"/>
                  </a:lnTo>
                  <a:lnTo>
                    <a:pt x="294" y="126"/>
                  </a:lnTo>
                  <a:lnTo>
                    <a:pt x="292" y="126"/>
                  </a:lnTo>
                  <a:lnTo>
                    <a:pt x="290" y="126"/>
                  </a:lnTo>
                  <a:lnTo>
                    <a:pt x="290" y="128"/>
                  </a:lnTo>
                  <a:lnTo>
                    <a:pt x="290" y="128"/>
                  </a:lnTo>
                  <a:lnTo>
                    <a:pt x="292" y="138"/>
                  </a:lnTo>
                  <a:lnTo>
                    <a:pt x="292" y="138"/>
                  </a:lnTo>
                  <a:lnTo>
                    <a:pt x="294" y="140"/>
                  </a:lnTo>
                  <a:lnTo>
                    <a:pt x="294" y="140"/>
                  </a:lnTo>
                  <a:lnTo>
                    <a:pt x="292" y="140"/>
                  </a:lnTo>
                  <a:lnTo>
                    <a:pt x="292" y="140"/>
                  </a:lnTo>
                  <a:lnTo>
                    <a:pt x="292" y="140"/>
                  </a:lnTo>
                  <a:lnTo>
                    <a:pt x="288" y="126"/>
                  </a:lnTo>
                  <a:lnTo>
                    <a:pt x="286" y="126"/>
                  </a:lnTo>
                  <a:lnTo>
                    <a:pt x="286" y="126"/>
                  </a:lnTo>
                  <a:lnTo>
                    <a:pt x="284" y="128"/>
                  </a:lnTo>
                  <a:lnTo>
                    <a:pt x="284" y="128"/>
                  </a:lnTo>
                  <a:lnTo>
                    <a:pt x="288" y="140"/>
                  </a:lnTo>
                  <a:lnTo>
                    <a:pt x="288" y="140"/>
                  </a:lnTo>
                  <a:lnTo>
                    <a:pt x="288" y="140"/>
                  </a:lnTo>
                  <a:lnTo>
                    <a:pt x="286" y="140"/>
                  </a:lnTo>
                  <a:lnTo>
                    <a:pt x="286" y="140"/>
                  </a:lnTo>
                  <a:lnTo>
                    <a:pt x="284" y="128"/>
                  </a:lnTo>
                  <a:lnTo>
                    <a:pt x="282" y="128"/>
                  </a:lnTo>
                  <a:lnTo>
                    <a:pt x="280" y="128"/>
                  </a:lnTo>
                  <a:lnTo>
                    <a:pt x="280" y="130"/>
                  </a:lnTo>
                  <a:lnTo>
                    <a:pt x="280" y="130"/>
                  </a:lnTo>
                  <a:lnTo>
                    <a:pt x="284" y="140"/>
                  </a:lnTo>
                  <a:lnTo>
                    <a:pt x="284" y="140"/>
                  </a:lnTo>
                  <a:lnTo>
                    <a:pt x="280" y="140"/>
                  </a:lnTo>
                  <a:lnTo>
                    <a:pt x="282" y="138"/>
                  </a:lnTo>
                  <a:lnTo>
                    <a:pt x="282" y="136"/>
                  </a:lnTo>
                  <a:lnTo>
                    <a:pt x="280" y="134"/>
                  </a:lnTo>
                  <a:lnTo>
                    <a:pt x="280" y="134"/>
                  </a:lnTo>
                  <a:lnTo>
                    <a:pt x="280" y="132"/>
                  </a:lnTo>
                  <a:lnTo>
                    <a:pt x="280" y="132"/>
                  </a:lnTo>
                  <a:lnTo>
                    <a:pt x="280" y="130"/>
                  </a:lnTo>
                  <a:lnTo>
                    <a:pt x="278" y="128"/>
                  </a:lnTo>
                  <a:lnTo>
                    <a:pt x="278" y="128"/>
                  </a:lnTo>
                  <a:lnTo>
                    <a:pt x="278" y="128"/>
                  </a:lnTo>
                  <a:lnTo>
                    <a:pt x="276" y="128"/>
                  </a:lnTo>
                  <a:lnTo>
                    <a:pt x="274" y="128"/>
                  </a:lnTo>
                  <a:lnTo>
                    <a:pt x="274" y="128"/>
                  </a:lnTo>
                  <a:lnTo>
                    <a:pt x="274" y="128"/>
                  </a:lnTo>
                  <a:lnTo>
                    <a:pt x="274" y="128"/>
                  </a:lnTo>
                  <a:lnTo>
                    <a:pt x="274" y="126"/>
                  </a:lnTo>
                  <a:lnTo>
                    <a:pt x="274" y="124"/>
                  </a:lnTo>
                  <a:lnTo>
                    <a:pt x="272" y="124"/>
                  </a:lnTo>
                  <a:lnTo>
                    <a:pt x="272" y="124"/>
                  </a:lnTo>
                  <a:lnTo>
                    <a:pt x="272" y="122"/>
                  </a:lnTo>
                  <a:lnTo>
                    <a:pt x="272" y="120"/>
                  </a:lnTo>
                  <a:lnTo>
                    <a:pt x="270" y="120"/>
                  </a:lnTo>
                  <a:lnTo>
                    <a:pt x="270" y="120"/>
                  </a:lnTo>
                  <a:lnTo>
                    <a:pt x="270" y="120"/>
                  </a:lnTo>
                  <a:lnTo>
                    <a:pt x="266" y="120"/>
                  </a:lnTo>
                  <a:lnTo>
                    <a:pt x="264" y="118"/>
                  </a:lnTo>
                  <a:lnTo>
                    <a:pt x="260" y="114"/>
                  </a:lnTo>
                  <a:lnTo>
                    <a:pt x="258" y="106"/>
                  </a:lnTo>
                  <a:lnTo>
                    <a:pt x="258" y="98"/>
                  </a:lnTo>
                  <a:lnTo>
                    <a:pt x="258" y="98"/>
                  </a:lnTo>
                  <a:lnTo>
                    <a:pt x="256" y="96"/>
                  </a:lnTo>
                  <a:lnTo>
                    <a:pt x="254" y="96"/>
                  </a:lnTo>
                  <a:lnTo>
                    <a:pt x="254" y="96"/>
                  </a:lnTo>
                  <a:lnTo>
                    <a:pt x="250" y="98"/>
                  </a:lnTo>
                  <a:lnTo>
                    <a:pt x="248" y="98"/>
                  </a:lnTo>
                  <a:lnTo>
                    <a:pt x="248" y="98"/>
                  </a:lnTo>
                  <a:lnTo>
                    <a:pt x="248" y="98"/>
                  </a:lnTo>
                  <a:lnTo>
                    <a:pt x="246" y="98"/>
                  </a:lnTo>
                  <a:lnTo>
                    <a:pt x="246" y="98"/>
                  </a:lnTo>
                  <a:lnTo>
                    <a:pt x="246" y="98"/>
                  </a:lnTo>
                  <a:lnTo>
                    <a:pt x="240" y="96"/>
                  </a:lnTo>
                  <a:lnTo>
                    <a:pt x="232" y="94"/>
                  </a:lnTo>
                  <a:lnTo>
                    <a:pt x="232" y="94"/>
                  </a:lnTo>
                  <a:lnTo>
                    <a:pt x="232" y="94"/>
                  </a:lnTo>
                  <a:lnTo>
                    <a:pt x="224" y="92"/>
                  </a:lnTo>
                  <a:lnTo>
                    <a:pt x="224" y="92"/>
                  </a:lnTo>
                  <a:lnTo>
                    <a:pt x="220" y="92"/>
                  </a:lnTo>
                  <a:lnTo>
                    <a:pt x="220" y="92"/>
                  </a:lnTo>
                  <a:lnTo>
                    <a:pt x="218" y="90"/>
                  </a:lnTo>
                  <a:lnTo>
                    <a:pt x="218" y="90"/>
                  </a:lnTo>
                  <a:lnTo>
                    <a:pt x="216" y="90"/>
                  </a:lnTo>
                  <a:lnTo>
                    <a:pt x="214" y="90"/>
                  </a:lnTo>
                  <a:lnTo>
                    <a:pt x="214" y="90"/>
                  </a:lnTo>
                  <a:lnTo>
                    <a:pt x="212" y="88"/>
                  </a:lnTo>
                  <a:lnTo>
                    <a:pt x="214" y="88"/>
                  </a:lnTo>
                  <a:lnTo>
                    <a:pt x="214" y="88"/>
                  </a:lnTo>
                  <a:lnTo>
                    <a:pt x="212" y="86"/>
                  </a:lnTo>
                  <a:lnTo>
                    <a:pt x="212" y="86"/>
                  </a:lnTo>
                  <a:lnTo>
                    <a:pt x="210" y="86"/>
                  </a:lnTo>
                  <a:lnTo>
                    <a:pt x="208" y="86"/>
                  </a:lnTo>
                  <a:lnTo>
                    <a:pt x="206" y="88"/>
                  </a:lnTo>
                  <a:lnTo>
                    <a:pt x="206" y="88"/>
                  </a:lnTo>
                  <a:lnTo>
                    <a:pt x="188" y="94"/>
                  </a:lnTo>
                  <a:lnTo>
                    <a:pt x="170" y="96"/>
                  </a:lnTo>
                  <a:lnTo>
                    <a:pt x="170" y="96"/>
                  </a:lnTo>
                  <a:lnTo>
                    <a:pt x="162" y="98"/>
                  </a:lnTo>
                  <a:lnTo>
                    <a:pt x="162" y="98"/>
                  </a:lnTo>
                  <a:lnTo>
                    <a:pt x="160" y="98"/>
                  </a:lnTo>
                  <a:lnTo>
                    <a:pt x="160" y="98"/>
                  </a:lnTo>
                  <a:lnTo>
                    <a:pt x="144" y="98"/>
                  </a:lnTo>
                  <a:lnTo>
                    <a:pt x="144" y="98"/>
                  </a:lnTo>
                  <a:lnTo>
                    <a:pt x="136" y="98"/>
                  </a:lnTo>
                  <a:lnTo>
                    <a:pt x="132" y="98"/>
                  </a:lnTo>
                  <a:lnTo>
                    <a:pt x="132" y="98"/>
                  </a:lnTo>
                  <a:lnTo>
                    <a:pt x="126" y="98"/>
                  </a:lnTo>
                  <a:lnTo>
                    <a:pt x="126" y="98"/>
                  </a:lnTo>
                  <a:lnTo>
                    <a:pt x="104" y="98"/>
                  </a:lnTo>
                  <a:lnTo>
                    <a:pt x="104" y="98"/>
                  </a:lnTo>
                  <a:lnTo>
                    <a:pt x="62" y="96"/>
                  </a:lnTo>
                  <a:lnTo>
                    <a:pt x="62" y="96"/>
                  </a:lnTo>
                  <a:lnTo>
                    <a:pt x="40" y="96"/>
                  </a:lnTo>
                  <a:lnTo>
                    <a:pt x="40" y="96"/>
                  </a:lnTo>
                  <a:lnTo>
                    <a:pt x="24" y="98"/>
                  </a:lnTo>
                  <a:lnTo>
                    <a:pt x="22" y="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7" name="Freeform 694"/>
            <p:cNvSpPr>
              <a:spLocks/>
            </p:cNvSpPr>
            <p:nvPr/>
          </p:nvSpPr>
          <p:spPr bwMode="auto">
            <a:xfrm>
              <a:off x="6198482" y="2909143"/>
              <a:ext cx="95250" cy="92075"/>
            </a:xfrm>
            <a:custGeom>
              <a:avLst/>
              <a:gdLst>
                <a:gd name="T0" fmla="*/ 60 w 60"/>
                <a:gd name="T1" fmla="*/ 26 h 58"/>
                <a:gd name="T2" fmla="*/ 54 w 60"/>
                <a:gd name="T3" fmla="*/ 18 h 58"/>
                <a:gd name="T4" fmla="*/ 60 w 60"/>
                <a:gd name="T5" fmla="*/ 20 h 58"/>
                <a:gd name="T6" fmla="*/ 56 w 60"/>
                <a:gd name="T7" fmla="*/ 14 h 58"/>
                <a:gd name="T8" fmla="*/ 58 w 60"/>
                <a:gd name="T9" fmla="*/ 12 h 58"/>
                <a:gd name="T10" fmla="*/ 56 w 60"/>
                <a:gd name="T11" fmla="*/ 8 h 58"/>
                <a:gd name="T12" fmla="*/ 44 w 60"/>
                <a:gd name="T13" fmla="*/ 0 h 58"/>
                <a:gd name="T14" fmla="*/ 42 w 60"/>
                <a:gd name="T15" fmla="*/ 2 h 58"/>
                <a:gd name="T16" fmla="*/ 42 w 60"/>
                <a:gd name="T17" fmla="*/ 4 h 58"/>
                <a:gd name="T18" fmla="*/ 40 w 60"/>
                <a:gd name="T19" fmla="*/ 6 h 58"/>
                <a:gd name="T20" fmla="*/ 44 w 60"/>
                <a:gd name="T21" fmla="*/ 12 h 58"/>
                <a:gd name="T22" fmla="*/ 42 w 60"/>
                <a:gd name="T23" fmla="*/ 14 h 58"/>
                <a:gd name="T24" fmla="*/ 48 w 60"/>
                <a:gd name="T25" fmla="*/ 20 h 58"/>
                <a:gd name="T26" fmla="*/ 36 w 60"/>
                <a:gd name="T27" fmla="*/ 14 h 58"/>
                <a:gd name="T28" fmla="*/ 46 w 60"/>
                <a:gd name="T29" fmla="*/ 24 h 58"/>
                <a:gd name="T30" fmla="*/ 36 w 60"/>
                <a:gd name="T31" fmla="*/ 16 h 58"/>
                <a:gd name="T32" fmla="*/ 42 w 60"/>
                <a:gd name="T33" fmla="*/ 28 h 58"/>
                <a:gd name="T34" fmla="*/ 34 w 60"/>
                <a:gd name="T35" fmla="*/ 22 h 58"/>
                <a:gd name="T36" fmla="*/ 32 w 60"/>
                <a:gd name="T37" fmla="*/ 24 h 58"/>
                <a:gd name="T38" fmla="*/ 36 w 60"/>
                <a:gd name="T39" fmla="*/ 32 h 58"/>
                <a:gd name="T40" fmla="*/ 26 w 60"/>
                <a:gd name="T41" fmla="*/ 26 h 58"/>
                <a:gd name="T42" fmla="*/ 32 w 60"/>
                <a:gd name="T43" fmla="*/ 34 h 58"/>
                <a:gd name="T44" fmla="*/ 26 w 60"/>
                <a:gd name="T45" fmla="*/ 32 h 58"/>
                <a:gd name="T46" fmla="*/ 24 w 60"/>
                <a:gd name="T47" fmla="*/ 34 h 58"/>
                <a:gd name="T48" fmla="*/ 24 w 60"/>
                <a:gd name="T49" fmla="*/ 36 h 58"/>
                <a:gd name="T50" fmla="*/ 20 w 60"/>
                <a:gd name="T51" fmla="*/ 34 h 58"/>
                <a:gd name="T52" fmla="*/ 20 w 60"/>
                <a:gd name="T53" fmla="*/ 38 h 58"/>
                <a:gd name="T54" fmla="*/ 18 w 60"/>
                <a:gd name="T55" fmla="*/ 40 h 58"/>
                <a:gd name="T56" fmla="*/ 12 w 60"/>
                <a:gd name="T57" fmla="*/ 38 h 58"/>
                <a:gd name="T58" fmla="*/ 16 w 60"/>
                <a:gd name="T59" fmla="*/ 42 h 58"/>
                <a:gd name="T60" fmla="*/ 12 w 60"/>
                <a:gd name="T61" fmla="*/ 40 h 58"/>
                <a:gd name="T62" fmla="*/ 10 w 60"/>
                <a:gd name="T63" fmla="*/ 44 h 58"/>
                <a:gd name="T64" fmla="*/ 6 w 60"/>
                <a:gd name="T65" fmla="*/ 42 h 58"/>
                <a:gd name="T66" fmla="*/ 4 w 60"/>
                <a:gd name="T67" fmla="*/ 44 h 58"/>
                <a:gd name="T68" fmla="*/ 2 w 60"/>
                <a:gd name="T69" fmla="*/ 44 h 58"/>
                <a:gd name="T70" fmla="*/ 0 w 60"/>
                <a:gd name="T71" fmla="*/ 46 h 58"/>
                <a:gd name="T72" fmla="*/ 6 w 60"/>
                <a:gd name="T73" fmla="*/ 56 h 58"/>
                <a:gd name="T74" fmla="*/ 6 w 60"/>
                <a:gd name="T75" fmla="*/ 48 h 58"/>
                <a:gd name="T76" fmla="*/ 8 w 60"/>
                <a:gd name="T77" fmla="*/ 50 h 58"/>
                <a:gd name="T78" fmla="*/ 12 w 60"/>
                <a:gd name="T79" fmla="*/ 56 h 58"/>
                <a:gd name="T80" fmla="*/ 14 w 60"/>
                <a:gd name="T81" fmla="*/ 58 h 58"/>
                <a:gd name="T82" fmla="*/ 32 w 60"/>
                <a:gd name="T83" fmla="*/ 52 h 58"/>
                <a:gd name="T84" fmla="*/ 34 w 60"/>
                <a:gd name="T85" fmla="*/ 54 h 58"/>
                <a:gd name="T86" fmla="*/ 36 w 60"/>
                <a:gd name="T87" fmla="*/ 50 h 58"/>
                <a:gd name="T88" fmla="*/ 42 w 60"/>
                <a:gd name="T89" fmla="*/ 52 h 58"/>
                <a:gd name="T90" fmla="*/ 44 w 60"/>
                <a:gd name="T91" fmla="*/ 50 h 58"/>
                <a:gd name="T92" fmla="*/ 44 w 60"/>
                <a:gd name="T93" fmla="*/ 46 h 58"/>
                <a:gd name="T94" fmla="*/ 48 w 60"/>
                <a:gd name="T95" fmla="*/ 46 h 58"/>
                <a:gd name="T96" fmla="*/ 46 w 60"/>
                <a:gd name="T97" fmla="*/ 44 h 58"/>
                <a:gd name="T98" fmla="*/ 50 w 60"/>
                <a:gd name="T99" fmla="*/ 42 h 58"/>
                <a:gd name="T100" fmla="*/ 52 w 60"/>
                <a:gd name="T101" fmla="*/ 40 h 58"/>
                <a:gd name="T102" fmla="*/ 56 w 60"/>
                <a:gd name="T103" fmla="*/ 36 h 58"/>
                <a:gd name="T104" fmla="*/ 54 w 60"/>
                <a:gd name="T105" fmla="*/ 34 h 58"/>
                <a:gd name="T106" fmla="*/ 50 w 60"/>
                <a:gd name="T107" fmla="*/ 26 h 58"/>
                <a:gd name="T108" fmla="*/ 56 w 60"/>
                <a:gd name="T109" fmla="*/ 26 h 58"/>
                <a:gd name="T110" fmla="*/ 52 w 60"/>
                <a:gd name="T11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 h="58">
                  <a:moveTo>
                    <a:pt x="58" y="26"/>
                  </a:moveTo>
                  <a:lnTo>
                    <a:pt x="58" y="26"/>
                  </a:lnTo>
                  <a:lnTo>
                    <a:pt x="60" y="28"/>
                  </a:lnTo>
                  <a:lnTo>
                    <a:pt x="60" y="26"/>
                  </a:lnTo>
                  <a:lnTo>
                    <a:pt x="60" y="24"/>
                  </a:lnTo>
                  <a:lnTo>
                    <a:pt x="60" y="24"/>
                  </a:lnTo>
                  <a:lnTo>
                    <a:pt x="54" y="20"/>
                  </a:lnTo>
                  <a:lnTo>
                    <a:pt x="54" y="18"/>
                  </a:lnTo>
                  <a:lnTo>
                    <a:pt x="56" y="20"/>
                  </a:lnTo>
                  <a:lnTo>
                    <a:pt x="56" y="20"/>
                  </a:lnTo>
                  <a:lnTo>
                    <a:pt x="58" y="22"/>
                  </a:lnTo>
                  <a:lnTo>
                    <a:pt x="60" y="20"/>
                  </a:lnTo>
                  <a:lnTo>
                    <a:pt x="60" y="18"/>
                  </a:lnTo>
                  <a:lnTo>
                    <a:pt x="54" y="14"/>
                  </a:lnTo>
                  <a:lnTo>
                    <a:pt x="56" y="14"/>
                  </a:lnTo>
                  <a:lnTo>
                    <a:pt x="56" y="14"/>
                  </a:lnTo>
                  <a:lnTo>
                    <a:pt x="56" y="14"/>
                  </a:lnTo>
                  <a:lnTo>
                    <a:pt x="58" y="14"/>
                  </a:lnTo>
                  <a:lnTo>
                    <a:pt x="60" y="14"/>
                  </a:lnTo>
                  <a:lnTo>
                    <a:pt x="58" y="12"/>
                  </a:lnTo>
                  <a:lnTo>
                    <a:pt x="56" y="10"/>
                  </a:lnTo>
                  <a:lnTo>
                    <a:pt x="56" y="10"/>
                  </a:lnTo>
                  <a:lnTo>
                    <a:pt x="56" y="10"/>
                  </a:lnTo>
                  <a:lnTo>
                    <a:pt x="56" y="8"/>
                  </a:lnTo>
                  <a:lnTo>
                    <a:pt x="54" y="8"/>
                  </a:lnTo>
                  <a:lnTo>
                    <a:pt x="54" y="8"/>
                  </a:lnTo>
                  <a:lnTo>
                    <a:pt x="44" y="0"/>
                  </a:lnTo>
                  <a:lnTo>
                    <a:pt x="44" y="0"/>
                  </a:lnTo>
                  <a:lnTo>
                    <a:pt x="42" y="0"/>
                  </a:lnTo>
                  <a:lnTo>
                    <a:pt x="42" y="0"/>
                  </a:lnTo>
                  <a:lnTo>
                    <a:pt x="42" y="2"/>
                  </a:lnTo>
                  <a:lnTo>
                    <a:pt x="42" y="2"/>
                  </a:lnTo>
                  <a:lnTo>
                    <a:pt x="52" y="10"/>
                  </a:lnTo>
                  <a:lnTo>
                    <a:pt x="52" y="10"/>
                  </a:lnTo>
                  <a:lnTo>
                    <a:pt x="52" y="12"/>
                  </a:lnTo>
                  <a:lnTo>
                    <a:pt x="42" y="4"/>
                  </a:lnTo>
                  <a:lnTo>
                    <a:pt x="42" y="4"/>
                  </a:lnTo>
                  <a:lnTo>
                    <a:pt x="40" y="4"/>
                  </a:lnTo>
                  <a:lnTo>
                    <a:pt x="40" y="4"/>
                  </a:lnTo>
                  <a:lnTo>
                    <a:pt x="40" y="6"/>
                  </a:lnTo>
                  <a:lnTo>
                    <a:pt x="52" y="16"/>
                  </a:lnTo>
                  <a:lnTo>
                    <a:pt x="50" y="16"/>
                  </a:lnTo>
                  <a:lnTo>
                    <a:pt x="50" y="16"/>
                  </a:lnTo>
                  <a:lnTo>
                    <a:pt x="44" y="12"/>
                  </a:lnTo>
                  <a:lnTo>
                    <a:pt x="44" y="12"/>
                  </a:lnTo>
                  <a:lnTo>
                    <a:pt x="42" y="10"/>
                  </a:lnTo>
                  <a:lnTo>
                    <a:pt x="40" y="12"/>
                  </a:lnTo>
                  <a:lnTo>
                    <a:pt x="42" y="14"/>
                  </a:lnTo>
                  <a:lnTo>
                    <a:pt x="42" y="14"/>
                  </a:lnTo>
                  <a:lnTo>
                    <a:pt x="50" y="20"/>
                  </a:lnTo>
                  <a:lnTo>
                    <a:pt x="48" y="20"/>
                  </a:lnTo>
                  <a:lnTo>
                    <a:pt x="48" y="20"/>
                  </a:lnTo>
                  <a:lnTo>
                    <a:pt x="38" y="12"/>
                  </a:lnTo>
                  <a:lnTo>
                    <a:pt x="38" y="12"/>
                  </a:lnTo>
                  <a:lnTo>
                    <a:pt x="38" y="12"/>
                  </a:lnTo>
                  <a:lnTo>
                    <a:pt x="36" y="14"/>
                  </a:lnTo>
                  <a:lnTo>
                    <a:pt x="36" y="14"/>
                  </a:lnTo>
                  <a:lnTo>
                    <a:pt x="36" y="14"/>
                  </a:lnTo>
                  <a:lnTo>
                    <a:pt x="46" y="24"/>
                  </a:lnTo>
                  <a:lnTo>
                    <a:pt x="46" y="24"/>
                  </a:lnTo>
                  <a:lnTo>
                    <a:pt x="46" y="24"/>
                  </a:lnTo>
                  <a:lnTo>
                    <a:pt x="36" y="18"/>
                  </a:lnTo>
                  <a:lnTo>
                    <a:pt x="36" y="18"/>
                  </a:lnTo>
                  <a:lnTo>
                    <a:pt x="36" y="16"/>
                  </a:lnTo>
                  <a:lnTo>
                    <a:pt x="34" y="18"/>
                  </a:lnTo>
                  <a:lnTo>
                    <a:pt x="34" y="20"/>
                  </a:lnTo>
                  <a:lnTo>
                    <a:pt x="34" y="20"/>
                  </a:lnTo>
                  <a:lnTo>
                    <a:pt x="42" y="28"/>
                  </a:lnTo>
                  <a:lnTo>
                    <a:pt x="42" y="28"/>
                  </a:lnTo>
                  <a:lnTo>
                    <a:pt x="42" y="28"/>
                  </a:lnTo>
                  <a:lnTo>
                    <a:pt x="34" y="22"/>
                  </a:lnTo>
                  <a:lnTo>
                    <a:pt x="34" y="22"/>
                  </a:lnTo>
                  <a:lnTo>
                    <a:pt x="32" y="22"/>
                  </a:lnTo>
                  <a:lnTo>
                    <a:pt x="30" y="22"/>
                  </a:lnTo>
                  <a:lnTo>
                    <a:pt x="32" y="24"/>
                  </a:lnTo>
                  <a:lnTo>
                    <a:pt x="32" y="24"/>
                  </a:lnTo>
                  <a:lnTo>
                    <a:pt x="38" y="30"/>
                  </a:lnTo>
                  <a:lnTo>
                    <a:pt x="38" y="30"/>
                  </a:lnTo>
                  <a:lnTo>
                    <a:pt x="36" y="32"/>
                  </a:lnTo>
                  <a:lnTo>
                    <a:pt x="36" y="32"/>
                  </a:lnTo>
                  <a:lnTo>
                    <a:pt x="28" y="26"/>
                  </a:lnTo>
                  <a:lnTo>
                    <a:pt x="28" y="26"/>
                  </a:lnTo>
                  <a:lnTo>
                    <a:pt x="28" y="26"/>
                  </a:lnTo>
                  <a:lnTo>
                    <a:pt x="26" y="26"/>
                  </a:lnTo>
                  <a:lnTo>
                    <a:pt x="26" y="28"/>
                  </a:lnTo>
                  <a:lnTo>
                    <a:pt x="26" y="28"/>
                  </a:lnTo>
                  <a:lnTo>
                    <a:pt x="34" y="34"/>
                  </a:lnTo>
                  <a:lnTo>
                    <a:pt x="32" y="34"/>
                  </a:lnTo>
                  <a:lnTo>
                    <a:pt x="30" y="34"/>
                  </a:lnTo>
                  <a:lnTo>
                    <a:pt x="30" y="34"/>
                  </a:lnTo>
                  <a:lnTo>
                    <a:pt x="26" y="32"/>
                  </a:lnTo>
                  <a:lnTo>
                    <a:pt x="26" y="32"/>
                  </a:lnTo>
                  <a:lnTo>
                    <a:pt x="26" y="32"/>
                  </a:lnTo>
                  <a:lnTo>
                    <a:pt x="24" y="32"/>
                  </a:lnTo>
                  <a:lnTo>
                    <a:pt x="24" y="34"/>
                  </a:lnTo>
                  <a:lnTo>
                    <a:pt x="24" y="34"/>
                  </a:lnTo>
                  <a:lnTo>
                    <a:pt x="28" y="36"/>
                  </a:lnTo>
                  <a:lnTo>
                    <a:pt x="28" y="36"/>
                  </a:lnTo>
                  <a:lnTo>
                    <a:pt x="24" y="38"/>
                  </a:lnTo>
                  <a:lnTo>
                    <a:pt x="24" y="36"/>
                  </a:lnTo>
                  <a:lnTo>
                    <a:pt x="24" y="36"/>
                  </a:lnTo>
                  <a:lnTo>
                    <a:pt x="20" y="34"/>
                  </a:lnTo>
                  <a:lnTo>
                    <a:pt x="20" y="34"/>
                  </a:lnTo>
                  <a:lnTo>
                    <a:pt x="20" y="34"/>
                  </a:lnTo>
                  <a:lnTo>
                    <a:pt x="18" y="34"/>
                  </a:lnTo>
                  <a:lnTo>
                    <a:pt x="18" y="36"/>
                  </a:lnTo>
                  <a:lnTo>
                    <a:pt x="18" y="36"/>
                  </a:lnTo>
                  <a:lnTo>
                    <a:pt x="20" y="38"/>
                  </a:lnTo>
                  <a:lnTo>
                    <a:pt x="22" y="40"/>
                  </a:lnTo>
                  <a:lnTo>
                    <a:pt x="22" y="40"/>
                  </a:lnTo>
                  <a:lnTo>
                    <a:pt x="18" y="40"/>
                  </a:lnTo>
                  <a:lnTo>
                    <a:pt x="18" y="40"/>
                  </a:lnTo>
                  <a:lnTo>
                    <a:pt x="16" y="36"/>
                  </a:lnTo>
                  <a:lnTo>
                    <a:pt x="16" y="36"/>
                  </a:lnTo>
                  <a:lnTo>
                    <a:pt x="14" y="36"/>
                  </a:lnTo>
                  <a:lnTo>
                    <a:pt x="12" y="38"/>
                  </a:lnTo>
                  <a:lnTo>
                    <a:pt x="14" y="40"/>
                  </a:lnTo>
                  <a:lnTo>
                    <a:pt x="14" y="40"/>
                  </a:lnTo>
                  <a:lnTo>
                    <a:pt x="16" y="42"/>
                  </a:lnTo>
                  <a:lnTo>
                    <a:pt x="16" y="42"/>
                  </a:lnTo>
                  <a:lnTo>
                    <a:pt x="14" y="42"/>
                  </a:lnTo>
                  <a:lnTo>
                    <a:pt x="14" y="42"/>
                  </a:lnTo>
                  <a:lnTo>
                    <a:pt x="12" y="40"/>
                  </a:lnTo>
                  <a:lnTo>
                    <a:pt x="12" y="40"/>
                  </a:lnTo>
                  <a:lnTo>
                    <a:pt x="10" y="40"/>
                  </a:lnTo>
                  <a:lnTo>
                    <a:pt x="8" y="40"/>
                  </a:lnTo>
                  <a:lnTo>
                    <a:pt x="8" y="42"/>
                  </a:lnTo>
                  <a:lnTo>
                    <a:pt x="10" y="44"/>
                  </a:lnTo>
                  <a:lnTo>
                    <a:pt x="8" y="44"/>
                  </a:lnTo>
                  <a:lnTo>
                    <a:pt x="8" y="44"/>
                  </a:lnTo>
                  <a:lnTo>
                    <a:pt x="8" y="44"/>
                  </a:lnTo>
                  <a:lnTo>
                    <a:pt x="6" y="42"/>
                  </a:lnTo>
                  <a:lnTo>
                    <a:pt x="6" y="42"/>
                  </a:lnTo>
                  <a:lnTo>
                    <a:pt x="6" y="42"/>
                  </a:lnTo>
                  <a:lnTo>
                    <a:pt x="4" y="42"/>
                  </a:lnTo>
                  <a:lnTo>
                    <a:pt x="4" y="44"/>
                  </a:lnTo>
                  <a:lnTo>
                    <a:pt x="4" y="46"/>
                  </a:lnTo>
                  <a:lnTo>
                    <a:pt x="4" y="46"/>
                  </a:lnTo>
                  <a:lnTo>
                    <a:pt x="4" y="46"/>
                  </a:lnTo>
                  <a:lnTo>
                    <a:pt x="2" y="44"/>
                  </a:lnTo>
                  <a:lnTo>
                    <a:pt x="2" y="44"/>
                  </a:lnTo>
                  <a:lnTo>
                    <a:pt x="0" y="44"/>
                  </a:lnTo>
                  <a:lnTo>
                    <a:pt x="0" y="46"/>
                  </a:lnTo>
                  <a:lnTo>
                    <a:pt x="0" y="46"/>
                  </a:lnTo>
                  <a:lnTo>
                    <a:pt x="0" y="46"/>
                  </a:lnTo>
                  <a:lnTo>
                    <a:pt x="4" y="50"/>
                  </a:lnTo>
                  <a:lnTo>
                    <a:pt x="6" y="56"/>
                  </a:lnTo>
                  <a:lnTo>
                    <a:pt x="6" y="56"/>
                  </a:lnTo>
                  <a:lnTo>
                    <a:pt x="8" y="56"/>
                  </a:lnTo>
                  <a:lnTo>
                    <a:pt x="8" y="54"/>
                  </a:lnTo>
                  <a:lnTo>
                    <a:pt x="8" y="54"/>
                  </a:lnTo>
                  <a:lnTo>
                    <a:pt x="6" y="48"/>
                  </a:lnTo>
                  <a:lnTo>
                    <a:pt x="6" y="48"/>
                  </a:lnTo>
                  <a:lnTo>
                    <a:pt x="8" y="48"/>
                  </a:lnTo>
                  <a:lnTo>
                    <a:pt x="8" y="48"/>
                  </a:lnTo>
                  <a:lnTo>
                    <a:pt x="8" y="50"/>
                  </a:lnTo>
                  <a:lnTo>
                    <a:pt x="10" y="50"/>
                  </a:lnTo>
                  <a:lnTo>
                    <a:pt x="10" y="50"/>
                  </a:lnTo>
                  <a:lnTo>
                    <a:pt x="12" y="54"/>
                  </a:lnTo>
                  <a:lnTo>
                    <a:pt x="12" y="56"/>
                  </a:lnTo>
                  <a:lnTo>
                    <a:pt x="12" y="56"/>
                  </a:lnTo>
                  <a:lnTo>
                    <a:pt x="12" y="56"/>
                  </a:lnTo>
                  <a:lnTo>
                    <a:pt x="12" y="56"/>
                  </a:lnTo>
                  <a:lnTo>
                    <a:pt x="14" y="58"/>
                  </a:lnTo>
                  <a:lnTo>
                    <a:pt x="14" y="58"/>
                  </a:lnTo>
                  <a:lnTo>
                    <a:pt x="14" y="58"/>
                  </a:lnTo>
                  <a:lnTo>
                    <a:pt x="22" y="56"/>
                  </a:lnTo>
                  <a:lnTo>
                    <a:pt x="32" y="52"/>
                  </a:lnTo>
                  <a:lnTo>
                    <a:pt x="32" y="52"/>
                  </a:lnTo>
                  <a:lnTo>
                    <a:pt x="32" y="52"/>
                  </a:lnTo>
                  <a:lnTo>
                    <a:pt x="32" y="52"/>
                  </a:lnTo>
                  <a:lnTo>
                    <a:pt x="34" y="54"/>
                  </a:lnTo>
                  <a:lnTo>
                    <a:pt x="36" y="52"/>
                  </a:lnTo>
                  <a:lnTo>
                    <a:pt x="36" y="50"/>
                  </a:lnTo>
                  <a:lnTo>
                    <a:pt x="36" y="50"/>
                  </a:lnTo>
                  <a:lnTo>
                    <a:pt x="36" y="50"/>
                  </a:lnTo>
                  <a:lnTo>
                    <a:pt x="40" y="48"/>
                  </a:lnTo>
                  <a:lnTo>
                    <a:pt x="40" y="48"/>
                  </a:lnTo>
                  <a:lnTo>
                    <a:pt x="40" y="48"/>
                  </a:lnTo>
                  <a:lnTo>
                    <a:pt x="42" y="52"/>
                  </a:lnTo>
                  <a:lnTo>
                    <a:pt x="42" y="52"/>
                  </a:lnTo>
                  <a:lnTo>
                    <a:pt x="42" y="52"/>
                  </a:lnTo>
                  <a:lnTo>
                    <a:pt x="44" y="50"/>
                  </a:lnTo>
                  <a:lnTo>
                    <a:pt x="44" y="50"/>
                  </a:lnTo>
                  <a:lnTo>
                    <a:pt x="44" y="50"/>
                  </a:lnTo>
                  <a:lnTo>
                    <a:pt x="42" y="46"/>
                  </a:lnTo>
                  <a:lnTo>
                    <a:pt x="44" y="46"/>
                  </a:lnTo>
                  <a:lnTo>
                    <a:pt x="44" y="46"/>
                  </a:lnTo>
                  <a:lnTo>
                    <a:pt x="44" y="48"/>
                  </a:lnTo>
                  <a:lnTo>
                    <a:pt x="44" y="48"/>
                  </a:lnTo>
                  <a:lnTo>
                    <a:pt x="46" y="48"/>
                  </a:lnTo>
                  <a:lnTo>
                    <a:pt x="48" y="46"/>
                  </a:lnTo>
                  <a:lnTo>
                    <a:pt x="48" y="46"/>
                  </a:lnTo>
                  <a:lnTo>
                    <a:pt x="46" y="44"/>
                  </a:lnTo>
                  <a:lnTo>
                    <a:pt x="46" y="44"/>
                  </a:lnTo>
                  <a:lnTo>
                    <a:pt x="46" y="44"/>
                  </a:lnTo>
                  <a:lnTo>
                    <a:pt x="50" y="42"/>
                  </a:lnTo>
                  <a:lnTo>
                    <a:pt x="50" y="42"/>
                  </a:lnTo>
                  <a:lnTo>
                    <a:pt x="50" y="42"/>
                  </a:lnTo>
                  <a:lnTo>
                    <a:pt x="50" y="42"/>
                  </a:lnTo>
                  <a:lnTo>
                    <a:pt x="52" y="42"/>
                  </a:lnTo>
                  <a:lnTo>
                    <a:pt x="52" y="42"/>
                  </a:lnTo>
                  <a:lnTo>
                    <a:pt x="52" y="40"/>
                  </a:lnTo>
                  <a:lnTo>
                    <a:pt x="52" y="40"/>
                  </a:lnTo>
                  <a:lnTo>
                    <a:pt x="52" y="40"/>
                  </a:lnTo>
                  <a:lnTo>
                    <a:pt x="54" y="38"/>
                  </a:lnTo>
                  <a:lnTo>
                    <a:pt x="54" y="36"/>
                  </a:lnTo>
                  <a:lnTo>
                    <a:pt x="56" y="36"/>
                  </a:lnTo>
                  <a:lnTo>
                    <a:pt x="56" y="34"/>
                  </a:lnTo>
                  <a:lnTo>
                    <a:pt x="56" y="34"/>
                  </a:lnTo>
                  <a:lnTo>
                    <a:pt x="54" y="34"/>
                  </a:lnTo>
                  <a:lnTo>
                    <a:pt x="54" y="34"/>
                  </a:lnTo>
                  <a:lnTo>
                    <a:pt x="48" y="28"/>
                  </a:lnTo>
                  <a:lnTo>
                    <a:pt x="48" y="26"/>
                  </a:lnTo>
                  <a:lnTo>
                    <a:pt x="50" y="26"/>
                  </a:lnTo>
                  <a:lnTo>
                    <a:pt x="50" y="26"/>
                  </a:lnTo>
                  <a:lnTo>
                    <a:pt x="54" y="30"/>
                  </a:lnTo>
                  <a:lnTo>
                    <a:pt x="54" y="30"/>
                  </a:lnTo>
                  <a:lnTo>
                    <a:pt x="56" y="28"/>
                  </a:lnTo>
                  <a:lnTo>
                    <a:pt x="56" y="26"/>
                  </a:lnTo>
                  <a:lnTo>
                    <a:pt x="56" y="26"/>
                  </a:lnTo>
                  <a:lnTo>
                    <a:pt x="52" y="24"/>
                  </a:lnTo>
                  <a:lnTo>
                    <a:pt x="52" y="24"/>
                  </a:lnTo>
                  <a:lnTo>
                    <a:pt x="52" y="22"/>
                  </a:lnTo>
                  <a:lnTo>
                    <a:pt x="52" y="22"/>
                  </a:lnTo>
                  <a:lnTo>
                    <a:pt x="58" y="26"/>
                  </a:lnTo>
                  <a:lnTo>
                    <a:pt x="58"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grpSp>
          <p:nvGrpSpPr>
            <p:cNvPr id="1828" name="组合 1827"/>
            <p:cNvGrpSpPr/>
            <p:nvPr/>
          </p:nvGrpSpPr>
          <p:grpSpPr>
            <a:xfrm>
              <a:off x="4573588" y="2239963"/>
              <a:ext cx="784225" cy="546100"/>
              <a:chOff x="4573588" y="2239963"/>
              <a:chExt cx="784225" cy="546100"/>
            </a:xfrm>
          </p:grpSpPr>
          <p:sp>
            <p:nvSpPr>
              <p:cNvPr id="1497" name="Freeform 486"/>
              <p:cNvSpPr>
                <a:spLocks noEditPoints="1"/>
              </p:cNvSpPr>
              <p:nvPr/>
            </p:nvSpPr>
            <p:spPr bwMode="auto">
              <a:xfrm>
                <a:off x="4573588" y="2239963"/>
                <a:ext cx="784225" cy="546100"/>
              </a:xfrm>
              <a:custGeom>
                <a:avLst/>
                <a:gdLst>
                  <a:gd name="T0" fmla="*/ 214 w 494"/>
                  <a:gd name="T1" fmla="*/ 216 h 344"/>
                  <a:gd name="T2" fmla="*/ 336 w 494"/>
                  <a:gd name="T3" fmla="*/ 214 h 344"/>
                  <a:gd name="T4" fmla="*/ 380 w 494"/>
                  <a:gd name="T5" fmla="*/ 236 h 344"/>
                  <a:gd name="T6" fmla="*/ 196 w 494"/>
                  <a:gd name="T7" fmla="*/ 328 h 344"/>
                  <a:gd name="T8" fmla="*/ 490 w 494"/>
                  <a:gd name="T9" fmla="*/ 216 h 344"/>
                  <a:gd name="T10" fmla="*/ 128 w 494"/>
                  <a:gd name="T11" fmla="*/ 182 h 344"/>
                  <a:gd name="T12" fmla="*/ 228 w 494"/>
                  <a:gd name="T13" fmla="*/ 84 h 344"/>
                  <a:gd name="T14" fmla="*/ 8 w 494"/>
                  <a:gd name="T15" fmla="*/ 160 h 344"/>
                  <a:gd name="T16" fmla="*/ 174 w 494"/>
                  <a:gd name="T17" fmla="*/ 64 h 344"/>
                  <a:gd name="T18" fmla="*/ 148 w 494"/>
                  <a:gd name="T19" fmla="*/ 66 h 344"/>
                  <a:gd name="T20" fmla="*/ 286 w 494"/>
                  <a:gd name="T21" fmla="*/ 190 h 344"/>
                  <a:gd name="T22" fmla="*/ 342 w 494"/>
                  <a:gd name="T23" fmla="*/ 202 h 344"/>
                  <a:gd name="T24" fmla="*/ 360 w 494"/>
                  <a:gd name="T25" fmla="*/ 244 h 344"/>
                  <a:gd name="T26" fmla="*/ 198 w 494"/>
                  <a:gd name="T27" fmla="*/ 150 h 344"/>
                  <a:gd name="T28" fmla="*/ 354 w 494"/>
                  <a:gd name="T29" fmla="*/ 90 h 344"/>
                  <a:gd name="T30" fmla="*/ 394 w 494"/>
                  <a:gd name="T31" fmla="*/ 144 h 344"/>
                  <a:gd name="T32" fmla="*/ 470 w 494"/>
                  <a:gd name="T33" fmla="*/ 154 h 344"/>
                  <a:gd name="T34" fmla="*/ 256 w 494"/>
                  <a:gd name="T35" fmla="*/ 194 h 344"/>
                  <a:gd name="T36" fmla="*/ 384 w 494"/>
                  <a:gd name="T37" fmla="*/ 184 h 344"/>
                  <a:gd name="T38" fmla="*/ 362 w 494"/>
                  <a:gd name="T39" fmla="*/ 224 h 344"/>
                  <a:gd name="T40" fmla="*/ 404 w 494"/>
                  <a:gd name="T41" fmla="*/ 236 h 344"/>
                  <a:gd name="T42" fmla="*/ 388 w 494"/>
                  <a:gd name="T43" fmla="*/ 252 h 344"/>
                  <a:gd name="T44" fmla="*/ 386 w 494"/>
                  <a:gd name="T45" fmla="*/ 268 h 344"/>
                  <a:gd name="T46" fmla="*/ 318 w 494"/>
                  <a:gd name="T47" fmla="*/ 310 h 344"/>
                  <a:gd name="T48" fmla="*/ 344 w 494"/>
                  <a:gd name="T49" fmla="*/ 182 h 344"/>
                  <a:gd name="T50" fmla="*/ 454 w 494"/>
                  <a:gd name="T51" fmla="*/ 270 h 344"/>
                  <a:gd name="T52" fmla="*/ 392 w 494"/>
                  <a:gd name="T53" fmla="*/ 212 h 344"/>
                  <a:gd name="T54" fmla="*/ 472 w 494"/>
                  <a:gd name="T55" fmla="*/ 274 h 344"/>
                  <a:gd name="T56" fmla="*/ 408 w 494"/>
                  <a:gd name="T57" fmla="*/ 220 h 344"/>
                  <a:gd name="T58" fmla="*/ 434 w 494"/>
                  <a:gd name="T59" fmla="*/ 324 h 344"/>
                  <a:gd name="T60" fmla="*/ 424 w 494"/>
                  <a:gd name="T61" fmla="*/ 302 h 344"/>
                  <a:gd name="T62" fmla="*/ 404 w 494"/>
                  <a:gd name="T63" fmla="*/ 246 h 344"/>
                  <a:gd name="T64" fmla="*/ 378 w 494"/>
                  <a:gd name="T65" fmla="*/ 202 h 344"/>
                  <a:gd name="T66" fmla="*/ 250 w 494"/>
                  <a:gd name="T67" fmla="*/ 282 h 344"/>
                  <a:gd name="T68" fmla="*/ 330 w 494"/>
                  <a:gd name="T69" fmla="*/ 282 h 344"/>
                  <a:gd name="T70" fmla="*/ 260 w 494"/>
                  <a:gd name="T71" fmla="*/ 310 h 344"/>
                  <a:gd name="T72" fmla="*/ 314 w 494"/>
                  <a:gd name="T73" fmla="*/ 304 h 344"/>
                  <a:gd name="T74" fmla="*/ 270 w 494"/>
                  <a:gd name="T75" fmla="*/ 322 h 344"/>
                  <a:gd name="T76" fmla="*/ 202 w 494"/>
                  <a:gd name="T77" fmla="*/ 332 h 344"/>
                  <a:gd name="T78" fmla="*/ 232 w 494"/>
                  <a:gd name="T79" fmla="*/ 322 h 344"/>
                  <a:gd name="T80" fmla="*/ 246 w 494"/>
                  <a:gd name="T81" fmla="*/ 332 h 344"/>
                  <a:gd name="T82" fmla="*/ 228 w 494"/>
                  <a:gd name="T83" fmla="*/ 196 h 344"/>
                  <a:gd name="T84" fmla="*/ 246 w 494"/>
                  <a:gd name="T85" fmla="*/ 188 h 344"/>
                  <a:gd name="T86" fmla="*/ 256 w 494"/>
                  <a:gd name="T87" fmla="*/ 150 h 344"/>
                  <a:gd name="T88" fmla="*/ 218 w 494"/>
                  <a:gd name="T89" fmla="*/ 148 h 344"/>
                  <a:gd name="T90" fmla="*/ 248 w 494"/>
                  <a:gd name="T91" fmla="*/ 130 h 344"/>
                  <a:gd name="T92" fmla="*/ 322 w 494"/>
                  <a:gd name="T93" fmla="*/ 96 h 344"/>
                  <a:gd name="T94" fmla="*/ 362 w 494"/>
                  <a:gd name="T95" fmla="*/ 90 h 344"/>
                  <a:gd name="T96" fmla="*/ 406 w 494"/>
                  <a:gd name="T97" fmla="*/ 122 h 344"/>
                  <a:gd name="T98" fmla="*/ 384 w 494"/>
                  <a:gd name="T99" fmla="*/ 134 h 344"/>
                  <a:gd name="T100" fmla="*/ 362 w 494"/>
                  <a:gd name="T101" fmla="*/ 158 h 344"/>
                  <a:gd name="T102" fmla="*/ 380 w 494"/>
                  <a:gd name="T103" fmla="*/ 168 h 344"/>
                  <a:gd name="T104" fmla="*/ 418 w 494"/>
                  <a:gd name="T105" fmla="*/ 126 h 344"/>
                  <a:gd name="T106" fmla="*/ 420 w 494"/>
                  <a:gd name="T107" fmla="*/ 104 h 344"/>
                  <a:gd name="T108" fmla="*/ 444 w 494"/>
                  <a:gd name="T109" fmla="*/ 166 h 344"/>
                  <a:gd name="T110" fmla="*/ 406 w 494"/>
                  <a:gd name="T111" fmla="*/ 192 h 344"/>
                  <a:gd name="T112" fmla="*/ 396 w 494"/>
                  <a:gd name="T113" fmla="*/ 180 h 344"/>
                  <a:gd name="T114" fmla="*/ 452 w 494"/>
                  <a:gd name="T115" fmla="*/ 224 h 344"/>
                  <a:gd name="T116" fmla="*/ 412 w 494"/>
                  <a:gd name="T117" fmla="*/ 210 h 344"/>
                  <a:gd name="T118" fmla="*/ 344 w 494"/>
                  <a:gd name="T119" fmla="*/ 166 h 344"/>
                  <a:gd name="T120" fmla="*/ 224 w 494"/>
                  <a:gd name="T121" fmla="*/ 202 h 344"/>
                  <a:gd name="T122" fmla="*/ 224 w 494"/>
                  <a:gd name="T123" fmla="*/ 88 h 344"/>
                  <a:gd name="T124" fmla="*/ 334 w 494"/>
                  <a:gd name="T125" fmla="*/ 176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344">
                    <a:moveTo>
                      <a:pt x="20" y="204"/>
                    </a:moveTo>
                    <a:lnTo>
                      <a:pt x="20" y="206"/>
                    </a:lnTo>
                    <a:lnTo>
                      <a:pt x="20" y="206"/>
                    </a:lnTo>
                    <a:lnTo>
                      <a:pt x="22" y="208"/>
                    </a:lnTo>
                    <a:lnTo>
                      <a:pt x="22" y="208"/>
                    </a:lnTo>
                    <a:lnTo>
                      <a:pt x="32" y="214"/>
                    </a:lnTo>
                    <a:lnTo>
                      <a:pt x="44" y="220"/>
                    </a:lnTo>
                    <a:lnTo>
                      <a:pt x="44" y="220"/>
                    </a:lnTo>
                    <a:lnTo>
                      <a:pt x="54" y="222"/>
                    </a:lnTo>
                    <a:lnTo>
                      <a:pt x="66" y="224"/>
                    </a:lnTo>
                    <a:lnTo>
                      <a:pt x="66" y="224"/>
                    </a:lnTo>
                    <a:lnTo>
                      <a:pt x="78" y="222"/>
                    </a:lnTo>
                    <a:lnTo>
                      <a:pt x="88" y="220"/>
                    </a:lnTo>
                    <a:lnTo>
                      <a:pt x="88" y="220"/>
                    </a:lnTo>
                    <a:lnTo>
                      <a:pt x="98" y="216"/>
                    </a:lnTo>
                    <a:lnTo>
                      <a:pt x="104" y="210"/>
                    </a:lnTo>
                    <a:lnTo>
                      <a:pt x="120" y="198"/>
                    </a:lnTo>
                    <a:lnTo>
                      <a:pt x="120" y="198"/>
                    </a:lnTo>
                    <a:lnTo>
                      <a:pt x="130" y="188"/>
                    </a:lnTo>
                    <a:lnTo>
                      <a:pt x="132" y="188"/>
                    </a:lnTo>
                    <a:lnTo>
                      <a:pt x="132" y="188"/>
                    </a:lnTo>
                    <a:lnTo>
                      <a:pt x="134" y="188"/>
                    </a:lnTo>
                    <a:lnTo>
                      <a:pt x="140" y="186"/>
                    </a:lnTo>
                    <a:lnTo>
                      <a:pt x="138" y="186"/>
                    </a:lnTo>
                    <a:lnTo>
                      <a:pt x="140" y="186"/>
                    </a:lnTo>
                    <a:lnTo>
                      <a:pt x="140" y="186"/>
                    </a:lnTo>
                    <a:lnTo>
                      <a:pt x="146" y="184"/>
                    </a:lnTo>
                    <a:lnTo>
                      <a:pt x="146" y="184"/>
                    </a:lnTo>
                    <a:lnTo>
                      <a:pt x="146" y="184"/>
                    </a:lnTo>
                    <a:lnTo>
                      <a:pt x="150" y="184"/>
                    </a:lnTo>
                    <a:lnTo>
                      <a:pt x="150" y="184"/>
                    </a:lnTo>
                    <a:lnTo>
                      <a:pt x="150" y="184"/>
                    </a:lnTo>
                    <a:lnTo>
                      <a:pt x="150" y="182"/>
                    </a:lnTo>
                    <a:lnTo>
                      <a:pt x="150" y="182"/>
                    </a:lnTo>
                    <a:lnTo>
                      <a:pt x="168" y="180"/>
                    </a:lnTo>
                    <a:lnTo>
                      <a:pt x="190" y="180"/>
                    </a:lnTo>
                    <a:lnTo>
                      <a:pt x="190" y="180"/>
                    </a:lnTo>
                    <a:lnTo>
                      <a:pt x="212" y="180"/>
                    </a:lnTo>
                    <a:lnTo>
                      <a:pt x="212" y="180"/>
                    </a:lnTo>
                    <a:lnTo>
                      <a:pt x="240" y="180"/>
                    </a:lnTo>
                    <a:lnTo>
                      <a:pt x="244" y="180"/>
                    </a:lnTo>
                    <a:lnTo>
                      <a:pt x="244" y="180"/>
                    </a:lnTo>
                    <a:lnTo>
                      <a:pt x="230" y="184"/>
                    </a:lnTo>
                    <a:lnTo>
                      <a:pt x="230" y="184"/>
                    </a:lnTo>
                    <a:lnTo>
                      <a:pt x="220" y="188"/>
                    </a:lnTo>
                    <a:lnTo>
                      <a:pt x="212" y="192"/>
                    </a:lnTo>
                    <a:lnTo>
                      <a:pt x="212" y="192"/>
                    </a:lnTo>
                    <a:lnTo>
                      <a:pt x="208" y="198"/>
                    </a:lnTo>
                    <a:lnTo>
                      <a:pt x="206" y="202"/>
                    </a:lnTo>
                    <a:lnTo>
                      <a:pt x="204" y="206"/>
                    </a:lnTo>
                    <a:lnTo>
                      <a:pt x="204" y="212"/>
                    </a:lnTo>
                    <a:lnTo>
                      <a:pt x="204" y="212"/>
                    </a:lnTo>
                    <a:lnTo>
                      <a:pt x="206" y="212"/>
                    </a:lnTo>
                    <a:lnTo>
                      <a:pt x="208" y="212"/>
                    </a:lnTo>
                    <a:lnTo>
                      <a:pt x="210" y="206"/>
                    </a:lnTo>
                    <a:lnTo>
                      <a:pt x="210" y="206"/>
                    </a:lnTo>
                    <a:lnTo>
                      <a:pt x="212" y="216"/>
                    </a:lnTo>
                    <a:lnTo>
                      <a:pt x="212" y="216"/>
                    </a:lnTo>
                    <a:lnTo>
                      <a:pt x="214" y="216"/>
                    </a:lnTo>
                    <a:lnTo>
                      <a:pt x="214" y="216"/>
                    </a:lnTo>
                    <a:lnTo>
                      <a:pt x="214" y="226"/>
                    </a:lnTo>
                    <a:lnTo>
                      <a:pt x="218" y="234"/>
                    </a:lnTo>
                    <a:lnTo>
                      <a:pt x="220" y="236"/>
                    </a:lnTo>
                    <a:lnTo>
                      <a:pt x="220" y="234"/>
                    </a:lnTo>
                    <a:lnTo>
                      <a:pt x="220" y="234"/>
                    </a:lnTo>
                    <a:lnTo>
                      <a:pt x="222" y="226"/>
                    </a:lnTo>
                    <a:lnTo>
                      <a:pt x="222" y="226"/>
                    </a:lnTo>
                    <a:lnTo>
                      <a:pt x="224" y="234"/>
                    </a:lnTo>
                    <a:lnTo>
                      <a:pt x="224" y="234"/>
                    </a:lnTo>
                    <a:lnTo>
                      <a:pt x="226" y="234"/>
                    </a:lnTo>
                    <a:lnTo>
                      <a:pt x="226" y="234"/>
                    </a:lnTo>
                    <a:lnTo>
                      <a:pt x="228" y="232"/>
                    </a:lnTo>
                    <a:lnTo>
                      <a:pt x="228" y="232"/>
                    </a:lnTo>
                    <a:lnTo>
                      <a:pt x="228" y="220"/>
                    </a:lnTo>
                    <a:lnTo>
                      <a:pt x="230" y="210"/>
                    </a:lnTo>
                    <a:lnTo>
                      <a:pt x="234" y="204"/>
                    </a:lnTo>
                    <a:lnTo>
                      <a:pt x="240" y="200"/>
                    </a:lnTo>
                    <a:lnTo>
                      <a:pt x="240" y="200"/>
                    </a:lnTo>
                    <a:lnTo>
                      <a:pt x="240" y="200"/>
                    </a:lnTo>
                    <a:lnTo>
                      <a:pt x="242" y="200"/>
                    </a:lnTo>
                    <a:lnTo>
                      <a:pt x="244" y="198"/>
                    </a:lnTo>
                    <a:lnTo>
                      <a:pt x="244" y="198"/>
                    </a:lnTo>
                    <a:lnTo>
                      <a:pt x="256" y="198"/>
                    </a:lnTo>
                    <a:lnTo>
                      <a:pt x="258" y="198"/>
                    </a:lnTo>
                    <a:lnTo>
                      <a:pt x="258" y="198"/>
                    </a:lnTo>
                    <a:lnTo>
                      <a:pt x="278" y="198"/>
                    </a:lnTo>
                    <a:lnTo>
                      <a:pt x="278" y="198"/>
                    </a:lnTo>
                    <a:lnTo>
                      <a:pt x="278" y="198"/>
                    </a:lnTo>
                    <a:lnTo>
                      <a:pt x="278" y="198"/>
                    </a:lnTo>
                    <a:lnTo>
                      <a:pt x="288" y="198"/>
                    </a:lnTo>
                    <a:lnTo>
                      <a:pt x="296" y="196"/>
                    </a:lnTo>
                    <a:lnTo>
                      <a:pt x="296" y="196"/>
                    </a:lnTo>
                    <a:lnTo>
                      <a:pt x="302" y="192"/>
                    </a:lnTo>
                    <a:lnTo>
                      <a:pt x="306" y="190"/>
                    </a:lnTo>
                    <a:lnTo>
                      <a:pt x="308" y="184"/>
                    </a:lnTo>
                    <a:lnTo>
                      <a:pt x="310" y="180"/>
                    </a:lnTo>
                    <a:lnTo>
                      <a:pt x="310" y="178"/>
                    </a:lnTo>
                    <a:lnTo>
                      <a:pt x="310" y="178"/>
                    </a:lnTo>
                    <a:lnTo>
                      <a:pt x="332" y="172"/>
                    </a:lnTo>
                    <a:lnTo>
                      <a:pt x="332" y="172"/>
                    </a:lnTo>
                    <a:lnTo>
                      <a:pt x="326" y="182"/>
                    </a:lnTo>
                    <a:lnTo>
                      <a:pt x="326" y="182"/>
                    </a:lnTo>
                    <a:lnTo>
                      <a:pt x="324" y="188"/>
                    </a:lnTo>
                    <a:lnTo>
                      <a:pt x="324" y="194"/>
                    </a:lnTo>
                    <a:lnTo>
                      <a:pt x="326" y="208"/>
                    </a:lnTo>
                    <a:lnTo>
                      <a:pt x="326" y="208"/>
                    </a:lnTo>
                    <a:lnTo>
                      <a:pt x="328" y="208"/>
                    </a:lnTo>
                    <a:lnTo>
                      <a:pt x="328" y="208"/>
                    </a:lnTo>
                    <a:lnTo>
                      <a:pt x="328" y="216"/>
                    </a:lnTo>
                    <a:lnTo>
                      <a:pt x="330" y="224"/>
                    </a:lnTo>
                    <a:lnTo>
                      <a:pt x="332" y="224"/>
                    </a:lnTo>
                    <a:lnTo>
                      <a:pt x="332" y="224"/>
                    </a:lnTo>
                    <a:lnTo>
                      <a:pt x="334" y="222"/>
                    </a:lnTo>
                    <a:lnTo>
                      <a:pt x="334" y="222"/>
                    </a:lnTo>
                    <a:lnTo>
                      <a:pt x="334" y="216"/>
                    </a:lnTo>
                    <a:lnTo>
                      <a:pt x="336" y="208"/>
                    </a:lnTo>
                    <a:lnTo>
                      <a:pt x="336" y="208"/>
                    </a:lnTo>
                    <a:lnTo>
                      <a:pt x="336" y="208"/>
                    </a:lnTo>
                    <a:lnTo>
                      <a:pt x="336" y="214"/>
                    </a:lnTo>
                    <a:lnTo>
                      <a:pt x="336" y="214"/>
                    </a:lnTo>
                    <a:lnTo>
                      <a:pt x="336" y="214"/>
                    </a:lnTo>
                    <a:lnTo>
                      <a:pt x="336" y="222"/>
                    </a:lnTo>
                    <a:lnTo>
                      <a:pt x="336" y="224"/>
                    </a:lnTo>
                    <a:lnTo>
                      <a:pt x="338" y="226"/>
                    </a:lnTo>
                    <a:lnTo>
                      <a:pt x="338" y="226"/>
                    </a:lnTo>
                    <a:lnTo>
                      <a:pt x="340" y="228"/>
                    </a:lnTo>
                    <a:lnTo>
                      <a:pt x="340" y="226"/>
                    </a:lnTo>
                    <a:lnTo>
                      <a:pt x="340" y="226"/>
                    </a:lnTo>
                    <a:lnTo>
                      <a:pt x="342" y="218"/>
                    </a:lnTo>
                    <a:lnTo>
                      <a:pt x="342" y="218"/>
                    </a:lnTo>
                    <a:lnTo>
                      <a:pt x="344" y="222"/>
                    </a:lnTo>
                    <a:lnTo>
                      <a:pt x="346" y="224"/>
                    </a:lnTo>
                    <a:lnTo>
                      <a:pt x="346" y="224"/>
                    </a:lnTo>
                    <a:lnTo>
                      <a:pt x="348" y="222"/>
                    </a:lnTo>
                    <a:lnTo>
                      <a:pt x="348" y="222"/>
                    </a:lnTo>
                    <a:lnTo>
                      <a:pt x="352" y="208"/>
                    </a:lnTo>
                    <a:lnTo>
                      <a:pt x="356" y="202"/>
                    </a:lnTo>
                    <a:lnTo>
                      <a:pt x="362" y="196"/>
                    </a:lnTo>
                    <a:lnTo>
                      <a:pt x="362" y="196"/>
                    </a:lnTo>
                    <a:lnTo>
                      <a:pt x="366" y="196"/>
                    </a:lnTo>
                    <a:lnTo>
                      <a:pt x="366" y="196"/>
                    </a:lnTo>
                    <a:lnTo>
                      <a:pt x="366" y="196"/>
                    </a:lnTo>
                    <a:lnTo>
                      <a:pt x="374" y="196"/>
                    </a:lnTo>
                    <a:lnTo>
                      <a:pt x="382" y="196"/>
                    </a:lnTo>
                    <a:lnTo>
                      <a:pt x="380" y="198"/>
                    </a:lnTo>
                    <a:lnTo>
                      <a:pt x="378" y="196"/>
                    </a:lnTo>
                    <a:lnTo>
                      <a:pt x="378" y="196"/>
                    </a:lnTo>
                    <a:lnTo>
                      <a:pt x="368" y="202"/>
                    </a:lnTo>
                    <a:lnTo>
                      <a:pt x="360" y="208"/>
                    </a:lnTo>
                    <a:lnTo>
                      <a:pt x="360" y="208"/>
                    </a:lnTo>
                    <a:lnTo>
                      <a:pt x="354" y="214"/>
                    </a:lnTo>
                    <a:lnTo>
                      <a:pt x="352" y="222"/>
                    </a:lnTo>
                    <a:lnTo>
                      <a:pt x="352" y="224"/>
                    </a:lnTo>
                    <a:lnTo>
                      <a:pt x="352" y="224"/>
                    </a:lnTo>
                    <a:lnTo>
                      <a:pt x="350" y="228"/>
                    </a:lnTo>
                    <a:lnTo>
                      <a:pt x="348" y="230"/>
                    </a:lnTo>
                    <a:lnTo>
                      <a:pt x="348" y="232"/>
                    </a:lnTo>
                    <a:lnTo>
                      <a:pt x="348" y="232"/>
                    </a:lnTo>
                    <a:lnTo>
                      <a:pt x="352" y="232"/>
                    </a:lnTo>
                    <a:lnTo>
                      <a:pt x="352" y="232"/>
                    </a:lnTo>
                    <a:lnTo>
                      <a:pt x="356" y="226"/>
                    </a:lnTo>
                    <a:lnTo>
                      <a:pt x="356" y="226"/>
                    </a:lnTo>
                    <a:lnTo>
                      <a:pt x="354" y="232"/>
                    </a:lnTo>
                    <a:lnTo>
                      <a:pt x="354" y="232"/>
                    </a:lnTo>
                    <a:lnTo>
                      <a:pt x="354" y="232"/>
                    </a:lnTo>
                    <a:lnTo>
                      <a:pt x="358" y="232"/>
                    </a:lnTo>
                    <a:lnTo>
                      <a:pt x="358" y="232"/>
                    </a:lnTo>
                    <a:lnTo>
                      <a:pt x="360" y="230"/>
                    </a:lnTo>
                    <a:lnTo>
                      <a:pt x="364" y="226"/>
                    </a:lnTo>
                    <a:lnTo>
                      <a:pt x="370" y="226"/>
                    </a:lnTo>
                    <a:lnTo>
                      <a:pt x="374" y="226"/>
                    </a:lnTo>
                    <a:lnTo>
                      <a:pt x="374" y="226"/>
                    </a:lnTo>
                    <a:lnTo>
                      <a:pt x="374" y="226"/>
                    </a:lnTo>
                    <a:lnTo>
                      <a:pt x="384" y="232"/>
                    </a:lnTo>
                    <a:lnTo>
                      <a:pt x="388" y="238"/>
                    </a:lnTo>
                    <a:lnTo>
                      <a:pt x="390" y="242"/>
                    </a:lnTo>
                    <a:lnTo>
                      <a:pt x="390" y="242"/>
                    </a:lnTo>
                    <a:lnTo>
                      <a:pt x="386" y="238"/>
                    </a:lnTo>
                    <a:lnTo>
                      <a:pt x="380" y="236"/>
                    </a:lnTo>
                    <a:lnTo>
                      <a:pt x="380" y="236"/>
                    </a:lnTo>
                    <a:lnTo>
                      <a:pt x="380" y="236"/>
                    </a:lnTo>
                    <a:lnTo>
                      <a:pt x="374" y="234"/>
                    </a:lnTo>
                    <a:lnTo>
                      <a:pt x="368" y="232"/>
                    </a:lnTo>
                    <a:lnTo>
                      <a:pt x="368" y="232"/>
                    </a:lnTo>
                    <a:lnTo>
                      <a:pt x="360" y="234"/>
                    </a:lnTo>
                    <a:lnTo>
                      <a:pt x="354" y="236"/>
                    </a:lnTo>
                    <a:lnTo>
                      <a:pt x="354" y="236"/>
                    </a:lnTo>
                    <a:lnTo>
                      <a:pt x="350" y="240"/>
                    </a:lnTo>
                    <a:lnTo>
                      <a:pt x="348" y="244"/>
                    </a:lnTo>
                    <a:lnTo>
                      <a:pt x="346" y="250"/>
                    </a:lnTo>
                    <a:lnTo>
                      <a:pt x="346" y="256"/>
                    </a:lnTo>
                    <a:lnTo>
                      <a:pt x="346" y="256"/>
                    </a:lnTo>
                    <a:lnTo>
                      <a:pt x="348" y="256"/>
                    </a:lnTo>
                    <a:lnTo>
                      <a:pt x="350" y="256"/>
                    </a:lnTo>
                    <a:lnTo>
                      <a:pt x="350" y="254"/>
                    </a:lnTo>
                    <a:lnTo>
                      <a:pt x="350" y="254"/>
                    </a:lnTo>
                    <a:lnTo>
                      <a:pt x="350" y="260"/>
                    </a:lnTo>
                    <a:lnTo>
                      <a:pt x="352" y="264"/>
                    </a:lnTo>
                    <a:lnTo>
                      <a:pt x="354" y="266"/>
                    </a:lnTo>
                    <a:lnTo>
                      <a:pt x="356" y="266"/>
                    </a:lnTo>
                    <a:lnTo>
                      <a:pt x="356" y="266"/>
                    </a:lnTo>
                    <a:lnTo>
                      <a:pt x="356" y="266"/>
                    </a:lnTo>
                    <a:lnTo>
                      <a:pt x="358" y="254"/>
                    </a:lnTo>
                    <a:lnTo>
                      <a:pt x="360" y="250"/>
                    </a:lnTo>
                    <a:lnTo>
                      <a:pt x="362" y="244"/>
                    </a:lnTo>
                    <a:lnTo>
                      <a:pt x="362" y="244"/>
                    </a:lnTo>
                    <a:lnTo>
                      <a:pt x="366" y="242"/>
                    </a:lnTo>
                    <a:lnTo>
                      <a:pt x="370" y="242"/>
                    </a:lnTo>
                    <a:lnTo>
                      <a:pt x="370" y="242"/>
                    </a:lnTo>
                    <a:lnTo>
                      <a:pt x="374" y="248"/>
                    </a:lnTo>
                    <a:lnTo>
                      <a:pt x="374" y="248"/>
                    </a:lnTo>
                    <a:lnTo>
                      <a:pt x="378" y="256"/>
                    </a:lnTo>
                    <a:lnTo>
                      <a:pt x="380" y="264"/>
                    </a:lnTo>
                    <a:lnTo>
                      <a:pt x="380" y="264"/>
                    </a:lnTo>
                    <a:lnTo>
                      <a:pt x="380" y="264"/>
                    </a:lnTo>
                    <a:lnTo>
                      <a:pt x="372" y="268"/>
                    </a:lnTo>
                    <a:lnTo>
                      <a:pt x="372" y="268"/>
                    </a:lnTo>
                    <a:lnTo>
                      <a:pt x="354" y="274"/>
                    </a:lnTo>
                    <a:lnTo>
                      <a:pt x="336" y="276"/>
                    </a:lnTo>
                    <a:lnTo>
                      <a:pt x="336" y="276"/>
                    </a:lnTo>
                    <a:lnTo>
                      <a:pt x="336" y="276"/>
                    </a:lnTo>
                    <a:lnTo>
                      <a:pt x="316" y="272"/>
                    </a:lnTo>
                    <a:lnTo>
                      <a:pt x="296" y="272"/>
                    </a:lnTo>
                    <a:lnTo>
                      <a:pt x="296" y="272"/>
                    </a:lnTo>
                    <a:lnTo>
                      <a:pt x="288" y="272"/>
                    </a:lnTo>
                    <a:lnTo>
                      <a:pt x="288" y="272"/>
                    </a:lnTo>
                    <a:lnTo>
                      <a:pt x="262" y="274"/>
                    </a:lnTo>
                    <a:lnTo>
                      <a:pt x="240" y="278"/>
                    </a:lnTo>
                    <a:lnTo>
                      <a:pt x="240" y="278"/>
                    </a:lnTo>
                    <a:lnTo>
                      <a:pt x="216" y="288"/>
                    </a:lnTo>
                    <a:lnTo>
                      <a:pt x="196" y="300"/>
                    </a:lnTo>
                    <a:lnTo>
                      <a:pt x="176" y="314"/>
                    </a:lnTo>
                    <a:lnTo>
                      <a:pt x="158" y="328"/>
                    </a:lnTo>
                    <a:lnTo>
                      <a:pt x="158" y="330"/>
                    </a:lnTo>
                    <a:lnTo>
                      <a:pt x="160" y="330"/>
                    </a:lnTo>
                    <a:lnTo>
                      <a:pt x="160" y="330"/>
                    </a:lnTo>
                    <a:lnTo>
                      <a:pt x="160" y="330"/>
                    </a:lnTo>
                    <a:lnTo>
                      <a:pt x="178" y="330"/>
                    </a:lnTo>
                    <a:lnTo>
                      <a:pt x="196" y="328"/>
                    </a:lnTo>
                    <a:lnTo>
                      <a:pt x="196" y="328"/>
                    </a:lnTo>
                    <a:lnTo>
                      <a:pt x="196" y="328"/>
                    </a:lnTo>
                    <a:lnTo>
                      <a:pt x="196" y="328"/>
                    </a:lnTo>
                    <a:lnTo>
                      <a:pt x="196" y="332"/>
                    </a:lnTo>
                    <a:lnTo>
                      <a:pt x="196" y="336"/>
                    </a:lnTo>
                    <a:lnTo>
                      <a:pt x="196" y="336"/>
                    </a:lnTo>
                    <a:lnTo>
                      <a:pt x="200" y="338"/>
                    </a:lnTo>
                    <a:lnTo>
                      <a:pt x="206" y="338"/>
                    </a:lnTo>
                    <a:lnTo>
                      <a:pt x="208" y="338"/>
                    </a:lnTo>
                    <a:lnTo>
                      <a:pt x="208" y="338"/>
                    </a:lnTo>
                    <a:lnTo>
                      <a:pt x="224" y="338"/>
                    </a:lnTo>
                    <a:lnTo>
                      <a:pt x="224" y="338"/>
                    </a:lnTo>
                    <a:lnTo>
                      <a:pt x="244" y="338"/>
                    </a:lnTo>
                    <a:lnTo>
                      <a:pt x="244" y="338"/>
                    </a:lnTo>
                    <a:lnTo>
                      <a:pt x="262" y="334"/>
                    </a:lnTo>
                    <a:lnTo>
                      <a:pt x="278" y="328"/>
                    </a:lnTo>
                    <a:lnTo>
                      <a:pt x="278" y="328"/>
                    </a:lnTo>
                    <a:lnTo>
                      <a:pt x="286" y="324"/>
                    </a:lnTo>
                    <a:lnTo>
                      <a:pt x="286" y="324"/>
                    </a:lnTo>
                    <a:lnTo>
                      <a:pt x="298" y="318"/>
                    </a:lnTo>
                    <a:lnTo>
                      <a:pt x="304" y="316"/>
                    </a:lnTo>
                    <a:lnTo>
                      <a:pt x="310" y="314"/>
                    </a:lnTo>
                    <a:lnTo>
                      <a:pt x="310" y="314"/>
                    </a:lnTo>
                    <a:lnTo>
                      <a:pt x="312" y="320"/>
                    </a:lnTo>
                    <a:lnTo>
                      <a:pt x="318" y="326"/>
                    </a:lnTo>
                    <a:lnTo>
                      <a:pt x="318" y="326"/>
                    </a:lnTo>
                    <a:lnTo>
                      <a:pt x="326" y="334"/>
                    </a:lnTo>
                    <a:lnTo>
                      <a:pt x="338" y="340"/>
                    </a:lnTo>
                    <a:lnTo>
                      <a:pt x="350" y="342"/>
                    </a:lnTo>
                    <a:lnTo>
                      <a:pt x="366" y="344"/>
                    </a:lnTo>
                    <a:lnTo>
                      <a:pt x="366" y="344"/>
                    </a:lnTo>
                    <a:lnTo>
                      <a:pt x="390" y="342"/>
                    </a:lnTo>
                    <a:lnTo>
                      <a:pt x="390" y="342"/>
                    </a:lnTo>
                    <a:lnTo>
                      <a:pt x="410" y="338"/>
                    </a:lnTo>
                    <a:lnTo>
                      <a:pt x="418" y="334"/>
                    </a:lnTo>
                    <a:lnTo>
                      <a:pt x="428" y="328"/>
                    </a:lnTo>
                    <a:lnTo>
                      <a:pt x="428" y="328"/>
                    </a:lnTo>
                    <a:lnTo>
                      <a:pt x="432" y="328"/>
                    </a:lnTo>
                    <a:lnTo>
                      <a:pt x="434" y="326"/>
                    </a:lnTo>
                    <a:lnTo>
                      <a:pt x="434" y="326"/>
                    </a:lnTo>
                    <a:lnTo>
                      <a:pt x="440" y="324"/>
                    </a:lnTo>
                    <a:lnTo>
                      <a:pt x="444" y="322"/>
                    </a:lnTo>
                    <a:lnTo>
                      <a:pt x="444" y="322"/>
                    </a:lnTo>
                    <a:lnTo>
                      <a:pt x="462" y="310"/>
                    </a:lnTo>
                    <a:lnTo>
                      <a:pt x="468" y="302"/>
                    </a:lnTo>
                    <a:lnTo>
                      <a:pt x="476" y="296"/>
                    </a:lnTo>
                    <a:lnTo>
                      <a:pt x="476" y="296"/>
                    </a:lnTo>
                    <a:lnTo>
                      <a:pt x="480" y="286"/>
                    </a:lnTo>
                    <a:lnTo>
                      <a:pt x="484" y="278"/>
                    </a:lnTo>
                    <a:lnTo>
                      <a:pt x="488" y="260"/>
                    </a:lnTo>
                    <a:lnTo>
                      <a:pt x="490" y="242"/>
                    </a:lnTo>
                    <a:lnTo>
                      <a:pt x="490" y="224"/>
                    </a:lnTo>
                    <a:lnTo>
                      <a:pt x="490" y="224"/>
                    </a:lnTo>
                    <a:lnTo>
                      <a:pt x="492" y="224"/>
                    </a:lnTo>
                    <a:lnTo>
                      <a:pt x="492" y="224"/>
                    </a:lnTo>
                    <a:lnTo>
                      <a:pt x="494" y="222"/>
                    </a:lnTo>
                    <a:lnTo>
                      <a:pt x="494" y="222"/>
                    </a:lnTo>
                    <a:lnTo>
                      <a:pt x="492" y="220"/>
                    </a:lnTo>
                    <a:lnTo>
                      <a:pt x="490" y="220"/>
                    </a:lnTo>
                    <a:lnTo>
                      <a:pt x="490" y="220"/>
                    </a:lnTo>
                    <a:lnTo>
                      <a:pt x="490" y="216"/>
                    </a:lnTo>
                    <a:lnTo>
                      <a:pt x="490" y="216"/>
                    </a:lnTo>
                    <a:lnTo>
                      <a:pt x="492" y="212"/>
                    </a:lnTo>
                    <a:lnTo>
                      <a:pt x="492" y="208"/>
                    </a:lnTo>
                    <a:lnTo>
                      <a:pt x="492" y="206"/>
                    </a:lnTo>
                    <a:lnTo>
                      <a:pt x="492" y="206"/>
                    </a:lnTo>
                    <a:lnTo>
                      <a:pt x="492" y="190"/>
                    </a:lnTo>
                    <a:lnTo>
                      <a:pt x="488" y="174"/>
                    </a:lnTo>
                    <a:lnTo>
                      <a:pt x="484" y="162"/>
                    </a:lnTo>
                    <a:lnTo>
                      <a:pt x="476" y="150"/>
                    </a:lnTo>
                    <a:lnTo>
                      <a:pt x="476" y="150"/>
                    </a:lnTo>
                    <a:lnTo>
                      <a:pt x="476" y="148"/>
                    </a:lnTo>
                    <a:lnTo>
                      <a:pt x="476" y="148"/>
                    </a:lnTo>
                    <a:lnTo>
                      <a:pt x="476" y="144"/>
                    </a:lnTo>
                    <a:lnTo>
                      <a:pt x="474" y="138"/>
                    </a:lnTo>
                    <a:lnTo>
                      <a:pt x="466" y="128"/>
                    </a:lnTo>
                    <a:lnTo>
                      <a:pt x="466" y="128"/>
                    </a:lnTo>
                    <a:lnTo>
                      <a:pt x="454" y="116"/>
                    </a:lnTo>
                    <a:lnTo>
                      <a:pt x="440" y="108"/>
                    </a:lnTo>
                    <a:lnTo>
                      <a:pt x="428" y="102"/>
                    </a:lnTo>
                    <a:lnTo>
                      <a:pt x="414" y="98"/>
                    </a:lnTo>
                    <a:lnTo>
                      <a:pt x="414" y="98"/>
                    </a:lnTo>
                    <a:lnTo>
                      <a:pt x="410" y="94"/>
                    </a:lnTo>
                    <a:lnTo>
                      <a:pt x="404" y="90"/>
                    </a:lnTo>
                    <a:lnTo>
                      <a:pt x="404" y="90"/>
                    </a:lnTo>
                    <a:lnTo>
                      <a:pt x="394" y="84"/>
                    </a:lnTo>
                    <a:lnTo>
                      <a:pt x="384" y="80"/>
                    </a:lnTo>
                    <a:lnTo>
                      <a:pt x="372" y="78"/>
                    </a:lnTo>
                    <a:lnTo>
                      <a:pt x="360" y="78"/>
                    </a:lnTo>
                    <a:lnTo>
                      <a:pt x="360" y="78"/>
                    </a:lnTo>
                    <a:lnTo>
                      <a:pt x="338" y="80"/>
                    </a:lnTo>
                    <a:lnTo>
                      <a:pt x="338" y="80"/>
                    </a:lnTo>
                    <a:lnTo>
                      <a:pt x="336" y="78"/>
                    </a:lnTo>
                    <a:lnTo>
                      <a:pt x="336" y="78"/>
                    </a:lnTo>
                    <a:lnTo>
                      <a:pt x="326" y="76"/>
                    </a:lnTo>
                    <a:lnTo>
                      <a:pt x="316" y="76"/>
                    </a:lnTo>
                    <a:lnTo>
                      <a:pt x="304" y="78"/>
                    </a:lnTo>
                    <a:lnTo>
                      <a:pt x="290" y="80"/>
                    </a:lnTo>
                    <a:lnTo>
                      <a:pt x="290" y="80"/>
                    </a:lnTo>
                    <a:lnTo>
                      <a:pt x="270" y="90"/>
                    </a:lnTo>
                    <a:lnTo>
                      <a:pt x="248" y="104"/>
                    </a:lnTo>
                    <a:lnTo>
                      <a:pt x="248" y="104"/>
                    </a:lnTo>
                    <a:lnTo>
                      <a:pt x="234" y="116"/>
                    </a:lnTo>
                    <a:lnTo>
                      <a:pt x="234" y="116"/>
                    </a:lnTo>
                    <a:lnTo>
                      <a:pt x="226" y="124"/>
                    </a:lnTo>
                    <a:lnTo>
                      <a:pt x="226" y="122"/>
                    </a:lnTo>
                    <a:lnTo>
                      <a:pt x="226" y="122"/>
                    </a:lnTo>
                    <a:lnTo>
                      <a:pt x="212" y="126"/>
                    </a:lnTo>
                    <a:lnTo>
                      <a:pt x="212" y="126"/>
                    </a:lnTo>
                    <a:lnTo>
                      <a:pt x="202" y="126"/>
                    </a:lnTo>
                    <a:lnTo>
                      <a:pt x="202" y="126"/>
                    </a:lnTo>
                    <a:lnTo>
                      <a:pt x="192" y="130"/>
                    </a:lnTo>
                    <a:lnTo>
                      <a:pt x="184" y="136"/>
                    </a:lnTo>
                    <a:lnTo>
                      <a:pt x="184" y="136"/>
                    </a:lnTo>
                    <a:lnTo>
                      <a:pt x="164" y="148"/>
                    </a:lnTo>
                    <a:lnTo>
                      <a:pt x="150" y="160"/>
                    </a:lnTo>
                    <a:lnTo>
                      <a:pt x="150" y="160"/>
                    </a:lnTo>
                    <a:lnTo>
                      <a:pt x="144" y="166"/>
                    </a:lnTo>
                    <a:lnTo>
                      <a:pt x="144" y="166"/>
                    </a:lnTo>
                    <a:lnTo>
                      <a:pt x="134" y="174"/>
                    </a:lnTo>
                    <a:lnTo>
                      <a:pt x="128" y="182"/>
                    </a:lnTo>
                    <a:lnTo>
                      <a:pt x="128" y="182"/>
                    </a:lnTo>
                    <a:lnTo>
                      <a:pt x="112" y="186"/>
                    </a:lnTo>
                    <a:lnTo>
                      <a:pt x="100" y="192"/>
                    </a:lnTo>
                    <a:lnTo>
                      <a:pt x="100" y="192"/>
                    </a:lnTo>
                    <a:lnTo>
                      <a:pt x="82" y="202"/>
                    </a:lnTo>
                    <a:lnTo>
                      <a:pt x="82" y="202"/>
                    </a:lnTo>
                    <a:lnTo>
                      <a:pt x="68" y="204"/>
                    </a:lnTo>
                    <a:lnTo>
                      <a:pt x="56" y="204"/>
                    </a:lnTo>
                    <a:lnTo>
                      <a:pt x="56" y="204"/>
                    </a:lnTo>
                    <a:lnTo>
                      <a:pt x="50" y="202"/>
                    </a:lnTo>
                    <a:lnTo>
                      <a:pt x="44" y="198"/>
                    </a:lnTo>
                    <a:lnTo>
                      <a:pt x="34" y="186"/>
                    </a:lnTo>
                    <a:lnTo>
                      <a:pt x="34" y="186"/>
                    </a:lnTo>
                    <a:lnTo>
                      <a:pt x="28" y="176"/>
                    </a:lnTo>
                    <a:lnTo>
                      <a:pt x="26" y="164"/>
                    </a:lnTo>
                    <a:lnTo>
                      <a:pt x="26" y="152"/>
                    </a:lnTo>
                    <a:lnTo>
                      <a:pt x="28" y="142"/>
                    </a:lnTo>
                    <a:lnTo>
                      <a:pt x="28" y="142"/>
                    </a:lnTo>
                    <a:lnTo>
                      <a:pt x="34" y="132"/>
                    </a:lnTo>
                    <a:lnTo>
                      <a:pt x="40" y="122"/>
                    </a:lnTo>
                    <a:lnTo>
                      <a:pt x="48" y="114"/>
                    </a:lnTo>
                    <a:lnTo>
                      <a:pt x="58" y="108"/>
                    </a:lnTo>
                    <a:lnTo>
                      <a:pt x="58" y="108"/>
                    </a:lnTo>
                    <a:lnTo>
                      <a:pt x="68" y="102"/>
                    </a:lnTo>
                    <a:lnTo>
                      <a:pt x="80" y="98"/>
                    </a:lnTo>
                    <a:lnTo>
                      <a:pt x="104" y="98"/>
                    </a:lnTo>
                    <a:lnTo>
                      <a:pt x="106" y="98"/>
                    </a:lnTo>
                    <a:lnTo>
                      <a:pt x="106" y="98"/>
                    </a:lnTo>
                    <a:lnTo>
                      <a:pt x="158" y="98"/>
                    </a:lnTo>
                    <a:lnTo>
                      <a:pt x="162" y="98"/>
                    </a:lnTo>
                    <a:lnTo>
                      <a:pt x="162" y="98"/>
                    </a:lnTo>
                    <a:lnTo>
                      <a:pt x="184" y="98"/>
                    </a:lnTo>
                    <a:lnTo>
                      <a:pt x="206" y="96"/>
                    </a:lnTo>
                    <a:lnTo>
                      <a:pt x="228" y="90"/>
                    </a:lnTo>
                    <a:lnTo>
                      <a:pt x="238" y="86"/>
                    </a:lnTo>
                    <a:lnTo>
                      <a:pt x="248" y="80"/>
                    </a:lnTo>
                    <a:lnTo>
                      <a:pt x="248" y="80"/>
                    </a:lnTo>
                    <a:lnTo>
                      <a:pt x="256" y="74"/>
                    </a:lnTo>
                    <a:lnTo>
                      <a:pt x="262" y="66"/>
                    </a:lnTo>
                    <a:lnTo>
                      <a:pt x="266" y="58"/>
                    </a:lnTo>
                    <a:lnTo>
                      <a:pt x="270" y="50"/>
                    </a:lnTo>
                    <a:lnTo>
                      <a:pt x="270" y="50"/>
                    </a:lnTo>
                    <a:lnTo>
                      <a:pt x="272" y="40"/>
                    </a:lnTo>
                    <a:lnTo>
                      <a:pt x="270" y="30"/>
                    </a:lnTo>
                    <a:lnTo>
                      <a:pt x="268" y="22"/>
                    </a:lnTo>
                    <a:lnTo>
                      <a:pt x="262" y="14"/>
                    </a:lnTo>
                    <a:lnTo>
                      <a:pt x="262" y="14"/>
                    </a:lnTo>
                    <a:lnTo>
                      <a:pt x="260" y="14"/>
                    </a:lnTo>
                    <a:lnTo>
                      <a:pt x="260" y="16"/>
                    </a:lnTo>
                    <a:lnTo>
                      <a:pt x="260" y="16"/>
                    </a:lnTo>
                    <a:lnTo>
                      <a:pt x="262" y="24"/>
                    </a:lnTo>
                    <a:lnTo>
                      <a:pt x="264" y="32"/>
                    </a:lnTo>
                    <a:lnTo>
                      <a:pt x="262" y="46"/>
                    </a:lnTo>
                    <a:lnTo>
                      <a:pt x="262" y="46"/>
                    </a:lnTo>
                    <a:lnTo>
                      <a:pt x="258" y="60"/>
                    </a:lnTo>
                    <a:lnTo>
                      <a:pt x="256" y="66"/>
                    </a:lnTo>
                    <a:lnTo>
                      <a:pt x="252" y="72"/>
                    </a:lnTo>
                    <a:lnTo>
                      <a:pt x="252" y="72"/>
                    </a:lnTo>
                    <a:lnTo>
                      <a:pt x="240" y="80"/>
                    </a:lnTo>
                    <a:lnTo>
                      <a:pt x="228" y="84"/>
                    </a:lnTo>
                    <a:lnTo>
                      <a:pt x="216" y="88"/>
                    </a:lnTo>
                    <a:lnTo>
                      <a:pt x="202" y="88"/>
                    </a:lnTo>
                    <a:lnTo>
                      <a:pt x="202" y="88"/>
                    </a:lnTo>
                    <a:lnTo>
                      <a:pt x="174" y="90"/>
                    </a:lnTo>
                    <a:lnTo>
                      <a:pt x="174" y="90"/>
                    </a:lnTo>
                    <a:lnTo>
                      <a:pt x="150" y="90"/>
                    </a:lnTo>
                    <a:lnTo>
                      <a:pt x="150" y="90"/>
                    </a:lnTo>
                    <a:lnTo>
                      <a:pt x="142" y="90"/>
                    </a:lnTo>
                    <a:lnTo>
                      <a:pt x="142" y="90"/>
                    </a:lnTo>
                    <a:lnTo>
                      <a:pt x="112" y="88"/>
                    </a:lnTo>
                    <a:lnTo>
                      <a:pt x="112" y="88"/>
                    </a:lnTo>
                    <a:lnTo>
                      <a:pt x="98" y="88"/>
                    </a:lnTo>
                    <a:lnTo>
                      <a:pt x="98" y="88"/>
                    </a:lnTo>
                    <a:lnTo>
                      <a:pt x="86" y="90"/>
                    </a:lnTo>
                    <a:lnTo>
                      <a:pt x="76" y="92"/>
                    </a:lnTo>
                    <a:lnTo>
                      <a:pt x="66" y="96"/>
                    </a:lnTo>
                    <a:lnTo>
                      <a:pt x="56" y="102"/>
                    </a:lnTo>
                    <a:lnTo>
                      <a:pt x="56" y="102"/>
                    </a:lnTo>
                    <a:lnTo>
                      <a:pt x="40" y="114"/>
                    </a:lnTo>
                    <a:lnTo>
                      <a:pt x="26" y="132"/>
                    </a:lnTo>
                    <a:lnTo>
                      <a:pt x="26" y="132"/>
                    </a:lnTo>
                    <a:lnTo>
                      <a:pt x="20" y="140"/>
                    </a:lnTo>
                    <a:lnTo>
                      <a:pt x="16" y="150"/>
                    </a:lnTo>
                    <a:lnTo>
                      <a:pt x="14" y="162"/>
                    </a:lnTo>
                    <a:lnTo>
                      <a:pt x="16" y="174"/>
                    </a:lnTo>
                    <a:lnTo>
                      <a:pt x="16" y="174"/>
                    </a:lnTo>
                    <a:lnTo>
                      <a:pt x="20" y="184"/>
                    </a:lnTo>
                    <a:lnTo>
                      <a:pt x="28" y="192"/>
                    </a:lnTo>
                    <a:lnTo>
                      <a:pt x="36" y="200"/>
                    </a:lnTo>
                    <a:lnTo>
                      <a:pt x="42" y="204"/>
                    </a:lnTo>
                    <a:lnTo>
                      <a:pt x="42" y="204"/>
                    </a:lnTo>
                    <a:lnTo>
                      <a:pt x="52" y="210"/>
                    </a:lnTo>
                    <a:lnTo>
                      <a:pt x="64" y="212"/>
                    </a:lnTo>
                    <a:lnTo>
                      <a:pt x="74" y="212"/>
                    </a:lnTo>
                    <a:lnTo>
                      <a:pt x="86" y="208"/>
                    </a:lnTo>
                    <a:lnTo>
                      <a:pt x="86" y="208"/>
                    </a:lnTo>
                    <a:lnTo>
                      <a:pt x="104" y="198"/>
                    </a:lnTo>
                    <a:lnTo>
                      <a:pt x="104" y="198"/>
                    </a:lnTo>
                    <a:lnTo>
                      <a:pt x="118" y="190"/>
                    </a:lnTo>
                    <a:lnTo>
                      <a:pt x="118" y="190"/>
                    </a:lnTo>
                    <a:lnTo>
                      <a:pt x="106" y="200"/>
                    </a:lnTo>
                    <a:lnTo>
                      <a:pt x="106" y="200"/>
                    </a:lnTo>
                    <a:lnTo>
                      <a:pt x="104" y="202"/>
                    </a:lnTo>
                    <a:lnTo>
                      <a:pt x="104" y="202"/>
                    </a:lnTo>
                    <a:lnTo>
                      <a:pt x="94" y="210"/>
                    </a:lnTo>
                    <a:lnTo>
                      <a:pt x="88" y="214"/>
                    </a:lnTo>
                    <a:lnTo>
                      <a:pt x="82" y="216"/>
                    </a:lnTo>
                    <a:lnTo>
                      <a:pt x="82" y="216"/>
                    </a:lnTo>
                    <a:lnTo>
                      <a:pt x="70" y="218"/>
                    </a:lnTo>
                    <a:lnTo>
                      <a:pt x="70" y="218"/>
                    </a:lnTo>
                    <a:lnTo>
                      <a:pt x="52" y="216"/>
                    </a:lnTo>
                    <a:lnTo>
                      <a:pt x="52" y="216"/>
                    </a:lnTo>
                    <a:lnTo>
                      <a:pt x="38" y="212"/>
                    </a:lnTo>
                    <a:lnTo>
                      <a:pt x="30" y="208"/>
                    </a:lnTo>
                    <a:lnTo>
                      <a:pt x="24" y="204"/>
                    </a:lnTo>
                    <a:lnTo>
                      <a:pt x="24" y="204"/>
                    </a:lnTo>
                    <a:lnTo>
                      <a:pt x="18" y="196"/>
                    </a:lnTo>
                    <a:lnTo>
                      <a:pt x="12" y="186"/>
                    </a:lnTo>
                    <a:lnTo>
                      <a:pt x="8" y="172"/>
                    </a:lnTo>
                    <a:lnTo>
                      <a:pt x="8" y="160"/>
                    </a:lnTo>
                    <a:lnTo>
                      <a:pt x="8" y="160"/>
                    </a:lnTo>
                    <a:lnTo>
                      <a:pt x="10" y="148"/>
                    </a:lnTo>
                    <a:lnTo>
                      <a:pt x="12" y="136"/>
                    </a:lnTo>
                    <a:lnTo>
                      <a:pt x="16" y="126"/>
                    </a:lnTo>
                    <a:lnTo>
                      <a:pt x="22" y="116"/>
                    </a:lnTo>
                    <a:lnTo>
                      <a:pt x="22" y="116"/>
                    </a:lnTo>
                    <a:lnTo>
                      <a:pt x="30" y="106"/>
                    </a:lnTo>
                    <a:lnTo>
                      <a:pt x="40" y="98"/>
                    </a:lnTo>
                    <a:lnTo>
                      <a:pt x="50" y="90"/>
                    </a:lnTo>
                    <a:lnTo>
                      <a:pt x="64" y="82"/>
                    </a:lnTo>
                    <a:lnTo>
                      <a:pt x="64" y="82"/>
                    </a:lnTo>
                    <a:lnTo>
                      <a:pt x="76" y="76"/>
                    </a:lnTo>
                    <a:lnTo>
                      <a:pt x="88" y="72"/>
                    </a:lnTo>
                    <a:lnTo>
                      <a:pt x="104" y="70"/>
                    </a:lnTo>
                    <a:lnTo>
                      <a:pt x="118" y="70"/>
                    </a:lnTo>
                    <a:lnTo>
                      <a:pt x="118" y="70"/>
                    </a:lnTo>
                    <a:lnTo>
                      <a:pt x="148" y="70"/>
                    </a:lnTo>
                    <a:lnTo>
                      <a:pt x="148" y="70"/>
                    </a:lnTo>
                    <a:lnTo>
                      <a:pt x="176" y="70"/>
                    </a:lnTo>
                    <a:lnTo>
                      <a:pt x="176" y="70"/>
                    </a:lnTo>
                    <a:lnTo>
                      <a:pt x="204" y="68"/>
                    </a:lnTo>
                    <a:lnTo>
                      <a:pt x="206" y="68"/>
                    </a:lnTo>
                    <a:lnTo>
                      <a:pt x="206" y="68"/>
                    </a:lnTo>
                    <a:lnTo>
                      <a:pt x="218" y="68"/>
                    </a:lnTo>
                    <a:lnTo>
                      <a:pt x="230" y="64"/>
                    </a:lnTo>
                    <a:lnTo>
                      <a:pt x="230" y="64"/>
                    </a:lnTo>
                    <a:lnTo>
                      <a:pt x="240" y="60"/>
                    </a:lnTo>
                    <a:lnTo>
                      <a:pt x="246" y="50"/>
                    </a:lnTo>
                    <a:lnTo>
                      <a:pt x="246" y="50"/>
                    </a:lnTo>
                    <a:lnTo>
                      <a:pt x="252" y="40"/>
                    </a:lnTo>
                    <a:lnTo>
                      <a:pt x="256" y="28"/>
                    </a:lnTo>
                    <a:lnTo>
                      <a:pt x="256" y="28"/>
                    </a:lnTo>
                    <a:lnTo>
                      <a:pt x="256" y="18"/>
                    </a:lnTo>
                    <a:lnTo>
                      <a:pt x="250" y="8"/>
                    </a:lnTo>
                    <a:lnTo>
                      <a:pt x="250" y="8"/>
                    </a:lnTo>
                    <a:lnTo>
                      <a:pt x="246" y="2"/>
                    </a:lnTo>
                    <a:lnTo>
                      <a:pt x="238" y="0"/>
                    </a:lnTo>
                    <a:lnTo>
                      <a:pt x="238" y="0"/>
                    </a:lnTo>
                    <a:lnTo>
                      <a:pt x="238" y="0"/>
                    </a:lnTo>
                    <a:lnTo>
                      <a:pt x="236" y="2"/>
                    </a:lnTo>
                    <a:lnTo>
                      <a:pt x="236" y="2"/>
                    </a:lnTo>
                    <a:lnTo>
                      <a:pt x="238" y="4"/>
                    </a:lnTo>
                    <a:lnTo>
                      <a:pt x="238" y="4"/>
                    </a:lnTo>
                    <a:lnTo>
                      <a:pt x="244" y="8"/>
                    </a:lnTo>
                    <a:lnTo>
                      <a:pt x="248" y="14"/>
                    </a:lnTo>
                    <a:lnTo>
                      <a:pt x="250" y="20"/>
                    </a:lnTo>
                    <a:lnTo>
                      <a:pt x="252" y="28"/>
                    </a:lnTo>
                    <a:lnTo>
                      <a:pt x="252" y="28"/>
                    </a:lnTo>
                    <a:lnTo>
                      <a:pt x="250" y="34"/>
                    </a:lnTo>
                    <a:lnTo>
                      <a:pt x="248" y="42"/>
                    </a:lnTo>
                    <a:lnTo>
                      <a:pt x="244" y="48"/>
                    </a:lnTo>
                    <a:lnTo>
                      <a:pt x="238" y="54"/>
                    </a:lnTo>
                    <a:lnTo>
                      <a:pt x="238" y="54"/>
                    </a:lnTo>
                    <a:lnTo>
                      <a:pt x="228" y="58"/>
                    </a:lnTo>
                    <a:lnTo>
                      <a:pt x="218" y="62"/>
                    </a:lnTo>
                    <a:lnTo>
                      <a:pt x="206" y="64"/>
                    </a:lnTo>
                    <a:lnTo>
                      <a:pt x="192" y="66"/>
                    </a:lnTo>
                    <a:lnTo>
                      <a:pt x="192" y="66"/>
                    </a:lnTo>
                    <a:lnTo>
                      <a:pt x="174" y="64"/>
                    </a:lnTo>
                    <a:lnTo>
                      <a:pt x="174" y="64"/>
                    </a:lnTo>
                    <a:lnTo>
                      <a:pt x="154" y="62"/>
                    </a:lnTo>
                    <a:lnTo>
                      <a:pt x="154" y="62"/>
                    </a:lnTo>
                    <a:lnTo>
                      <a:pt x="134" y="60"/>
                    </a:lnTo>
                    <a:lnTo>
                      <a:pt x="114" y="60"/>
                    </a:lnTo>
                    <a:lnTo>
                      <a:pt x="114" y="60"/>
                    </a:lnTo>
                    <a:lnTo>
                      <a:pt x="102" y="60"/>
                    </a:lnTo>
                    <a:lnTo>
                      <a:pt x="88" y="64"/>
                    </a:lnTo>
                    <a:lnTo>
                      <a:pt x="76" y="68"/>
                    </a:lnTo>
                    <a:lnTo>
                      <a:pt x="64" y="72"/>
                    </a:lnTo>
                    <a:lnTo>
                      <a:pt x="64" y="72"/>
                    </a:lnTo>
                    <a:lnTo>
                      <a:pt x="48" y="82"/>
                    </a:lnTo>
                    <a:lnTo>
                      <a:pt x="30" y="98"/>
                    </a:lnTo>
                    <a:lnTo>
                      <a:pt x="20" y="108"/>
                    </a:lnTo>
                    <a:lnTo>
                      <a:pt x="12" y="120"/>
                    </a:lnTo>
                    <a:lnTo>
                      <a:pt x="4" y="134"/>
                    </a:lnTo>
                    <a:lnTo>
                      <a:pt x="0" y="148"/>
                    </a:lnTo>
                    <a:lnTo>
                      <a:pt x="0" y="148"/>
                    </a:lnTo>
                    <a:lnTo>
                      <a:pt x="0" y="164"/>
                    </a:lnTo>
                    <a:lnTo>
                      <a:pt x="4" y="178"/>
                    </a:lnTo>
                    <a:lnTo>
                      <a:pt x="10" y="192"/>
                    </a:lnTo>
                    <a:lnTo>
                      <a:pt x="20" y="204"/>
                    </a:lnTo>
                    <a:lnTo>
                      <a:pt x="20" y="204"/>
                    </a:lnTo>
                    <a:close/>
                    <a:moveTo>
                      <a:pt x="70" y="76"/>
                    </a:moveTo>
                    <a:lnTo>
                      <a:pt x="70" y="76"/>
                    </a:lnTo>
                    <a:lnTo>
                      <a:pt x="52" y="84"/>
                    </a:lnTo>
                    <a:lnTo>
                      <a:pt x="34" y="98"/>
                    </a:lnTo>
                    <a:lnTo>
                      <a:pt x="26" y="108"/>
                    </a:lnTo>
                    <a:lnTo>
                      <a:pt x="18" y="118"/>
                    </a:lnTo>
                    <a:lnTo>
                      <a:pt x="12" y="130"/>
                    </a:lnTo>
                    <a:lnTo>
                      <a:pt x="8" y="144"/>
                    </a:lnTo>
                    <a:lnTo>
                      <a:pt x="8" y="144"/>
                    </a:lnTo>
                    <a:lnTo>
                      <a:pt x="4" y="158"/>
                    </a:lnTo>
                    <a:lnTo>
                      <a:pt x="6" y="172"/>
                    </a:lnTo>
                    <a:lnTo>
                      <a:pt x="6" y="172"/>
                    </a:lnTo>
                    <a:lnTo>
                      <a:pt x="4" y="164"/>
                    </a:lnTo>
                    <a:lnTo>
                      <a:pt x="4" y="164"/>
                    </a:lnTo>
                    <a:lnTo>
                      <a:pt x="4" y="152"/>
                    </a:lnTo>
                    <a:lnTo>
                      <a:pt x="6" y="140"/>
                    </a:lnTo>
                    <a:lnTo>
                      <a:pt x="10" y="128"/>
                    </a:lnTo>
                    <a:lnTo>
                      <a:pt x="16" y="118"/>
                    </a:lnTo>
                    <a:lnTo>
                      <a:pt x="16" y="118"/>
                    </a:lnTo>
                    <a:lnTo>
                      <a:pt x="24" y="108"/>
                    </a:lnTo>
                    <a:lnTo>
                      <a:pt x="34" y="98"/>
                    </a:lnTo>
                    <a:lnTo>
                      <a:pt x="44" y="88"/>
                    </a:lnTo>
                    <a:lnTo>
                      <a:pt x="56" y="80"/>
                    </a:lnTo>
                    <a:lnTo>
                      <a:pt x="56" y="80"/>
                    </a:lnTo>
                    <a:lnTo>
                      <a:pt x="70" y="74"/>
                    </a:lnTo>
                    <a:lnTo>
                      <a:pt x="82" y="68"/>
                    </a:lnTo>
                    <a:lnTo>
                      <a:pt x="96" y="64"/>
                    </a:lnTo>
                    <a:lnTo>
                      <a:pt x="110" y="62"/>
                    </a:lnTo>
                    <a:lnTo>
                      <a:pt x="110" y="62"/>
                    </a:lnTo>
                    <a:lnTo>
                      <a:pt x="116" y="62"/>
                    </a:lnTo>
                    <a:lnTo>
                      <a:pt x="116" y="62"/>
                    </a:lnTo>
                    <a:lnTo>
                      <a:pt x="134" y="64"/>
                    </a:lnTo>
                    <a:lnTo>
                      <a:pt x="154" y="66"/>
                    </a:lnTo>
                    <a:lnTo>
                      <a:pt x="154" y="66"/>
                    </a:lnTo>
                    <a:lnTo>
                      <a:pt x="166" y="68"/>
                    </a:lnTo>
                    <a:lnTo>
                      <a:pt x="166" y="68"/>
                    </a:lnTo>
                    <a:lnTo>
                      <a:pt x="148" y="66"/>
                    </a:lnTo>
                    <a:lnTo>
                      <a:pt x="148" y="66"/>
                    </a:lnTo>
                    <a:lnTo>
                      <a:pt x="124" y="66"/>
                    </a:lnTo>
                    <a:lnTo>
                      <a:pt x="124" y="66"/>
                    </a:lnTo>
                    <a:lnTo>
                      <a:pt x="98" y="68"/>
                    </a:lnTo>
                    <a:lnTo>
                      <a:pt x="84" y="70"/>
                    </a:lnTo>
                    <a:lnTo>
                      <a:pt x="70" y="76"/>
                    </a:lnTo>
                    <a:lnTo>
                      <a:pt x="70" y="76"/>
                    </a:lnTo>
                    <a:close/>
                    <a:moveTo>
                      <a:pt x="240" y="56"/>
                    </a:moveTo>
                    <a:lnTo>
                      <a:pt x="240" y="56"/>
                    </a:lnTo>
                    <a:lnTo>
                      <a:pt x="232" y="60"/>
                    </a:lnTo>
                    <a:lnTo>
                      <a:pt x="232" y="60"/>
                    </a:lnTo>
                    <a:lnTo>
                      <a:pt x="240" y="56"/>
                    </a:lnTo>
                    <a:lnTo>
                      <a:pt x="240" y="56"/>
                    </a:lnTo>
                    <a:close/>
                    <a:moveTo>
                      <a:pt x="304" y="180"/>
                    </a:moveTo>
                    <a:lnTo>
                      <a:pt x="302" y="180"/>
                    </a:lnTo>
                    <a:lnTo>
                      <a:pt x="302" y="180"/>
                    </a:lnTo>
                    <a:lnTo>
                      <a:pt x="306" y="180"/>
                    </a:lnTo>
                    <a:lnTo>
                      <a:pt x="306" y="180"/>
                    </a:lnTo>
                    <a:lnTo>
                      <a:pt x="306" y="184"/>
                    </a:lnTo>
                    <a:lnTo>
                      <a:pt x="304" y="188"/>
                    </a:lnTo>
                    <a:lnTo>
                      <a:pt x="298" y="192"/>
                    </a:lnTo>
                    <a:lnTo>
                      <a:pt x="290" y="194"/>
                    </a:lnTo>
                    <a:lnTo>
                      <a:pt x="284" y="196"/>
                    </a:lnTo>
                    <a:lnTo>
                      <a:pt x="284" y="196"/>
                    </a:lnTo>
                    <a:lnTo>
                      <a:pt x="278" y="194"/>
                    </a:lnTo>
                    <a:lnTo>
                      <a:pt x="278" y="194"/>
                    </a:lnTo>
                    <a:lnTo>
                      <a:pt x="270" y="194"/>
                    </a:lnTo>
                    <a:lnTo>
                      <a:pt x="270" y="192"/>
                    </a:lnTo>
                    <a:lnTo>
                      <a:pt x="270" y="192"/>
                    </a:lnTo>
                    <a:lnTo>
                      <a:pt x="272" y="192"/>
                    </a:lnTo>
                    <a:lnTo>
                      <a:pt x="272" y="192"/>
                    </a:lnTo>
                    <a:lnTo>
                      <a:pt x="272" y="190"/>
                    </a:lnTo>
                    <a:lnTo>
                      <a:pt x="272" y="190"/>
                    </a:lnTo>
                    <a:lnTo>
                      <a:pt x="272" y="186"/>
                    </a:lnTo>
                    <a:lnTo>
                      <a:pt x="272" y="186"/>
                    </a:lnTo>
                    <a:lnTo>
                      <a:pt x="270" y="184"/>
                    </a:lnTo>
                    <a:lnTo>
                      <a:pt x="268" y="184"/>
                    </a:lnTo>
                    <a:lnTo>
                      <a:pt x="268" y="186"/>
                    </a:lnTo>
                    <a:lnTo>
                      <a:pt x="268" y="186"/>
                    </a:lnTo>
                    <a:lnTo>
                      <a:pt x="268" y="190"/>
                    </a:lnTo>
                    <a:lnTo>
                      <a:pt x="268" y="188"/>
                    </a:lnTo>
                    <a:lnTo>
                      <a:pt x="268" y="188"/>
                    </a:lnTo>
                    <a:lnTo>
                      <a:pt x="266" y="182"/>
                    </a:lnTo>
                    <a:lnTo>
                      <a:pt x="266" y="182"/>
                    </a:lnTo>
                    <a:lnTo>
                      <a:pt x="276" y="182"/>
                    </a:lnTo>
                    <a:lnTo>
                      <a:pt x="274" y="182"/>
                    </a:lnTo>
                    <a:lnTo>
                      <a:pt x="274" y="184"/>
                    </a:lnTo>
                    <a:lnTo>
                      <a:pt x="278" y="192"/>
                    </a:lnTo>
                    <a:lnTo>
                      <a:pt x="280" y="192"/>
                    </a:lnTo>
                    <a:lnTo>
                      <a:pt x="280" y="192"/>
                    </a:lnTo>
                    <a:lnTo>
                      <a:pt x="280" y="190"/>
                    </a:lnTo>
                    <a:lnTo>
                      <a:pt x="278" y="182"/>
                    </a:lnTo>
                    <a:lnTo>
                      <a:pt x="276" y="182"/>
                    </a:lnTo>
                    <a:lnTo>
                      <a:pt x="276" y="182"/>
                    </a:lnTo>
                    <a:lnTo>
                      <a:pt x="280" y="182"/>
                    </a:lnTo>
                    <a:lnTo>
                      <a:pt x="280" y="182"/>
                    </a:lnTo>
                    <a:lnTo>
                      <a:pt x="280" y="182"/>
                    </a:lnTo>
                    <a:lnTo>
                      <a:pt x="284" y="192"/>
                    </a:lnTo>
                    <a:lnTo>
                      <a:pt x="286" y="194"/>
                    </a:lnTo>
                    <a:lnTo>
                      <a:pt x="286" y="192"/>
                    </a:lnTo>
                    <a:lnTo>
                      <a:pt x="286" y="190"/>
                    </a:lnTo>
                    <a:lnTo>
                      <a:pt x="286" y="190"/>
                    </a:lnTo>
                    <a:lnTo>
                      <a:pt x="282" y="182"/>
                    </a:lnTo>
                    <a:lnTo>
                      <a:pt x="284" y="182"/>
                    </a:lnTo>
                    <a:lnTo>
                      <a:pt x="284" y="182"/>
                    </a:lnTo>
                    <a:lnTo>
                      <a:pt x="284" y="182"/>
                    </a:lnTo>
                    <a:lnTo>
                      <a:pt x="288" y="190"/>
                    </a:lnTo>
                    <a:lnTo>
                      <a:pt x="290" y="190"/>
                    </a:lnTo>
                    <a:lnTo>
                      <a:pt x="290" y="190"/>
                    </a:lnTo>
                    <a:lnTo>
                      <a:pt x="290" y="188"/>
                    </a:lnTo>
                    <a:lnTo>
                      <a:pt x="290" y="188"/>
                    </a:lnTo>
                    <a:lnTo>
                      <a:pt x="288" y="182"/>
                    </a:lnTo>
                    <a:lnTo>
                      <a:pt x="288" y="182"/>
                    </a:lnTo>
                    <a:lnTo>
                      <a:pt x="288" y="182"/>
                    </a:lnTo>
                    <a:lnTo>
                      <a:pt x="294" y="190"/>
                    </a:lnTo>
                    <a:lnTo>
                      <a:pt x="294" y="190"/>
                    </a:lnTo>
                    <a:lnTo>
                      <a:pt x="296" y="190"/>
                    </a:lnTo>
                    <a:lnTo>
                      <a:pt x="296" y="190"/>
                    </a:lnTo>
                    <a:lnTo>
                      <a:pt x="296" y="188"/>
                    </a:lnTo>
                    <a:lnTo>
                      <a:pt x="296" y="188"/>
                    </a:lnTo>
                    <a:lnTo>
                      <a:pt x="292" y="182"/>
                    </a:lnTo>
                    <a:lnTo>
                      <a:pt x="292" y="182"/>
                    </a:lnTo>
                    <a:lnTo>
                      <a:pt x="294" y="182"/>
                    </a:lnTo>
                    <a:lnTo>
                      <a:pt x="294" y="182"/>
                    </a:lnTo>
                    <a:lnTo>
                      <a:pt x="298" y="188"/>
                    </a:lnTo>
                    <a:lnTo>
                      <a:pt x="298" y="188"/>
                    </a:lnTo>
                    <a:lnTo>
                      <a:pt x="298" y="188"/>
                    </a:lnTo>
                    <a:lnTo>
                      <a:pt x="300" y="188"/>
                    </a:lnTo>
                    <a:lnTo>
                      <a:pt x="300" y="186"/>
                    </a:lnTo>
                    <a:lnTo>
                      <a:pt x="300" y="184"/>
                    </a:lnTo>
                    <a:lnTo>
                      <a:pt x="300" y="184"/>
                    </a:lnTo>
                    <a:lnTo>
                      <a:pt x="300" y="186"/>
                    </a:lnTo>
                    <a:lnTo>
                      <a:pt x="302" y="184"/>
                    </a:lnTo>
                    <a:lnTo>
                      <a:pt x="302" y="184"/>
                    </a:lnTo>
                    <a:lnTo>
                      <a:pt x="302" y="184"/>
                    </a:lnTo>
                    <a:lnTo>
                      <a:pt x="302" y="182"/>
                    </a:lnTo>
                    <a:lnTo>
                      <a:pt x="304" y="180"/>
                    </a:lnTo>
                    <a:close/>
                    <a:moveTo>
                      <a:pt x="338" y="198"/>
                    </a:moveTo>
                    <a:lnTo>
                      <a:pt x="338" y="198"/>
                    </a:lnTo>
                    <a:lnTo>
                      <a:pt x="338" y="198"/>
                    </a:lnTo>
                    <a:lnTo>
                      <a:pt x="336" y="198"/>
                    </a:lnTo>
                    <a:lnTo>
                      <a:pt x="336" y="200"/>
                    </a:lnTo>
                    <a:lnTo>
                      <a:pt x="336" y="200"/>
                    </a:lnTo>
                    <a:lnTo>
                      <a:pt x="332" y="212"/>
                    </a:lnTo>
                    <a:lnTo>
                      <a:pt x="332" y="212"/>
                    </a:lnTo>
                    <a:lnTo>
                      <a:pt x="332" y="200"/>
                    </a:lnTo>
                    <a:lnTo>
                      <a:pt x="338" y="188"/>
                    </a:lnTo>
                    <a:lnTo>
                      <a:pt x="338" y="188"/>
                    </a:lnTo>
                    <a:lnTo>
                      <a:pt x="338" y="188"/>
                    </a:lnTo>
                    <a:lnTo>
                      <a:pt x="338" y="198"/>
                    </a:lnTo>
                    <a:lnTo>
                      <a:pt x="338" y="198"/>
                    </a:lnTo>
                    <a:close/>
                    <a:moveTo>
                      <a:pt x="344" y="208"/>
                    </a:moveTo>
                    <a:lnTo>
                      <a:pt x="344" y="208"/>
                    </a:lnTo>
                    <a:lnTo>
                      <a:pt x="344" y="208"/>
                    </a:lnTo>
                    <a:lnTo>
                      <a:pt x="344" y="208"/>
                    </a:lnTo>
                    <a:lnTo>
                      <a:pt x="340" y="214"/>
                    </a:lnTo>
                    <a:lnTo>
                      <a:pt x="338" y="220"/>
                    </a:lnTo>
                    <a:lnTo>
                      <a:pt x="338" y="220"/>
                    </a:lnTo>
                    <a:lnTo>
                      <a:pt x="340" y="210"/>
                    </a:lnTo>
                    <a:lnTo>
                      <a:pt x="340" y="210"/>
                    </a:lnTo>
                    <a:lnTo>
                      <a:pt x="342" y="202"/>
                    </a:lnTo>
                    <a:lnTo>
                      <a:pt x="346" y="196"/>
                    </a:lnTo>
                    <a:lnTo>
                      <a:pt x="346" y="196"/>
                    </a:lnTo>
                    <a:lnTo>
                      <a:pt x="354" y="190"/>
                    </a:lnTo>
                    <a:lnTo>
                      <a:pt x="354" y="190"/>
                    </a:lnTo>
                    <a:lnTo>
                      <a:pt x="354" y="192"/>
                    </a:lnTo>
                    <a:lnTo>
                      <a:pt x="354" y="192"/>
                    </a:lnTo>
                    <a:lnTo>
                      <a:pt x="354" y="192"/>
                    </a:lnTo>
                    <a:lnTo>
                      <a:pt x="352" y="192"/>
                    </a:lnTo>
                    <a:lnTo>
                      <a:pt x="352" y="194"/>
                    </a:lnTo>
                    <a:lnTo>
                      <a:pt x="352" y="194"/>
                    </a:lnTo>
                    <a:lnTo>
                      <a:pt x="352" y="196"/>
                    </a:lnTo>
                    <a:lnTo>
                      <a:pt x="350" y="196"/>
                    </a:lnTo>
                    <a:lnTo>
                      <a:pt x="348" y="196"/>
                    </a:lnTo>
                    <a:lnTo>
                      <a:pt x="348" y="198"/>
                    </a:lnTo>
                    <a:lnTo>
                      <a:pt x="348" y="200"/>
                    </a:lnTo>
                    <a:lnTo>
                      <a:pt x="348" y="200"/>
                    </a:lnTo>
                    <a:lnTo>
                      <a:pt x="348" y="200"/>
                    </a:lnTo>
                    <a:lnTo>
                      <a:pt x="346" y="200"/>
                    </a:lnTo>
                    <a:lnTo>
                      <a:pt x="346" y="202"/>
                    </a:lnTo>
                    <a:lnTo>
                      <a:pt x="348" y="206"/>
                    </a:lnTo>
                    <a:lnTo>
                      <a:pt x="350" y="206"/>
                    </a:lnTo>
                    <a:lnTo>
                      <a:pt x="350" y="206"/>
                    </a:lnTo>
                    <a:lnTo>
                      <a:pt x="348" y="208"/>
                    </a:lnTo>
                    <a:lnTo>
                      <a:pt x="348" y="206"/>
                    </a:lnTo>
                    <a:lnTo>
                      <a:pt x="348" y="204"/>
                    </a:lnTo>
                    <a:lnTo>
                      <a:pt x="348" y="204"/>
                    </a:lnTo>
                    <a:lnTo>
                      <a:pt x="346" y="204"/>
                    </a:lnTo>
                    <a:lnTo>
                      <a:pt x="344" y="204"/>
                    </a:lnTo>
                    <a:lnTo>
                      <a:pt x="344" y="206"/>
                    </a:lnTo>
                    <a:lnTo>
                      <a:pt x="346" y="208"/>
                    </a:lnTo>
                    <a:lnTo>
                      <a:pt x="344" y="208"/>
                    </a:lnTo>
                    <a:lnTo>
                      <a:pt x="344" y="208"/>
                    </a:lnTo>
                    <a:lnTo>
                      <a:pt x="344" y="208"/>
                    </a:lnTo>
                    <a:lnTo>
                      <a:pt x="344" y="208"/>
                    </a:lnTo>
                    <a:close/>
                    <a:moveTo>
                      <a:pt x="358" y="240"/>
                    </a:moveTo>
                    <a:lnTo>
                      <a:pt x="358" y="240"/>
                    </a:lnTo>
                    <a:lnTo>
                      <a:pt x="354" y="242"/>
                    </a:lnTo>
                    <a:lnTo>
                      <a:pt x="352" y="244"/>
                    </a:lnTo>
                    <a:lnTo>
                      <a:pt x="348" y="250"/>
                    </a:lnTo>
                    <a:lnTo>
                      <a:pt x="348" y="250"/>
                    </a:lnTo>
                    <a:lnTo>
                      <a:pt x="350" y="246"/>
                    </a:lnTo>
                    <a:lnTo>
                      <a:pt x="352" y="242"/>
                    </a:lnTo>
                    <a:lnTo>
                      <a:pt x="358" y="238"/>
                    </a:lnTo>
                    <a:lnTo>
                      <a:pt x="358" y="238"/>
                    </a:lnTo>
                    <a:lnTo>
                      <a:pt x="366" y="236"/>
                    </a:lnTo>
                    <a:lnTo>
                      <a:pt x="372" y="236"/>
                    </a:lnTo>
                    <a:lnTo>
                      <a:pt x="372" y="236"/>
                    </a:lnTo>
                    <a:lnTo>
                      <a:pt x="372" y="238"/>
                    </a:lnTo>
                    <a:lnTo>
                      <a:pt x="370" y="238"/>
                    </a:lnTo>
                    <a:lnTo>
                      <a:pt x="370" y="238"/>
                    </a:lnTo>
                    <a:lnTo>
                      <a:pt x="368" y="238"/>
                    </a:lnTo>
                    <a:lnTo>
                      <a:pt x="368" y="238"/>
                    </a:lnTo>
                    <a:lnTo>
                      <a:pt x="362" y="240"/>
                    </a:lnTo>
                    <a:lnTo>
                      <a:pt x="358" y="246"/>
                    </a:lnTo>
                    <a:lnTo>
                      <a:pt x="354" y="252"/>
                    </a:lnTo>
                    <a:lnTo>
                      <a:pt x="354" y="260"/>
                    </a:lnTo>
                    <a:lnTo>
                      <a:pt x="354" y="260"/>
                    </a:lnTo>
                    <a:lnTo>
                      <a:pt x="354" y="256"/>
                    </a:lnTo>
                    <a:lnTo>
                      <a:pt x="354" y="252"/>
                    </a:lnTo>
                    <a:lnTo>
                      <a:pt x="360" y="244"/>
                    </a:lnTo>
                    <a:lnTo>
                      <a:pt x="360" y="242"/>
                    </a:lnTo>
                    <a:lnTo>
                      <a:pt x="358" y="240"/>
                    </a:lnTo>
                    <a:lnTo>
                      <a:pt x="360" y="240"/>
                    </a:lnTo>
                    <a:lnTo>
                      <a:pt x="358" y="240"/>
                    </a:lnTo>
                    <a:lnTo>
                      <a:pt x="358" y="240"/>
                    </a:lnTo>
                    <a:close/>
                    <a:moveTo>
                      <a:pt x="250" y="156"/>
                    </a:moveTo>
                    <a:lnTo>
                      <a:pt x="250" y="156"/>
                    </a:lnTo>
                    <a:lnTo>
                      <a:pt x="246" y="158"/>
                    </a:lnTo>
                    <a:lnTo>
                      <a:pt x="246" y="158"/>
                    </a:lnTo>
                    <a:lnTo>
                      <a:pt x="244" y="158"/>
                    </a:lnTo>
                    <a:lnTo>
                      <a:pt x="244" y="158"/>
                    </a:lnTo>
                    <a:lnTo>
                      <a:pt x="228" y="164"/>
                    </a:lnTo>
                    <a:lnTo>
                      <a:pt x="214" y="166"/>
                    </a:lnTo>
                    <a:lnTo>
                      <a:pt x="184" y="168"/>
                    </a:lnTo>
                    <a:lnTo>
                      <a:pt x="184" y="168"/>
                    </a:lnTo>
                    <a:lnTo>
                      <a:pt x="180" y="168"/>
                    </a:lnTo>
                    <a:lnTo>
                      <a:pt x="178" y="168"/>
                    </a:lnTo>
                    <a:lnTo>
                      <a:pt x="178" y="168"/>
                    </a:lnTo>
                    <a:lnTo>
                      <a:pt x="194" y="166"/>
                    </a:lnTo>
                    <a:lnTo>
                      <a:pt x="194" y="166"/>
                    </a:lnTo>
                    <a:lnTo>
                      <a:pt x="216" y="166"/>
                    </a:lnTo>
                    <a:lnTo>
                      <a:pt x="216" y="166"/>
                    </a:lnTo>
                    <a:lnTo>
                      <a:pt x="236" y="162"/>
                    </a:lnTo>
                    <a:lnTo>
                      <a:pt x="236" y="162"/>
                    </a:lnTo>
                    <a:lnTo>
                      <a:pt x="242" y="158"/>
                    </a:lnTo>
                    <a:lnTo>
                      <a:pt x="242" y="158"/>
                    </a:lnTo>
                    <a:lnTo>
                      <a:pt x="250" y="154"/>
                    </a:lnTo>
                    <a:lnTo>
                      <a:pt x="250" y="154"/>
                    </a:lnTo>
                    <a:lnTo>
                      <a:pt x="250" y="156"/>
                    </a:lnTo>
                    <a:lnTo>
                      <a:pt x="250" y="156"/>
                    </a:lnTo>
                    <a:close/>
                    <a:moveTo>
                      <a:pt x="148" y="174"/>
                    </a:moveTo>
                    <a:lnTo>
                      <a:pt x="148" y="174"/>
                    </a:lnTo>
                    <a:lnTo>
                      <a:pt x="144" y="178"/>
                    </a:lnTo>
                    <a:lnTo>
                      <a:pt x="144" y="178"/>
                    </a:lnTo>
                    <a:lnTo>
                      <a:pt x="144" y="178"/>
                    </a:lnTo>
                    <a:lnTo>
                      <a:pt x="142" y="178"/>
                    </a:lnTo>
                    <a:lnTo>
                      <a:pt x="142" y="178"/>
                    </a:lnTo>
                    <a:lnTo>
                      <a:pt x="136" y="180"/>
                    </a:lnTo>
                    <a:lnTo>
                      <a:pt x="138" y="180"/>
                    </a:lnTo>
                    <a:lnTo>
                      <a:pt x="138" y="180"/>
                    </a:lnTo>
                    <a:lnTo>
                      <a:pt x="142" y="178"/>
                    </a:lnTo>
                    <a:lnTo>
                      <a:pt x="142" y="178"/>
                    </a:lnTo>
                    <a:lnTo>
                      <a:pt x="148" y="174"/>
                    </a:lnTo>
                    <a:lnTo>
                      <a:pt x="148" y="174"/>
                    </a:lnTo>
                    <a:close/>
                    <a:moveTo>
                      <a:pt x="200" y="146"/>
                    </a:moveTo>
                    <a:lnTo>
                      <a:pt x="200" y="146"/>
                    </a:lnTo>
                    <a:close/>
                    <a:moveTo>
                      <a:pt x="208" y="154"/>
                    </a:moveTo>
                    <a:lnTo>
                      <a:pt x="208" y="154"/>
                    </a:lnTo>
                    <a:lnTo>
                      <a:pt x="204" y="154"/>
                    </a:lnTo>
                    <a:lnTo>
                      <a:pt x="206" y="154"/>
                    </a:lnTo>
                    <a:lnTo>
                      <a:pt x="208" y="154"/>
                    </a:lnTo>
                    <a:lnTo>
                      <a:pt x="208" y="154"/>
                    </a:lnTo>
                    <a:close/>
                    <a:moveTo>
                      <a:pt x="202" y="154"/>
                    </a:moveTo>
                    <a:lnTo>
                      <a:pt x="202" y="154"/>
                    </a:lnTo>
                    <a:lnTo>
                      <a:pt x="204" y="154"/>
                    </a:lnTo>
                    <a:lnTo>
                      <a:pt x="202" y="154"/>
                    </a:lnTo>
                    <a:lnTo>
                      <a:pt x="202" y="154"/>
                    </a:lnTo>
                    <a:close/>
                    <a:moveTo>
                      <a:pt x="198" y="148"/>
                    </a:moveTo>
                    <a:lnTo>
                      <a:pt x="198" y="150"/>
                    </a:lnTo>
                    <a:lnTo>
                      <a:pt x="198" y="150"/>
                    </a:lnTo>
                    <a:lnTo>
                      <a:pt x="198" y="150"/>
                    </a:lnTo>
                    <a:lnTo>
                      <a:pt x="198" y="150"/>
                    </a:lnTo>
                    <a:lnTo>
                      <a:pt x="196" y="148"/>
                    </a:lnTo>
                    <a:lnTo>
                      <a:pt x="196" y="144"/>
                    </a:lnTo>
                    <a:lnTo>
                      <a:pt x="198" y="144"/>
                    </a:lnTo>
                    <a:lnTo>
                      <a:pt x="198" y="144"/>
                    </a:lnTo>
                    <a:lnTo>
                      <a:pt x="198" y="144"/>
                    </a:lnTo>
                    <a:lnTo>
                      <a:pt x="202" y="140"/>
                    </a:lnTo>
                    <a:lnTo>
                      <a:pt x="202" y="140"/>
                    </a:lnTo>
                    <a:lnTo>
                      <a:pt x="202" y="142"/>
                    </a:lnTo>
                    <a:lnTo>
                      <a:pt x="202" y="142"/>
                    </a:lnTo>
                    <a:lnTo>
                      <a:pt x="202" y="144"/>
                    </a:lnTo>
                    <a:lnTo>
                      <a:pt x="202" y="146"/>
                    </a:lnTo>
                    <a:lnTo>
                      <a:pt x="202" y="146"/>
                    </a:lnTo>
                    <a:lnTo>
                      <a:pt x="200" y="146"/>
                    </a:lnTo>
                    <a:lnTo>
                      <a:pt x="200" y="146"/>
                    </a:lnTo>
                    <a:lnTo>
                      <a:pt x="198" y="146"/>
                    </a:lnTo>
                    <a:lnTo>
                      <a:pt x="198" y="148"/>
                    </a:lnTo>
                    <a:lnTo>
                      <a:pt x="198" y="148"/>
                    </a:lnTo>
                    <a:close/>
                    <a:moveTo>
                      <a:pt x="202" y="136"/>
                    </a:moveTo>
                    <a:lnTo>
                      <a:pt x="202" y="136"/>
                    </a:lnTo>
                    <a:lnTo>
                      <a:pt x="206" y="136"/>
                    </a:lnTo>
                    <a:lnTo>
                      <a:pt x="206" y="136"/>
                    </a:lnTo>
                    <a:lnTo>
                      <a:pt x="208" y="136"/>
                    </a:lnTo>
                    <a:lnTo>
                      <a:pt x="206" y="138"/>
                    </a:lnTo>
                    <a:lnTo>
                      <a:pt x="206" y="138"/>
                    </a:lnTo>
                    <a:lnTo>
                      <a:pt x="206" y="138"/>
                    </a:lnTo>
                    <a:lnTo>
                      <a:pt x="206" y="140"/>
                    </a:lnTo>
                    <a:lnTo>
                      <a:pt x="206" y="140"/>
                    </a:lnTo>
                    <a:lnTo>
                      <a:pt x="206" y="142"/>
                    </a:lnTo>
                    <a:lnTo>
                      <a:pt x="206" y="142"/>
                    </a:lnTo>
                    <a:lnTo>
                      <a:pt x="206" y="142"/>
                    </a:lnTo>
                    <a:lnTo>
                      <a:pt x="206" y="142"/>
                    </a:lnTo>
                    <a:lnTo>
                      <a:pt x="204" y="138"/>
                    </a:lnTo>
                    <a:lnTo>
                      <a:pt x="204" y="138"/>
                    </a:lnTo>
                    <a:lnTo>
                      <a:pt x="204" y="138"/>
                    </a:lnTo>
                    <a:lnTo>
                      <a:pt x="204" y="138"/>
                    </a:lnTo>
                    <a:lnTo>
                      <a:pt x="202" y="136"/>
                    </a:lnTo>
                    <a:lnTo>
                      <a:pt x="202" y="136"/>
                    </a:lnTo>
                    <a:close/>
                    <a:moveTo>
                      <a:pt x="160" y="158"/>
                    </a:moveTo>
                    <a:lnTo>
                      <a:pt x="160" y="158"/>
                    </a:lnTo>
                    <a:lnTo>
                      <a:pt x="176" y="148"/>
                    </a:lnTo>
                    <a:lnTo>
                      <a:pt x="194" y="140"/>
                    </a:lnTo>
                    <a:lnTo>
                      <a:pt x="194" y="140"/>
                    </a:lnTo>
                    <a:lnTo>
                      <a:pt x="194" y="142"/>
                    </a:lnTo>
                    <a:lnTo>
                      <a:pt x="192" y="142"/>
                    </a:lnTo>
                    <a:lnTo>
                      <a:pt x="192" y="142"/>
                    </a:lnTo>
                    <a:lnTo>
                      <a:pt x="180" y="150"/>
                    </a:lnTo>
                    <a:lnTo>
                      <a:pt x="164" y="156"/>
                    </a:lnTo>
                    <a:lnTo>
                      <a:pt x="164" y="156"/>
                    </a:lnTo>
                    <a:lnTo>
                      <a:pt x="160" y="158"/>
                    </a:lnTo>
                    <a:lnTo>
                      <a:pt x="160" y="158"/>
                    </a:lnTo>
                    <a:close/>
                    <a:moveTo>
                      <a:pt x="216" y="132"/>
                    </a:moveTo>
                    <a:lnTo>
                      <a:pt x="216" y="132"/>
                    </a:lnTo>
                    <a:lnTo>
                      <a:pt x="212" y="134"/>
                    </a:lnTo>
                    <a:lnTo>
                      <a:pt x="210" y="134"/>
                    </a:lnTo>
                    <a:lnTo>
                      <a:pt x="210" y="134"/>
                    </a:lnTo>
                    <a:lnTo>
                      <a:pt x="216" y="132"/>
                    </a:lnTo>
                    <a:lnTo>
                      <a:pt x="216" y="132"/>
                    </a:lnTo>
                    <a:close/>
                    <a:moveTo>
                      <a:pt x="354" y="90"/>
                    </a:moveTo>
                    <a:lnTo>
                      <a:pt x="354" y="90"/>
                    </a:lnTo>
                    <a:lnTo>
                      <a:pt x="354" y="94"/>
                    </a:lnTo>
                    <a:lnTo>
                      <a:pt x="354" y="94"/>
                    </a:lnTo>
                    <a:lnTo>
                      <a:pt x="352" y="92"/>
                    </a:lnTo>
                    <a:lnTo>
                      <a:pt x="352" y="92"/>
                    </a:lnTo>
                    <a:lnTo>
                      <a:pt x="352" y="90"/>
                    </a:lnTo>
                    <a:lnTo>
                      <a:pt x="354" y="90"/>
                    </a:lnTo>
                    <a:close/>
                    <a:moveTo>
                      <a:pt x="342" y="82"/>
                    </a:moveTo>
                    <a:lnTo>
                      <a:pt x="342" y="82"/>
                    </a:lnTo>
                    <a:lnTo>
                      <a:pt x="350" y="82"/>
                    </a:lnTo>
                    <a:lnTo>
                      <a:pt x="350" y="82"/>
                    </a:lnTo>
                    <a:lnTo>
                      <a:pt x="346" y="84"/>
                    </a:lnTo>
                    <a:lnTo>
                      <a:pt x="346" y="84"/>
                    </a:lnTo>
                    <a:lnTo>
                      <a:pt x="346" y="84"/>
                    </a:lnTo>
                    <a:lnTo>
                      <a:pt x="348" y="86"/>
                    </a:lnTo>
                    <a:lnTo>
                      <a:pt x="348" y="86"/>
                    </a:lnTo>
                    <a:lnTo>
                      <a:pt x="348" y="86"/>
                    </a:lnTo>
                    <a:lnTo>
                      <a:pt x="348" y="88"/>
                    </a:lnTo>
                    <a:lnTo>
                      <a:pt x="346" y="88"/>
                    </a:lnTo>
                    <a:lnTo>
                      <a:pt x="346" y="88"/>
                    </a:lnTo>
                    <a:lnTo>
                      <a:pt x="342" y="82"/>
                    </a:lnTo>
                    <a:lnTo>
                      <a:pt x="342" y="82"/>
                    </a:lnTo>
                    <a:close/>
                    <a:moveTo>
                      <a:pt x="358" y="92"/>
                    </a:moveTo>
                    <a:lnTo>
                      <a:pt x="358" y="94"/>
                    </a:lnTo>
                    <a:lnTo>
                      <a:pt x="358" y="94"/>
                    </a:lnTo>
                    <a:lnTo>
                      <a:pt x="358" y="94"/>
                    </a:lnTo>
                    <a:lnTo>
                      <a:pt x="358" y="94"/>
                    </a:lnTo>
                    <a:lnTo>
                      <a:pt x="356" y="90"/>
                    </a:lnTo>
                    <a:lnTo>
                      <a:pt x="358" y="90"/>
                    </a:lnTo>
                    <a:lnTo>
                      <a:pt x="358" y="92"/>
                    </a:lnTo>
                    <a:close/>
                    <a:moveTo>
                      <a:pt x="350" y="100"/>
                    </a:moveTo>
                    <a:lnTo>
                      <a:pt x="350" y="100"/>
                    </a:lnTo>
                    <a:lnTo>
                      <a:pt x="350" y="100"/>
                    </a:lnTo>
                    <a:lnTo>
                      <a:pt x="348" y="90"/>
                    </a:lnTo>
                    <a:lnTo>
                      <a:pt x="348" y="90"/>
                    </a:lnTo>
                    <a:lnTo>
                      <a:pt x="348" y="90"/>
                    </a:lnTo>
                    <a:lnTo>
                      <a:pt x="348" y="90"/>
                    </a:lnTo>
                    <a:lnTo>
                      <a:pt x="350" y="100"/>
                    </a:lnTo>
                    <a:lnTo>
                      <a:pt x="350" y="100"/>
                    </a:lnTo>
                    <a:close/>
                    <a:moveTo>
                      <a:pt x="426" y="118"/>
                    </a:moveTo>
                    <a:lnTo>
                      <a:pt x="426" y="118"/>
                    </a:lnTo>
                    <a:lnTo>
                      <a:pt x="424" y="116"/>
                    </a:lnTo>
                    <a:lnTo>
                      <a:pt x="424" y="116"/>
                    </a:lnTo>
                    <a:lnTo>
                      <a:pt x="426" y="112"/>
                    </a:lnTo>
                    <a:lnTo>
                      <a:pt x="428" y="114"/>
                    </a:lnTo>
                    <a:lnTo>
                      <a:pt x="428" y="114"/>
                    </a:lnTo>
                    <a:lnTo>
                      <a:pt x="426" y="118"/>
                    </a:lnTo>
                    <a:lnTo>
                      <a:pt x="426" y="118"/>
                    </a:lnTo>
                    <a:close/>
                    <a:moveTo>
                      <a:pt x="406" y="122"/>
                    </a:moveTo>
                    <a:lnTo>
                      <a:pt x="406" y="122"/>
                    </a:lnTo>
                    <a:close/>
                    <a:moveTo>
                      <a:pt x="394" y="144"/>
                    </a:moveTo>
                    <a:lnTo>
                      <a:pt x="394" y="142"/>
                    </a:lnTo>
                    <a:lnTo>
                      <a:pt x="394" y="142"/>
                    </a:lnTo>
                    <a:lnTo>
                      <a:pt x="394" y="142"/>
                    </a:lnTo>
                    <a:lnTo>
                      <a:pt x="394" y="140"/>
                    </a:lnTo>
                    <a:lnTo>
                      <a:pt x="394" y="140"/>
                    </a:lnTo>
                    <a:lnTo>
                      <a:pt x="396" y="140"/>
                    </a:lnTo>
                    <a:lnTo>
                      <a:pt x="396" y="140"/>
                    </a:lnTo>
                    <a:lnTo>
                      <a:pt x="394" y="144"/>
                    </a:lnTo>
                    <a:lnTo>
                      <a:pt x="394" y="144"/>
                    </a:lnTo>
                    <a:close/>
                    <a:moveTo>
                      <a:pt x="376" y="166"/>
                    </a:moveTo>
                    <a:lnTo>
                      <a:pt x="376" y="166"/>
                    </a:lnTo>
                    <a:lnTo>
                      <a:pt x="374" y="164"/>
                    </a:lnTo>
                    <a:lnTo>
                      <a:pt x="376" y="164"/>
                    </a:lnTo>
                    <a:lnTo>
                      <a:pt x="376" y="164"/>
                    </a:lnTo>
                    <a:lnTo>
                      <a:pt x="378" y="164"/>
                    </a:lnTo>
                    <a:lnTo>
                      <a:pt x="376" y="166"/>
                    </a:lnTo>
                    <a:close/>
                    <a:moveTo>
                      <a:pt x="360" y="168"/>
                    </a:moveTo>
                    <a:lnTo>
                      <a:pt x="358" y="168"/>
                    </a:lnTo>
                    <a:lnTo>
                      <a:pt x="358" y="168"/>
                    </a:lnTo>
                    <a:lnTo>
                      <a:pt x="358" y="168"/>
                    </a:lnTo>
                    <a:lnTo>
                      <a:pt x="362" y="168"/>
                    </a:lnTo>
                    <a:lnTo>
                      <a:pt x="362" y="168"/>
                    </a:lnTo>
                    <a:lnTo>
                      <a:pt x="362" y="168"/>
                    </a:lnTo>
                    <a:lnTo>
                      <a:pt x="360" y="168"/>
                    </a:lnTo>
                    <a:lnTo>
                      <a:pt x="360" y="168"/>
                    </a:lnTo>
                    <a:close/>
                    <a:moveTo>
                      <a:pt x="402" y="146"/>
                    </a:moveTo>
                    <a:lnTo>
                      <a:pt x="402" y="146"/>
                    </a:lnTo>
                    <a:lnTo>
                      <a:pt x="398" y="148"/>
                    </a:lnTo>
                    <a:lnTo>
                      <a:pt x="398" y="148"/>
                    </a:lnTo>
                    <a:lnTo>
                      <a:pt x="398" y="148"/>
                    </a:lnTo>
                    <a:lnTo>
                      <a:pt x="398" y="146"/>
                    </a:lnTo>
                    <a:lnTo>
                      <a:pt x="396" y="146"/>
                    </a:lnTo>
                    <a:lnTo>
                      <a:pt x="396" y="146"/>
                    </a:lnTo>
                    <a:lnTo>
                      <a:pt x="398" y="144"/>
                    </a:lnTo>
                    <a:lnTo>
                      <a:pt x="398" y="144"/>
                    </a:lnTo>
                    <a:lnTo>
                      <a:pt x="400" y="146"/>
                    </a:lnTo>
                    <a:lnTo>
                      <a:pt x="402" y="146"/>
                    </a:lnTo>
                    <a:close/>
                    <a:moveTo>
                      <a:pt x="368" y="170"/>
                    </a:moveTo>
                    <a:lnTo>
                      <a:pt x="368" y="172"/>
                    </a:lnTo>
                    <a:lnTo>
                      <a:pt x="368" y="170"/>
                    </a:lnTo>
                    <a:lnTo>
                      <a:pt x="368" y="170"/>
                    </a:lnTo>
                    <a:lnTo>
                      <a:pt x="366" y="170"/>
                    </a:lnTo>
                    <a:lnTo>
                      <a:pt x="366" y="170"/>
                    </a:lnTo>
                    <a:lnTo>
                      <a:pt x="366" y="170"/>
                    </a:lnTo>
                    <a:lnTo>
                      <a:pt x="364" y="166"/>
                    </a:lnTo>
                    <a:lnTo>
                      <a:pt x="366" y="166"/>
                    </a:lnTo>
                    <a:lnTo>
                      <a:pt x="368" y="168"/>
                    </a:lnTo>
                    <a:lnTo>
                      <a:pt x="368" y="168"/>
                    </a:lnTo>
                    <a:lnTo>
                      <a:pt x="368" y="170"/>
                    </a:lnTo>
                    <a:lnTo>
                      <a:pt x="368" y="170"/>
                    </a:lnTo>
                    <a:close/>
                    <a:moveTo>
                      <a:pt x="432" y="176"/>
                    </a:moveTo>
                    <a:lnTo>
                      <a:pt x="432" y="176"/>
                    </a:lnTo>
                    <a:lnTo>
                      <a:pt x="434" y="174"/>
                    </a:lnTo>
                    <a:lnTo>
                      <a:pt x="434" y="174"/>
                    </a:lnTo>
                    <a:lnTo>
                      <a:pt x="438" y="174"/>
                    </a:lnTo>
                    <a:lnTo>
                      <a:pt x="440" y="172"/>
                    </a:lnTo>
                    <a:lnTo>
                      <a:pt x="440" y="172"/>
                    </a:lnTo>
                    <a:lnTo>
                      <a:pt x="454" y="164"/>
                    </a:lnTo>
                    <a:lnTo>
                      <a:pt x="456" y="164"/>
                    </a:lnTo>
                    <a:lnTo>
                      <a:pt x="456" y="164"/>
                    </a:lnTo>
                    <a:lnTo>
                      <a:pt x="464" y="158"/>
                    </a:lnTo>
                    <a:lnTo>
                      <a:pt x="468" y="154"/>
                    </a:lnTo>
                    <a:lnTo>
                      <a:pt x="470" y="150"/>
                    </a:lnTo>
                    <a:lnTo>
                      <a:pt x="472" y="150"/>
                    </a:lnTo>
                    <a:lnTo>
                      <a:pt x="472" y="150"/>
                    </a:lnTo>
                    <a:lnTo>
                      <a:pt x="472" y="150"/>
                    </a:lnTo>
                    <a:lnTo>
                      <a:pt x="470" y="152"/>
                    </a:lnTo>
                    <a:lnTo>
                      <a:pt x="470" y="154"/>
                    </a:lnTo>
                    <a:lnTo>
                      <a:pt x="470" y="154"/>
                    </a:lnTo>
                    <a:lnTo>
                      <a:pt x="470" y="154"/>
                    </a:lnTo>
                    <a:lnTo>
                      <a:pt x="462" y="160"/>
                    </a:lnTo>
                    <a:lnTo>
                      <a:pt x="456" y="166"/>
                    </a:lnTo>
                    <a:lnTo>
                      <a:pt x="456" y="166"/>
                    </a:lnTo>
                    <a:lnTo>
                      <a:pt x="444" y="172"/>
                    </a:lnTo>
                    <a:lnTo>
                      <a:pt x="432" y="176"/>
                    </a:lnTo>
                    <a:lnTo>
                      <a:pt x="432" y="176"/>
                    </a:lnTo>
                    <a:lnTo>
                      <a:pt x="432" y="176"/>
                    </a:lnTo>
                    <a:lnTo>
                      <a:pt x="432" y="176"/>
                    </a:lnTo>
                    <a:close/>
                    <a:moveTo>
                      <a:pt x="400" y="194"/>
                    </a:moveTo>
                    <a:lnTo>
                      <a:pt x="400" y="194"/>
                    </a:lnTo>
                    <a:lnTo>
                      <a:pt x="398" y="190"/>
                    </a:lnTo>
                    <a:lnTo>
                      <a:pt x="398" y="190"/>
                    </a:lnTo>
                    <a:lnTo>
                      <a:pt x="398" y="190"/>
                    </a:lnTo>
                    <a:lnTo>
                      <a:pt x="398" y="190"/>
                    </a:lnTo>
                    <a:lnTo>
                      <a:pt x="400" y="194"/>
                    </a:lnTo>
                    <a:lnTo>
                      <a:pt x="400" y="194"/>
                    </a:lnTo>
                    <a:close/>
                    <a:moveTo>
                      <a:pt x="404" y="182"/>
                    </a:moveTo>
                    <a:lnTo>
                      <a:pt x="404" y="182"/>
                    </a:lnTo>
                    <a:lnTo>
                      <a:pt x="406" y="184"/>
                    </a:lnTo>
                    <a:lnTo>
                      <a:pt x="406" y="184"/>
                    </a:lnTo>
                    <a:lnTo>
                      <a:pt x="404" y="186"/>
                    </a:lnTo>
                    <a:lnTo>
                      <a:pt x="404" y="186"/>
                    </a:lnTo>
                    <a:lnTo>
                      <a:pt x="402" y="182"/>
                    </a:lnTo>
                    <a:lnTo>
                      <a:pt x="404" y="182"/>
                    </a:lnTo>
                    <a:close/>
                    <a:moveTo>
                      <a:pt x="408" y="210"/>
                    </a:moveTo>
                    <a:lnTo>
                      <a:pt x="408" y="210"/>
                    </a:lnTo>
                    <a:close/>
                    <a:moveTo>
                      <a:pt x="256" y="186"/>
                    </a:moveTo>
                    <a:lnTo>
                      <a:pt x="256" y="190"/>
                    </a:lnTo>
                    <a:lnTo>
                      <a:pt x="256" y="190"/>
                    </a:lnTo>
                    <a:lnTo>
                      <a:pt x="256" y="190"/>
                    </a:lnTo>
                    <a:lnTo>
                      <a:pt x="256" y="190"/>
                    </a:lnTo>
                    <a:lnTo>
                      <a:pt x="254" y="186"/>
                    </a:lnTo>
                    <a:lnTo>
                      <a:pt x="254" y="184"/>
                    </a:lnTo>
                    <a:lnTo>
                      <a:pt x="256" y="184"/>
                    </a:lnTo>
                    <a:lnTo>
                      <a:pt x="256" y="184"/>
                    </a:lnTo>
                    <a:lnTo>
                      <a:pt x="256" y="186"/>
                    </a:lnTo>
                    <a:close/>
                    <a:moveTo>
                      <a:pt x="260" y="190"/>
                    </a:moveTo>
                    <a:lnTo>
                      <a:pt x="260" y="188"/>
                    </a:lnTo>
                    <a:lnTo>
                      <a:pt x="260" y="188"/>
                    </a:lnTo>
                    <a:lnTo>
                      <a:pt x="262" y="190"/>
                    </a:lnTo>
                    <a:lnTo>
                      <a:pt x="260" y="190"/>
                    </a:lnTo>
                    <a:close/>
                    <a:moveTo>
                      <a:pt x="258" y="184"/>
                    </a:moveTo>
                    <a:lnTo>
                      <a:pt x="260" y="184"/>
                    </a:lnTo>
                    <a:lnTo>
                      <a:pt x="258" y="186"/>
                    </a:lnTo>
                    <a:lnTo>
                      <a:pt x="258" y="186"/>
                    </a:lnTo>
                    <a:lnTo>
                      <a:pt x="258" y="184"/>
                    </a:lnTo>
                    <a:lnTo>
                      <a:pt x="258" y="184"/>
                    </a:lnTo>
                    <a:close/>
                    <a:moveTo>
                      <a:pt x="262" y="186"/>
                    </a:moveTo>
                    <a:lnTo>
                      <a:pt x="262" y="186"/>
                    </a:lnTo>
                    <a:lnTo>
                      <a:pt x="264" y="188"/>
                    </a:lnTo>
                    <a:lnTo>
                      <a:pt x="264" y="188"/>
                    </a:lnTo>
                    <a:lnTo>
                      <a:pt x="266" y="192"/>
                    </a:lnTo>
                    <a:lnTo>
                      <a:pt x="266" y="192"/>
                    </a:lnTo>
                    <a:lnTo>
                      <a:pt x="266" y="192"/>
                    </a:lnTo>
                    <a:lnTo>
                      <a:pt x="262" y="186"/>
                    </a:lnTo>
                    <a:lnTo>
                      <a:pt x="262" y="186"/>
                    </a:lnTo>
                    <a:close/>
                    <a:moveTo>
                      <a:pt x="262" y="194"/>
                    </a:moveTo>
                    <a:lnTo>
                      <a:pt x="262" y="194"/>
                    </a:lnTo>
                    <a:lnTo>
                      <a:pt x="256" y="194"/>
                    </a:lnTo>
                    <a:lnTo>
                      <a:pt x="256" y="194"/>
                    </a:lnTo>
                    <a:lnTo>
                      <a:pt x="254" y="194"/>
                    </a:lnTo>
                    <a:lnTo>
                      <a:pt x="254" y="194"/>
                    </a:lnTo>
                    <a:lnTo>
                      <a:pt x="244" y="194"/>
                    </a:lnTo>
                    <a:lnTo>
                      <a:pt x="244" y="194"/>
                    </a:lnTo>
                    <a:lnTo>
                      <a:pt x="244" y="192"/>
                    </a:lnTo>
                    <a:lnTo>
                      <a:pt x="244" y="192"/>
                    </a:lnTo>
                    <a:lnTo>
                      <a:pt x="244" y="192"/>
                    </a:lnTo>
                    <a:lnTo>
                      <a:pt x="258" y="194"/>
                    </a:lnTo>
                    <a:lnTo>
                      <a:pt x="260" y="194"/>
                    </a:lnTo>
                    <a:lnTo>
                      <a:pt x="260" y="194"/>
                    </a:lnTo>
                    <a:lnTo>
                      <a:pt x="260" y="194"/>
                    </a:lnTo>
                    <a:lnTo>
                      <a:pt x="262" y="194"/>
                    </a:lnTo>
                    <a:lnTo>
                      <a:pt x="262" y="194"/>
                    </a:lnTo>
                    <a:close/>
                    <a:moveTo>
                      <a:pt x="250" y="184"/>
                    </a:moveTo>
                    <a:lnTo>
                      <a:pt x="250" y="184"/>
                    </a:lnTo>
                    <a:lnTo>
                      <a:pt x="252" y="184"/>
                    </a:lnTo>
                    <a:lnTo>
                      <a:pt x="252" y="184"/>
                    </a:lnTo>
                    <a:lnTo>
                      <a:pt x="252" y="186"/>
                    </a:lnTo>
                    <a:lnTo>
                      <a:pt x="252" y="186"/>
                    </a:lnTo>
                    <a:lnTo>
                      <a:pt x="252" y="188"/>
                    </a:lnTo>
                    <a:lnTo>
                      <a:pt x="252" y="188"/>
                    </a:lnTo>
                    <a:lnTo>
                      <a:pt x="250" y="186"/>
                    </a:lnTo>
                    <a:lnTo>
                      <a:pt x="250" y="184"/>
                    </a:lnTo>
                    <a:close/>
                    <a:moveTo>
                      <a:pt x="354" y="198"/>
                    </a:moveTo>
                    <a:lnTo>
                      <a:pt x="354" y="198"/>
                    </a:lnTo>
                    <a:lnTo>
                      <a:pt x="354" y="198"/>
                    </a:lnTo>
                    <a:lnTo>
                      <a:pt x="354" y="198"/>
                    </a:lnTo>
                    <a:close/>
                    <a:moveTo>
                      <a:pt x="350" y="204"/>
                    </a:moveTo>
                    <a:lnTo>
                      <a:pt x="350" y="204"/>
                    </a:lnTo>
                    <a:lnTo>
                      <a:pt x="350" y="204"/>
                    </a:lnTo>
                    <a:lnTo>
                      <a:pt x="350" y="204"/>
                    </a:lnTo>
                    <a:lnTo>
                      <a:pt x="350" y="204"/>
                    </a:lnTo>
                    <a:close/>
                    <a:moveTo>
                      <a:pt x="352" y="200"/>
                    </a:moveTo>
                    <a:lnTo>
                      <a:pt x="352" y="200"/>
                    </a:lnTo>
                    <a:lnTo>
                      <a:pt x="352" y="200"/>
                    </a:lnTo>
                    <a:lnTo>
                      <a:pt x="352" y="200"/>
                    </a:lnTo>
                    <a:close/>
                    <a:moveTo>
                      <a:pt x="368" y="192"/>
                    </a:moveTo>
                    <a:lnTo>
                      <a:pt x="366" y="192"/>
                    </a:lnTo>
                    <a:lnTo>
                      <a:pt x="366" y="192"/>
                    </a:lnTo>
                    <a:lnTo>
                      <a:pt x="366" y="192"/>
                    </a:lnTo>
                    <a:lnTo>
                      <a:pt x="366" y="188"/>
                    </a:lnTo>
                    <a:lnTo>
                      <a:pt x="364" y="188"/>
                    </a:lnTo>
                    <a:lnTo>
                      <a:pt x="364" y="188"/>
                    </a:lnTo>
                    <a:lnTo>
                      <a:pt x="366" y="186"/>
                    </a:lnTo>
                    <a:lnTo>
                      <a:pt x="366" y="186"/>
                    </a:lnTo>
                    <a:lnTo>
                      <a:pt x="370" y="184"/>
                    </a:lnTo>
                    <a:lnTo>
                      <a:pt x="370" y="184"/>
                    </a:lnTo>
                    <a:lnTo>
                      <a:pt x="374" y="182"/>
                    </a:lnTo>
                    <a:lnTo>
                      <a:pt x="376" y="182"/>
                    </a:lnTo>
                    <a:lnTo>
                      <a:pt x="376" y="182"/>
                    </a:lnTo>
                    <a:lnTo>
                      <a:pt x="378" y="182"/>
                    </a:lnTo>
                    <a:lnTo>
                      <a:pt x="380" y="182"/>
                    </a:lnTo>
                    <a:lnTo>
                      <a:pt x="380" y="182"/>
                    </a:lnTo>
                    <a:lnTo>
                      <a:pt x="386" y="180"/>
                    </a:lnTo>
                    <a:lnTo>
                      <a:pt x="386" y="180"/>
                    </a:lnTo>
                    <a:lnTo>
                      <a:pt x="386" y="182"/>
                    </a:lnTo>
                    <a:lnTo>
                      <a:pt x="386" y="182"/>
                    </a:lnTo>
                    <a:lnTo>
                      <a:pt x="384" y="184"/>
                    </a:lnTo>
                    <a:lnTo>
                      <a:pt x="384" y="184"/>
                    </a:lnTo>
                    <a:lnTo>
                      <a:pt x="384" y="186"/>
                    </a:lnTo>
                    <a:lnTo>
                      <a:pt x="384" y="186"/>
                    </a:lnTo>
                    <a:lnTo>
                      <a:pt x="382" y="186"/>
                    </a:lnTo>
                    <a:lnTo>
                      <a:pt x="382" y="186"/>
                    </a:lnTo>
                    <a:lnTo>
                      <a:pt x="382" y="186"/>
                    </a:lnTo>
                    <a:lnTo>
                      <a:pt x="382" y="186"/>
                    </a:lnTo>
                    <a:lnTo>
                      <a:pt x="382" y="194"/>
                    </a:lnTo>
                    <a:lnTo>
                      <a:pt x="380" y="194"/>
                    </a:lnTo>
                    <a:lnTo>
                      <a:pt x="380" y="192"/>
                    </a:lnTo>
                    <a:lnTo>
                      <a:pt x="380" y="188"/>
                    </a:lnTo>
                    <a:lnTo>
                      <a:pt x="380" y="188"/>
                    </a:lnTo>
                    <a:lnTo>
                      <a:pt x="378" y="186"/>
                    </a:lnTo>
                    <a:lnTo>
                      <a:pt x="376" y="186"/>
                    </a:lnTo>
                    <a:lnTo>
                      <a:pt x="376" y="188"/>
                    </a:lnTo>
                    <a:lnTo>
                      <a:pt x="378" y="192"/>
                    </a:lnTo>
                    <a:lnTo>
                      <a:pt x="376" y="192"/>
                    </a:lnTo>
                    <a:lnTo>
                      <a:pt x="376" y="192"/>
                    </a:lnTo>
                    <a:lnTo>
                      <a:pt x="376" y="188"/>
                    </a:lnTo>
                    <a:lnTo>
                      <a:pt x="376" y="188"/>
                    </a:lnTo>
                    <a:lnTo>
                      <a:pt x="374" y="186"/>
                    </a:lnTo>
                    <a:lnTo>
                      <a:pt x="372" y="186"/>
                    </a:lnTo>
                    <a:lnTo>
                      <a:pt x="372" y="188"/>
                    </a:lnTo>
                    <a:lnTo>
                      <a:pt x="372" y="192"/>
                    </a:lnTo>
                    <a:lnTo>
                      <a:pt x="370" y="192"/>
                    </a:lnTo>
                    <a:lnTo>
                      <a:pt x="370" y="192"/>
                    </a:lnTo>
                    <a:lnTo>
                      <a:pt x="370" y="188"/>
                    </a:lnTo>
                    <a:lnTo>
                      <a:pt x="370" y="188"/>
                    </a:lnTo>
                    <a:lnTo>
                      <a:pt x="368" y="186"/>
                    </a:lnTo>
                    <a:lnTo>
                      <a:pt x="366" y="188"/>
                    </a:lnTo>
                    <a:lnTo>
                      <a:pt x="366" y="190"/>
                    </a:lnTo>
                    <a:lnTo>
                      <a:pt x="368" y="192"/>
                    </a:lnTo>
                    <a:lnTo>
                      <a:pt x="368" y="192"/>
                    </a:lnTo>
                    <a:close/>
                    <a:moveTo>
                      <a:pt x="384" y="200"/>
                    </a:moveTo>
                    <a:lnTo>
                      <a:pt x="384" y="200"/>
                    </a:lnTo>
                    <a:lnTo>
                      <a:pt x="384" y="200"/>
                    </a:lnTo>
                    <a:lnTo>
                      <a:pt x="384" y="200"/>
                    </a:lnTo>
                    <a:lnTo>
                      <a:pt x="390" y="200"/>
                    </a:lnTo>
                    <a:lnTo>
                      <a:pt x="392" y="200"/>
                    </a:lnTo>
                    <a:lnTo>
                      <a:pt x="392" y="200"/>
                    </a:lnTo>
                    <a:lnTo>
                      <a:pt x="392" y="202"/>
                    </a:lnTo>
                    <a:lnTo>
                      <a:pt x="392" y="202"/>
                    </a:lnTo>
                    <a:lnTo>
                      <a:pt x="390" y="212"/>
                    </a:lnTo>
                    <a:lnTo>
                      <a:pt x="390" y="212"/>
                    </a:lnTo>
                    <a:lnTo>
                      <a:pt x="386" y="212"/>
                    </a:lnTo>
                    <a:lnTo>
                      <a:pt x="386" y="212"/>
                    </a:lnTo>
                    <a:lnTo>
                      <a:pt x="386" y="212"/>
                    </a:lnTo>
                    <a:lnTo>
                      <a:pt x="388" y="210"/>
                    </a:lnTo>
                    <a:lnTo>
                      <a:pt x="390" y="202"/>
                    </a:lnTo>
                    <a:lnTo>
                      <a:pt x="390" y="200"/>
                    </a:lnTo>
                    <a:lnTo>
                      <a:pt x="388" y="200"/>
                    </a:lnTo>
                    <a:lnTo>
                      <a:pt x="388" y="200"/>
                    </a:lnTo>
                    <a:lnTo>
                      <a:pt x="386" y="202"/>
                    </a:lnTo>
                    <a:lnTo>
                      <a:pt x="386" y="210"/>
                    </a:lnTo>
                    <a:lnTo>
                      <a:pt x="386" y="210"/>
                    </a:lnTo>
                    <a:lnTo>
                      <a:pt x="386" y="210"/>
                    </a:lnTo>
                    <a:lnTo>
                      <a:pt x="386" y="210"/>
                    </a:lnTo>
                    <a:lnTo>
                      <a:pt x="384" y="210"/>
                    </a:lnTo>
                    <a:lnTo>
                      <a:pt x="384" y="210"/>
                    </a:lnTo>
                    <a:lnTo>
                      <a:pt x="384" y="200"/>
                    </a:lnTo>
                    <a:close/>
                    <a:moveTo>
                      <a:pt x="362" y="224"/>
                    </a:moveTo>
                    <a:lnTo>
                      <a:pt x="360" y="226"/>
                    </a:lnTo>
                    <a:lnTo>
                      <a:pt x="362" y="224"/>
                    </a:lnTo>
                    <a:lnTo>
                      <a:pt x="362" y="224"/>
                    </a:lnTo>
                    <a:lnTo>
                      <a:pt x="362" y="224"/>
                    </a:lnTo>
                    <a:lnTo>
                      <a:pt x="362" y="224"/>
                    </a:lnTo>
                    <a:close/>
                    <a:moveTo>
                      <a:pt x="360" y="222"/>
                    </a:moveTo>
                    <a:lnTo>
                      <a:pt x="360" y="222"/>
                    </a:lnTo>
                    <a:lnTo>
                      <a:pt x="360" y="222"/>
                    </a:lnTo>
                    <a:lnTo>
                      <a:pt x="366" y="220"/>
                    </a:lnTo>
                    <a:lnTo>
                      <a:pt x="366" y="220"/>
                    </a:lnTo>
                    <a:lnTo>
                      <a:pt x="366" y="220"/>
                    </a:lnTo>
                    <a:lnTo>
                      <a:pt x="366" y="224"/>
                    </a:lnTo>
                    <a:lnTo>
                      <a:pt x="364" y="224"/>
                    </a:lnTo>
                    <a:lnTo>
                      <a:pt x="364" y="224"/>
                    </a:lnTo>
                    <a:lnTo>
                      <a:pt x="364" y="222"/>
                    </a:lnTo>
                    <a:lnTo>
                      <a:pt x="364" y="222"/>
                    </a:lnTo>
                    <a:lnTo>
                      <a:pt x="364" y="220"/>
                    </a:lnTo>
                    <a:lnTo>
                      <a:pt x="362" y="220"/>
                    </a:lnTo>
                    <a:lnTo>
                      <a:pt x="362" y="222"/>
                    </a:lnTo>
                    <a:lnTo>
                      <a:pt x="362" y="222"/>
                    </a:lnTo>
                    <a:lnTo>
                      <a:pt x="360" y="222"/>
                    </a:lnTo>
                    <a:lnTo>
                      <a:pt x="360" y="222"/>
                    </a:lnTo>
                    <a:close/>
                    <a:moveTo>
                      <a:pt x="370" y="218"/>
                    </a:moveTo>
                    <a:lnTo>
                      <a:pt x="370" y="218"/>
                    </a:lnTo>
                    <a:lnTo>
                      <a:pt x="368" y="222"/>
                    </a:lnTo>
                    <a:lnTo>
                      <a:pt x="368" y="222"/>
                    </a:lnTo>
                    <a:lnTo>
                      <a:pt x="368" y="222"/>
                    </a:lnTo>
                    <a:lnTo>
                      <a:pt x="368" y="220"/>
                    </a:lnTo>
                    <a:lnTo>
                      <a:pt x="368" y="218"/>
                    </a:lnTo>
                    <a:lnTo>
                      <a:pt x="370" y="218"/>
                    </a:lnTo>
                    <a:close/>
                    <a:moveTo>
                      <a:pt x="374" y="218"/>
                    </a:moveTo>
                    <a:lnTo>
                      <a:pt x="374" y="218"/>
                    </a:lnTo>
                    <a:lnTo>
                      <a:pt x="372" y="222"/>
                    </a:lnTo>
                    <a:lnTo>
                      <a:pt x="372" y="222"/>
                    </a:lnTo>
                    <a:lnTo>
                      <a:pt x="372" y="222"/>
                    </a:lnTo>
                    <a:lnTo>
                      <a:pt x="372" y="222"/>
                    </a:lnTo>
                    <a:lnTo>
                      <a:pt x="372" y="222"/>
                    </a:lnTo>
                    <a:lnTo>
                      <a:pt x="372" y="218"/>
                    </a:lnTo>
                    <a:lnTo>
                      <a:pt x="374" y="218"/>
                    </a:lnTo>
                    <a:close/>
                    <a:moveTo>
                      <a:pt x="380" y="220"/>
                    </a:moveTo>
                    <a:lnTo>
                      <a:pt x="380" y="220"/>
                    </a:lnTo>
                    <a:lnTo>
                      <a:pt x="376" y="222"/>
                    </a:lnTo>
                    <a:lnTo>
                      <a:pt x="378" y="220"/>
                    </a:lnTo>
                    <a:lnTo>
                      <a:pt x="380" y="220"/>
                    </a:lnTo>
                    <a:close/>
                    <a:moveTo>
                      <a:pt x="378" y="224"/>
                    </a:moveTo>
                    <a:lnTo>
                      <a:pt x="378" y="224"/>
                    </a:lnTo>
                    <a:lnTo>
                      <a:pt x="378" y="224"/>
                    </a:lnTo>
                    <a:lnTo>
                      <a:pt x="384" y="222"/>
                    </a:lnTo>
                    <a:lnTo>
                      <a:pt x="384" y="222"/>
                    </a:lnTo>
                    <a:lnTo>
                      <a:pt x="388" y="224"/>
                    </a:lnTo>
                    <a:lnTo>
                      <a:pt x="388" y="224"/>
                    </a:lnTo>
                    <a:lnTo>
                      <a:pt x="390" y="222"/>
                    </a:lnTo>
                    <a:lnTo>
                      <a:pt x="390" y="222"/>
                    </a:lnTo>
                    <a:lnTo>
                      <a:pt x="402" y="226"/>
                    </a:lnTo>
                    <a:lnTo>
                      <a:pt x="402" y="226"/>
                    </a:lnTo>
                    <a:lnTo>
                      <a:pt x="404" y="230"/>
                    </a:lnTo>
                    <a:lnTo>
                      <a:pt x="408" y="232"/>
                    </a:lnTo>
                    <a:lnTo>
                      <a:pt x="408" y="232"/>
                    </a:lnTo>
                    <a:lnTo>
                      <a:pt x="404" y="236"/>
                    </a:lnTo>
                    <a:lnTo>
                      <a:pt x="404" y="236"/>
                    </a:lnTo>
                    <a:lnTo>
                      <a:pt x="404" y="236"/>
                    </a:lnTo>
                    <a:lnTo>
                      <a:pt x="402" y="234"/>
                    </a:lnTo>
                    <a:lnTo>
                      <a:pt x="400" y="236"/>
                    </a:lnTo>
                    <a:lnTo>
                      <a:pt x="400" y="236"/>
                    </a:lnTo>
                    <a:lnTo>
                      <a:pt x="394" y="244"/>
                    </a:lnTo>
                    <a:lnTo>
                      <a:pt x="394" y="244"/>
                    </a:lnTo>
                    <a:lnTo>
                      <a:pt x="394" y="242"/>
                    </a:lnTo>
                    <a:lnTo>
                      <a:pt x="394" y="242"/>
                    </a:lnTo>
                    <a:lnTo>
                      <a:pt x="396" y="240"/>
                    </a:lnTo>
                    <a:lnTo>
                      <a:pt x="396" y="240"/>
                    </a:lnTo>
                    <a:lnTo>
                      <a:pt x="400" y="234"/>
                    </a:lnTo>
                    <a:lnTo>
                      <a:pt x="400" y="232"/>
                    </a:lnTo>
                    <a:lnTo>
                      <a:pt x="400" y="232"/>
                    </a:lnTo>
                    <a:lnTo>
                      <a:pt x="400" y="232"/>
                    </a:lnTo>
                    <a:lnTo>
                      <a:pt x="398" y="232"/>
                    </a:lnTo>
                    <a:lnTo>
                      <a:pt x="398" y="232"/>
                    </a:lnTo>
                    <a:lnTo>
                      <a:pt x="392" y="238"/>
                    </a:lnTo>
                    <a:lnTo>
                      <a:pt x="392" y="240"/>
                    </a:lnTo>
                    <a:lnTo>
                      <a:pt x="392" y="240"/>
                    </a:lnTo>
                    <a:lnTo>
                      <a:pt x="390" y="234"/>
                    </a:lnTo>
                    <a:lnTo>
                      <a:pt x="384" y="230"/>
                    </a:lnTo>
                    <a:lnTo>
                      <a:pt x="386" y="228"/>
                    </a:lnTo>
                    <a:lnTo>
                      <a:pt x="386" y="228"/>
                    </a:lnTo>
                    <a:lnTo>
                      <a:pt x="386" y="226"/>
                    </a:lnTo>
                    <a:lnTo>
                      <a:pt x="386" y="226"/>
                    </a:lnTo>
                    <a:lnTo>
                      <a:pt x="384" y="224"/>
                    </a:lnTo>
                    <a:lnTo>
                      <a:pt x="384" y="224"/>
                    </a:lnTo>
                    <a:lnTo>
                      <a:pt x="384" y="226"/>
                    </a:lnTo>
                    <a:lnTo>
                      <a:pt x="382" y="226"/>
                    </a:lnTo>
                    <a:lnTo>
                      <a:pt x="382" y="228"/>
                    </a:lnTo>
                    <a:lnTo>
                      <a:pt x="382" y="228"/>
                    </a:lnTo>
                    <a:lnTo>
                      <a:pt x="382" y="226"/>
                    </a:lnTo>
                    <a:lnTo>
                      <a:pt x="384" y="226"/>
                    </a:lnTo>
                    <a:lnTo>
                      <a:pt x="384" y="226"/>
                    </a:lnTo>
                    <a:lnTo>
                      <a:pt x="384" y="226"/>
                    </a:lnTo>
                    <a:lnTo>
                      <a:pt x="382" y="224"/>
                    </a:lnTo>
                    <a:lnTo>
                      <a:pt x="380" y="224"/>
                    </a:lnTo>
                    <a:lnTo>
                      <a:pt x="380" y="226"/>
                    </a:lnTo>
                    <a:lnTo>
                      <a:pt x="378" y="224"/>
                    </a:lnTo>
                    <a:close/>
                    <a:moveTo>
                      <a:pt x="378" y="238"/>
                    </a:moveTo>
                    <a:lnTo>
                      <a:pt x="378" y="238"/>
                    </a:lnTo>
                    <a:lnTo>
                      <a:pt x="384" y="240"/>
                    </a:lnTo>
                    <a:lnTo>
                      <a:pt x="384" y="240"/>
                    </a:lnTo>
                    <a:lnTo>
                      <a:pt x="388" y="244"/>
                    </a:lnTo>
                    <a:lnTo>
                      <a:pt x="392" y="250"/>
                    </a:lnTo>
                    <a:lnTo>
                      <a:pt x="392" y="250"/>
                    </a:lnTo>
                    <a:lnTo>
                      <a:pt x="392" y="250"/>
                    </a:lnTo>
                    <a:lnTo>
                      <a:pt x="390" y="258"/>
                    </a:lnTo>
                    <a:lnTo>
                      <a:pt x="390" y="258"/>
                    </a:lnTo>
                    <a:lnTo>
                      <a:pt x="388" y="256"/>
                    </a:lnTo>
                    <a:lnTo>
                      <a:pt x="386" y="256"/>
                    </a:lnTo>
                    <a:lnTo>
                      <a:pt x="386" y="256"/>
                    </a:lnTo>
                    <a:lnTo>
                      <a:pt x="382" y="262"/>
                    </a:lnTo>
                    <a:lnTo>
                      <a:pt x="382" y="260"/>
                    </a:lnTo>
                    <a:lnTo>
                      <a:pt x="382" y="260"/>
                    </a:lnTo>
                    <a:lnTo>
                      <a:pt x="382" y="260"/>
                    </a:lnTo>
                    <a:lnTo>
                      <a:pt x="382" y="260"/>
                    </a:lnTo>
                    <a:lnTo>
                      <a:pt x="388" y="254"/>
                    </a:lnTo>
                    <a:lnTo>
                      <a:pt x="388" y="252"/>
                    </a:lnTo>
                    <a:lnTo>
                      <a:pt x="388" y="252"/>
                    </a:lnTo>
                    <a:lnTo>
                      <a:pt x="386" y="252"/>
                    </a:lnTo>
                    <a:lnTo>
                      <a:pt x="386" y="252"/>
                    </a:lnTo>
                    <a:lnTo>
                      <a:pt x="386" y="252"/>
                    </a:lnTo>
                    <a:lnTo>
                      <a:pt x="380" y="256"/>
                    </a:lnTo>
                    <a:lnTo>
                      <a:pt x="380" y="254"/>
                    </a:lnTo>
                    <a:lnTo>
                      <a:pt x="380" y="254"/>
                    </a:lnTo>
                    <a:lnTo>
                      <a:pt x="382" y="254"/>
                    </a:lnTo>
                    <a:lnTo>
                      <a:pt x="382" y="254"/>
                    </a:lnTo>
                    <a:lnTo>
                      <a:pt x="386" y="250"/>
                    </a:lnTo>
                    <a:lnTo>
                      <a:pt x="388" y="248"/>
                    </a:lnTo>
                    <a:lnTo>
                      <a:pt x="388" y="248"/>
                    </a:lnTo>
                    <a:lnTo>
                      <a:pt x="386" y="248"/>
                    </a:lnTo>
                    <a:lnTo>
                      <a:pt x="384" y="248"/>
                    </a:lnTo>
                    <a:lnTo>
                      <a:pt x="384" y="248"/>
                    </a:lnTo>
                    <a:lnTo>
                      <a:pt x="380" y="252"/>
                    </a:lnTo>
                    <a:lnTo>
                      <a:pt x="380" y="252"/>
                    </a:lnTo>
                    <a:lnTo>
                      <a:pt x="380" y="252"/>
                    </a:lnTo>
                    <a:lnTo>
                      <a:pt x="378" y="248"/>
                    </a:lnTo>
                    <a:lnTo>
                      <a:pt x="376" y="246"/>
                    </a:lnTo>
                    <a:lnTo>
                      <a:pt x="376" y="246"/>
                    </a:lnTo>
                    <a:lnTo>
                      <a:pt x="380" y="244"/>
                    </a:lnTo>
                    <a:lnTo>
                      <a:pt x="380" y="242"/>
                    </a:lnTo>
                    <a:lnTo>
                      <a:pt x="380" y="242"/>
                    </a:lnTo>
                    <a:lnTo>
                      <a:pt x="380" y="242"/>
                    </a:lnTo>
                    <a:lnTo>
                      <a:pt x="378" y="242"/>
                    </a:lnTo>
                    <a:lnTo>
                      <a:pt x="378" y="242"/>
                    </a:lnTo>
                    <a:lnTo>
                      <a:pt x="376" y="244"/>
                    </a:lnTo>
                    <a:lnTo>
                      <a:pt x="376" y="244"/>
                    </a:lnTo>
                    <a:lnTo>
                      <a:pt x="374" y="244"/>
                    </a:lnTo>
                    <a:lnTo>
                      <a:pt x="374" y="242"/>
                    </a:lnTo>
                    <a:lnTo>
                      <a:pt x="376" y="242"/>
                    </a:lnTo>
                    <a:lnTo>
                      <a:pt x="376" y="242"/>
                    </a:lnTo>
                    <a:lnTo>
                      <a:pt x="378" y="240"/>
                    </a:lnTo>
                    <a:lnTo>
                      <a:pt x="378" y="240"/>
                    </a:lnTo>
                    <a:lnTo>
                      <a:pt x="376" y="238"/>
                    </a:lnTo>
                    <a:lnTo>
                      <a:pt x="376" y="238"/>
                    </a:lnTo>
                    <a:lnTo>
                      <a:pt x="374" y="240"/>
                    </a:lnTo>
                    <a:lnTo>
                      <a:pt x="376" y="238"/>
                    </a:lnTo>
                    <a:lnTo>
                      <a:pt x="376" y="238"/>
                    </a:lnTo>
                    <a:lnTo>
                      <a:pt x="378" y="238"/>
                    </a:lnTo>
                    <a:close/>
                    <a:moveTo>
                      <a:pt x="318" y="310"/>
                    </a:moveTo>
                    <a:lnTo>
                      <a:pt x="318" y="310"/>
                    </a:lnTo>
                    <a:lnTo>
                      <a:pt x="324" y="308"/>
                    </a:lnTo>
                    <a:lnTo>
                      <a:pt x="324" y="308"/>
                    </a:lnTo>
                    <a:lnTo>
                      <a:pt x="330" y="302"/>
                    </a:lnTo>
                    <a:lnTo>
                      <a:pt x="336" y="296"/>
                    </a:lnTo>
                    <a:lnTo>
                      <a:pt x="338" y="288"/>
                    </a:lnTo>
                    <a:lnTo>
                      <a:pt x="340" y="278"/>
                    </a:lnTo>
                    <a:lnTo>
                      <a:pt x="340" y="278"/>
                    </a:lnTo>
                    <a:lnTo>
                      <a:pt x="362" y="274"/>
                    </a:lnTo>
                    <a:lnTo>
                      <a:pt x="362" y="274"/>
                    </a:lnTo>
                    <a:lnTo>
                      <a:pt x="374" y="270"/>
                    </a:lnTo>
                    <a:lnTo>
                      <a:pt x="374" y="270"/>
                    </a:lnTo>
                    <a:lnTo>
                      <a:pt x="380" y="268"/>
                    </a:lnTo>
                    <a:lnTo>
                      <a:pt x="382" y="268"/>
                    </a:lnTo>
                    <a:lnTo>
                      <a:pt x="382" y="268"/>
                    </a:lnTo>
                    <a:lnTo>
                      <a:pt x="388" y="266"/>
                    </a:lnTo>
                    <a:lnTo>
                      <a:pt x="388" y="266"/>
                    </a:lnTo>
                    <a:lnTo>
                      <a:pt x="388" y="268"/>
                    </a:lnTo>
                    <a:lnTo>
                      <a:pt x="386" y="268"/>
                    </a:lnTo>
                    <a:lnTo>
                      <a:pt x="384" y="268"/>
                    </a:lnTo>
                    <a:lnTo>
                      <a:pt x="384" y="268"/>
                    </a:lnTo>
                    <a:lnTo>
                      <a:pt x="382" y="268"/>
                    </a:lnTo>
                    <a:lnTo>
                      <a:pt x="384" y="270"/>
                    </a:lnTo>
                    <a:lnTo>
                      <a:pt x="384" y="270"/>
                    </a:lnTo>
                    <a:lnTo>
                      <a:pt x="384" y="272"/>
                    </a:lnTo>
                    <a:lnTo>
                      <a:pt x="384" y="272"/>
                    </a:lnTo>
                    <a:lnTo>
                      <a:pt x="388" y="284"/>
                    </a:lnTo>
                    <a:lnTo>
                      <a:pt x="388" y="284"/>
                    </a:lnTo>
                    <a:lnTo>
                      <a:pt x="390" y="284"/>
                    </a:lnTo>
                    <a:lnTo>
                      <a:pt x="392" y="284"/>
                    </a:lnTo>
                    <a:lnTo>
                      <a:pt x="392" y="282"/>
                    </a:lnTo>
                    <a:lnTo>
                      <a:pt x="392" y="282"/>
                    </a:lnTo>
                    <a:lnTo>
                      <a:pt x="388" y="276"/>
                    </a:lnTo>
                    <a:lnTo>
                      <a:pt x="390" y="276"/>
                    </a:lnTo>
                    <a:lnTo>
                      <a:pt x="390" y="276"/>
                    </a:lnTo>
                    <a:lnTo>
                      <a:pt x="390" y="278"/>
                    </a:lnTo>
                    <a:lnTo>
                      <a:pt x="390" y="278"/>
                    </a:lnTo>
                    <a:lnTo>
                      <a:pt x="392" y="278"/>
                    </a:lnTo>
                    <a:lnTo>
                      <a:pt x="394" y="280"/>
                    </a:lnTo>
                    <a:lnTo>
                      <a:pt x="394" y="282"/>
                    </a:lnTo>
                    <a:lnTo>
                      <a:pt x="394" y="280"/>
                    </a:lnTo>
                    <a:lnTo>
                      <a:pt x="394" y="282"/>
                    </a:lnTo>
                    <a:lnTo>
                      <a:pt x="394" y="282"/>
                    </a:lnTo>
                    <a:lnTo>
                      <a:pt x="394" y="282"/>
                    </a:lnTo>
                    <a:lnTo>
                      <a:pt x="396" y="286"/>
                    </a:lnTo>
                    <a:lnTo>
                      <a:pt x="396" y="286"/>
                    </a:lnTo>
                    <a:lnTo>
                      <a:pt x="402" y="300"/>
                    </a:lnTo>
                    <a:lnTo>
                      <a:pt x="400" y="300"/>
                    </a:lnTo>
                    <a:lnTo>
                      <a:pt x="400" y="300"/>
                    </a:lnTo>
                    <a:lnTo>
                      <a:pt x="400" y="300"/>
                    </a:lnTo>
                    <a:lnTo>
                      <a:pt x="412" y="322"/>
                    </a:lnTo>
                    <a:lnTo>
                      <a:pt x="412" y="322"/>
                    </a:lnTo>
                    <a:lnTo>
                      <a:pt x="414" y="324"/>
                    </a:lnTo>
                    <a:lnTo>
                      <a:pt x="414" y="322"/>
                    </a:lnTo>
                    <a:lnTo>
                      <a:pt x="414" y="322"/>
                    </a:lnTo>
                    <a:lnTo>
                      <a:pt x="414" y="322"/>
                    </a:lnTo>
                    <a:lnTo>
                      <a:pt x="422" y="328"/>
                    </a:lnTo>
                    <a:lnTo>
                      <a:pt x="422" y="328"/>
                    </a:lnTo>
                    <a:lnTo>
                      <a:pt x="422" y="328"/>
                    </a:lnTo>
                    <a:lnTo>
                      <a:pt x="412" y="334"/>
                    </a:lnTo>
                    <a:lnTo>
                      <a:pt x="404" y="336"/>
                    </a:lnTo>
                    <a:lnTo>
                      <a:pt x="384" y="340"/>
                    </a:lnTo>
                    <a:lnTo>
                      <a:pt x="384" y="340"/>
                    </a:lnTo>
                    <a:lnTo>
                      <a:pt x="364" y="340"/>
                    </a:lnTo>
                    <a:lnTo>
                      <a:pt x="364" y="340"/>
                    </a:lnTo>
                    <a:lnTo>
                      <a:pt x="348" y="338"/>
                    </a:lnTo>
                    <a:lnTo>
                      <a:pt x="334" y="334"/>
                    </a:lnTo>
                    <a:lnTo>
                      <a:pt x="334" y="334"/>
                    </a:lnTo>
                    <a:lnTo>
                      <a:pt x="324" y="328"/>
                    </a:lnTo>
                    <a:lnTo>
                      <a:pt x="318" y="320"/>
                    </a:lnTo>
                    <a:lnTo>
                      <a:pt x="318" y="320"/>
                    </a:lnTo>
                    <a:lnTo>
                      <a:pt x="314" y="316"/>
                    </a:lnTo>
                    <a:lnTo>
                      <a:pt x="314" y="316"/>
                    </a:lnTo>
                    <a:lnTo>
                      <a:pt x="314" y="312"/>
                    </a:lnTo>
                    <a:lnTo>
                      <a:pt x="314" y="312"/>
                    </a:lnTo>
                    <a:lnTo>
                      <a:pt x="316" y="312"/>
                    </a:lnTo>
                    <a:lnTo>
                      <a:pt x="316" y="312"/>
                    </a:lnTo>
                    <a:lnTo>
                      <a:pt x="318" y="310"/>
                    </a:lnTo>
                    <a:lnTo>
                      <a:pt x="318" y="310"/>
                    </a:lnTo>
                    <a:close/>
                    <a:moveTo>
                      <a:pt x="424" y="326"/>
                    </a:moveTo>
                    <a:lnTo>
                      <a:pt x="424" y="326"/>
                    </a:lnTo>
                    <a:lnTo>
                      <a:pt x="416" y="318"/>
                    </a:lnTo>
                    <a:lnTo>
                      <a:pt x="408" y="308"/>
                    </a:lnTo>
                    <a:lnTo>
                      <a:pt x="408" y="308"/>
                    </a:lnTo>
                    <a:lnTo>
                      <a:pt x="422" y="322"/>
                    </a:lnTo>
                    <a:lnTo>
                      <a:pt x="424" y="326"/>
                    </a:lnTo>
                    <a:lnTo>
                      <a:pt x="426" y="326"/>
                    </a:lnTo>
                    <a:lnTo>
                      <a:pt x="424" y="328"/>
                    </a:lnTo>
                    <a:lnTo>
                      <a:pt x="424" y="326"/>
                    </a:lnTo>
                    <a:close/>
                    <a:moveTo>
                      <a:pt x="358" y="188"/>
                    </a:moveTo>
                    <a:lnTo>
                      <a:pt x="358" y="188"/>
                    </a:lnTo>
                    <a:lnTo>
                      <a:pt x="358" y="190"/>
                    </a:lnTo>
                    <a:lnTo>
                      <a:pt x="358" y="188"/>
                    </a:lnTo>
                    <a:lnTo>
                      <a:pt x="358" y="188"/>
                    </a:lnTo>
                    <a:close/>
                    <a:moveTo>
                      <a:pt x="448" y="266"/>
                    </a:moveTo>
                    <a:lnTo>
                      <a:pt x="448" y="266"/>
                    </a:lnTo>
                    <a:lnTo>
                      <a:pt x="448" y="266"/>
                    </a:lnTo>
                    <a:lnTo>
                      <a:pt x="444" y="264"/>
                    </a:lnTo>
                    <a:lnTo>
                      <a:pt x="446" y="266"/>
                    </a:lnTo>
                    <a:lnTo>
                      <a:pt x="448" y="264"/>
                    </a:lnTo>
                    <a:lnTo>
                      <a:pt x="448" y="266"/>
                    </a:lnTo>
                    <a:close/>
                    <a:moveTo>
                      <a:pt x="362" y="178"/>
                    </a:moveTo>
                    <a:lnTo>
                      <a:pt x="362" y="178"/>
                    </a:lnTo>
                    <a:lnTo>
                      <a:pt x="362" y="176"/>
                    </a:lnTo>
                    <a:lnTo>
                      <a:pt x="362" y="176"/>
                    </a:lnTo>
                    <a:lnTo>
                      <a:pt x="364" y="178"/>
                    </a:lnTo>
                    <a:lnTo>
                      <a:pt x="364" y="178"/>
                    </a:lnTo>
                    <a:lnTo>
                      <a:pt x="362" y="178"/>
                    </a:lnTo>
                    <a:lnTo>
                      <a:pt x="362" y="178"/>
                    </a:lnTo>
                    <a:close/>
                    <a:moveTo>
                      <a:pt x="342" y="180"/>
                    </a:moveTo>
                    <a:lnTo>
                      <a:pt x="342" y="180"/>
                    </a:lnTo>
                    <a:lnTo>
                      <a:pt x="346" y="174"/>
                    </a:lnTo>
                    <a:lnTo>
                      <a:pt x="346" y="174"/>
                    </a:lnTo>
                    <a:lnTo>
                      <a:pt x="348" y="174"/>
                    </a:lnTo>
                    <a:lnTo>
                      <a:pt x="348" y="174"/>
                    </a:lnTo>
                    <a:lnTo>
                      <a:pt x="348" y="176"/>
                    </a:lnTo>
                    <a:lnTo>
                      <a:pt x="348" y="176"/>
                    </a:lnTo>
                    <a:lnTo>
                      <a:pt x="352" y="180"/>
                    </a:lnTo>
                    <a:lnTo>
                      <a:pt x="352" y="180"/>
                    </a:lnTo>
                    <a:lnTo>
                      <a:pt x="352" y="180"/>
                    </a:lnTo>
                    <a:lnTo>
                      <a:pt x="350" y="180"/>
                    </a:lnTo>
                    <a:lnTo>
                      <a:pt x="350" y="176"/>
                    </a:lnTo>
                    <a:lnTo>
                      <a:pt x="350" y="176"/>
                    </a:lnTo>
                    <a:lnTo>
                      <a:pt x="348" y="176"/>
                    </a:lnTo>
                    <a:lnTo>
                      <a:pt x="346" y="176"/>
                    </a:lnTo>
                    <a:lnTo>
                      <a:pt x="346" y="178"/>
                    </a:lnTo>
                    <a:lnTo>
                      <a:pt x="348" y="182"/>
                    </a:lnTo>
                    <a:lnTo>
                      <a:pt x="348" y="182"/>
                    </a:lnTo>
                    <a:lnTo>
                      <a:pt x="348" y="182"/>
                    </a:lnTo>
                    <a:lnTo>
                      <a:pt x="348" y="182"/>
                    </a:lnTo>
                    <a:lnTo>
                      <a:pt x="346" y="180"/>
                    </a:lnTo>
                    <a:lnTo>
                      <a:pt x="346" y="178"/>
                    </a:lnTo>
                    <a:lnTo>
                      <a:pt x="344" y="178"/>
                    </a:lnTo>
                    <a:lnTo>
                      <a:pt x="344" y="180"/>
                    </a:lnTo>
                    <a:lnTo>
                      <a:pt x="344" y="184"/>
                    </a:lnTo>
                    <a:lnTo>
                      <a:pt x="346" y="184"/>
                    </a:lnTo>
                    <a:lnTo>
                      <a:pt x="344" y="184"/>
                    </a:lnTo>
                    <a:lnTo>
                      <a:pt x="344" y="182"/>
                    </a:lnTo>
                    <a:lnTo>
                      <a:pt x="344" y="182"/>
                    </a:lnTo>
                    <a:lnTo>
                      <a:pt x="342" y="180"/>
                    </a:lnTo>
                    <a:lnTo>
                      <a:pt x="342" y="180"/>
                    </a:lnTo>
                    <a:close/>
                    <a:moveTo>
                      <a:pt x="354" y="176"/>
                    </a:moveTo>
                    <a:lnTo>
                      <a:pt x="354" y="176"/>
                    </a:lnTo>
                    <a:lnTo>
                      <a:pt x="354" y="178"/>
                    </a:lnTo>
                    <a:lnTo>
                      <a:pt x="356" y="180"/>
                    </a:lnTo>
                    <a:lnTo>
                      <a:pt x="354" y="180"/>
                    </a:lnTo>
                    <a:lnTo>
                      <a:pt x="354" y="180"/>
                    </a:lnTo>
                    <a:lnTo>
                      <a:pt x="354" y="180"/>
                    </a:lnTo>
                    <a:lnTo>
                      <a:pt x="354" y="176"/>
                    </a:lnTo>
                    <a:lnTo>
                      <a:pt x="354" y="176"/>
                    </a:lnTo>
                    <a:close/>
                    <a:moveTo>
                      <a:pt x="356" y="174"/>
                    </a:moveTo>
                    <a:lnTo>
                      <a:pt x="356" y="174"/>
                    </a:lnTo>
                    <a:lnTo>
                      <a:pt x="356" y="174"/>
                    </a:lnTo>
                    <a:lnTo>
                      <a:pt x="360" y="178"/>
                    </a:lnTo>
                    <a:lnTo>
                      <a:pt x="358" y="178"/>
                    </a:lnTo>
                    <a:lnTo>
                      <a:pt x="358" y="178"/>
                    </a:lnTo>
                    <a:lnTo>
                      <a:pt x="358" y="178"/>
                    </a:lnTo>
                    <a:lnTo>
                      <a:pt x="356" y="174"/>
                    </a:lnTo>
                    <a:lnTo>
                      <a:pt x="356" y="174"/>
                    </a:lnTo>
                    <a:close/>
                    <a:moveTo>
                      <a:pt x="446" y="264"/>
                    </a:moveTo>
                    <a:lnTo>
                      <a:pt x="446" y="264"/>
                    </a:lnTo>
                    <a:close/>
                    <a:moveTo>
                      <a:pt x="404" y="226"/>
                    </a:moveTo>
                    <a:lnTo>
                      <a:pt x="406" y="226"/>
                    </a:lnTo>
                    <a:lnTo>
                      <a:pt x="406" y="226"/>
                    </a:lnTo>
                    <a:lnTo>
                      <a:pt x="406" y="224"/>
                    </a:lnTo>
                    <a:lnTo>
                      <a:pt x="406" y="224"/>
                    </a:lnTo>
                    <a:lnTo>
                      <a:pt x="408" y="230"/>
                    </a:lnTo>
                    <a:lnTo>
                      <a:pt x="408" y="230"/>
                    </a:lnTo>
                    <a:lnTo>
                      <a:pt x="404" y="226"/>
                    </a:lnTo>
                    <a:lnTo>
                      <a:pt x="404" y="226"/>
                    </a:lnTo>
                    <a:close/>
                    <a:moveTo>
                      <a:pt x="410" y="234"/>
                    </a:moveTo>
                    <a:lnTo>
                      <a:pt x="408" y="236"/>
                    </a:lnTo>
                    <a:lnTo>
                      <a:pt x="408" y="236"/>
                    </a:lnTo>
                    <a:lnTo>
                      <a:pt x="408" y="238"/>
                    </a:lnTo>
                    <a:lnTo>
                      <a:pt x="408" y="238"/>
                    </a:lnTo>
                    <a:lnTo>
                      <a:pt x="408" y="238"/>
                    </a:lnTo>
                    <a:lnTo>
                      <a:pt x="408" y="236"/>
                    </a:lnTo>
                    <a:lnTo>
                      <a:pt x="408" y="236"/>
                    </a:lnTo>
                    <a:lnTo>
                      <a:pt x="410" y="234"/>
                    </a:lnTo>
                    <a:lnTo>
                      <a:pt x="410" y="234"/>
                    </a:lnTo>
                    <a:close/>
                    <a:moveTo>
                      <a:pt x="428" y="258"/>
                    </a:moveTo>
                    <a:lnTo>
                      <a:pt x="428" y="258"/>
                    </a:lnTo>
                    <a:lnTo>
                      <a:pt x="440" y="262"/>
                    </a:lnTo>
                    <a:lnTo>
                      <a:pt x="438" y="264"/>
                    </a:lnTo>
                    <a:lnTo>
                      <a:pt x="438" y="264"/>
                    </a:lnTo>
                    <a:lnTo>
                      <a:pt x="438" y="264"/>
                    </a:lnTo>
                    <a:lnTo>
                      <a:pt x="424" y="256"/>
                    </a:lnTo>
                    <a:lnTo>
                      <a:pt x="424" y="256"/>
                    </a:lnTo>
                    <a:lnTo>
                      <a:pt x="428" y="256"/>
                    </a:lnTo>
                    <a:lnTo>
                      <a:pt x="428" y="258"/>
                    </a:lnTo>
                    <a:close/>
                    <a:moveTo>
                      <a:pt x="460" y="272"/>
                    </a:moveTo>
                    <a:lnTo>
                      <a:pt x="460" y="272"/>
                    </a:lnTo>
                    <a:lnTo>
                      <a:pt x="460" y="272"/>
                    </a:lnTo>
                    <a:lnTo>
                      <a:pt x="466" y="274"/>
                    </a:lnTo>
                    <a:lnTo>
                      <a:pt x="466" y="274"/>
                    </a:lnTo>
                    <a:lnTo>
                      <a:pt x="460" y="272"/>
                    </a:lnTo>
                    <a:lnTo>
                      <a:pt x="460" y="272"/>
                    </a:lnTo>
                    <a:close/>
                    <a:moveTo>
                      <a:pt x="454" y="270"/>
                    </a:moveTo>
                    <a:lnTo>
                      <a:pt x="454" y="270"/>
                    </a:lnTo>
                    <a:lnTo>
                      <a:pt x="450" y="268"/>
                    </a:lnTo>
                    <a:lnTo>
                      <a:pt x="450" y="268"/>
                    </a:lnTo>
                    <a:lnTo>
                      <a:pt x="456" y="270"/>
                    </a:lnTo>
                    <a:lnTo>
                      <a:pt x="454" y="270"/>
                    </a:lnTo>
                    <a:close/>
                    <a:moveTo>
                      <a:pt x="386" y="220"/>
                    </a:moveTo>
                    <a:lnTo>
                      <a:pt x="386" y="220"/>
                    </a:lnTo>
                    <a:lnTo>
                      <a:pt x="382" y="218"/>
                    </a:lnTo>
                    <a:lnTo>
                      <a:pt x="382" y="218"/>
                    </a:lnTo>
                    <a:lnTo>
                      <a:pt x="374" y="216"/>
                    </a:lnTo>
                    <a:lnTo>
                      <a:pt x="374" y="216"/>
                    </a:lnTo>
                    <a:lnTo>
                      <a:pt x="370" y="216"/>
                    </a:lnTo>
                    <a:lnTo>
                      <a:pt x="364" y="216"/>
                    </a:lnTo>
                    <a:lnTo>
                      <a:pt x="364" y="216"/>
                    </a:lnTo>
                    <a:lnTo>
                      <a:pt x="368" y="210"/>
                    </a:lnTo>
                    <a:lnTo>
                      <a:pt x="368" y="210"/>
                    </a:lnTo>
                    <a:lnTo>
                      <a:pt x="384" y="214"/>
                    </a:lnTo>
                    <a:lnTo>
                      <a:pt x="396" y="220"/>
                    </a:lnTo>
                    <a:lnTo>
                      <a:pt x="396" y="220"/>
                    </a:lnTo>
                    <a:lnTo>
                      <a:pt x="386" y="220"/>
                    </a:lnTo>
                    <a:lnTo>
                      <a:pt x="386" y="220"/>
                    </a:lnTo>
                    <a:close/>
                    <a:moveTo>
                      <a:pt x="398" y="204"/>
                    </a:moveTo>
                    <a:lnTo>
                      <a:pt x="398" y="204"/>
                    </a:lnTo>
                    <a:lnTo>
                      <a:pt x="398" y="202"/>
                    </a:lnTo>
                    <a:lnTo>
                      <a:pt x="398" y="202"/>
                    </a:lnTo>
                    <a:lnTo>
                      <a:pt x="398" y="204"/>
                    </a:lnTo>
                    <a:close/>
                    <a:moveTo>
                      <a:pt x="396" y="216"/>
                    </a:moveTo>
                    <a:lnTo>
                      <a:pt x="396" y="216"/>
                    </a:lnTo>
                    <a:lnTo>
                      <a:pt x="396" y="216"/>
                    </a:lnTo>
                    <a:lnTo>
                      <a:pt x="396" y="216"/>
                    </a:lnTo>
                    <a:lnTo>
                      <a:pt x="396" y="216"/>
                    </a:lnTo>
                    <a:close/>
                    <a:moveTo>
                      <a:pt x="402" y="216"/>
                    </a:moveTo>
                    <a:lnTo>
                      <a:pt x="402" y="216"/>
                    </a:lnTo>
                    <a:lnTo>
                      <a:pt x="404" y="220"/>
                    </a:lnTo>
                    <a:lnTo>
                      <a:pt x="404" y="220"/>
                    </a:lnTo>
                    <a:lnTo>
                      <a:pt x="404" y="222"/>
                    </a:lnTo>
                    <a:lnTo>
                      <a:pt x="402" y="222"/>
                    </a:lnTo>
                    <a:lnTo>
                      <a:pt x="402" y="222"/>
                    </a:lnTo>
                    <a:lnTo>
                      <a:pt x="402" y="216"/>
                    </a:lnTo>
                    <a:lnTo>
                      <a:pt x="402" y="216"/>
                    </a:lnTo>
                    <a:close/>
                    <a:moveTo>
                      <a:pt x="408" y="280"/>
                    </a:moveTo>
                    <a:lnTo>
                      <a:pt x="408" y="280"/>
                    </a:lnTo>
                    <a:lnTo>
                      <a:pt x="412" y="286"/>
                    </a:lnTo>
                    <a:lnTo>
                      <a:pt x="412" y="286"/>
                    </a:lnTo>
                    <a:lnTo>
                      <a:pt x="410" y="284"/>
                    </a:lnTo>
                    <a:lnTo>
                      <a:pt x="410" y="284"/>
                    </a:lnTo>
                    <a:lnTo>
                      <a:pt x="408" y="282"/>
                    </a:lnTo>
                    <a:lnTo>
                      <a:pt x="408" y="280"/>
                    </a:lnTo>
                    <a:close/>
                    <a:moveTo>
                      <a:pt x="398" y="266"/>
                    </a:moveTo>
                    <a:lnTo>
                      <a:pt x="398" y="266"/>
                    </a:lnTo>
                    <a:lnTo>
                      <a:pt x="398" y="262"/>
                    </a:lnTo>
                    <a:lnTo>
                      <a:pt x="398" y="264"/>
                    </a:lnTo>
                    <a:lnTo>
                      <a:pt x="398" y="266"/>
                    </a:lnTo>
                    <a:close/>
                    <a:moveTo>
                      <a:pt x="394" y="202"/>
                    </a:moveTo>
                    <a:lnTo>
                      <a:pt x="394" y="202"/>
                    </a:lnTo>
                    <a:lnTo>
                      <a:pt x="394" y="202"/>
                    </a:lnTo>
                    <a:lnTo>
                      <a:pt x="394" y="202"/>
                    </a:lnTo>
                    <a:lnTo>
                      <a:pt x="394" y="214"/>
                    </a:lnTo>
                    <a:lnTo>
                      <a:pt x="394" y="214"/>
                    </a:lnTo>
                    <a:lnTo>
                      <a:pt x="392" y="214"/>
                    </a:lnTo>
                    <a:lnTo>
                      <a:pt x="392" y="212"/>
                    </a:lnTo>
                    <a:lnTo>
                      <a:pt x="392" y="212"/>
                    </a:lnTo>
                    <a:lnTo>
                      <a:pt x="394" y="202"/>
                    </a:lnTo>
                    <a:lnTo>
                      <a:pt x="394" y="202"/>
                    </a:lnTo>
                    <a:close/>
                    <a:moveTo>
                      <a:pt x="342" y="198"/>
                    </a:moveTo>
                    <a:lnTo>
                      <a:pt x="340" y="200"/>
                    </a:lnTo>
                    <a:lnTo>
                      <a:pt x="340" y="198"/>
                    </a:lnTo>
                    <a:lnTo>
                      <a:pt x="340" y="198"/>
                    </a:lnTo>
                    <a:lnTo>
                      <a:pt x="342" y="188"/>
                    </a:lnTo>
                    <a:lnTo>
                      <a:pt x="344" y="188"/>
                    </a:lnTo>
                    <a:lnTo>
                      <a:pt x="344" y="188"/>
                    </a:lnTo>
                    <a:lnTo>
                      <a:pt x="344" y="188"/>
                    </a:lnTo>
                    <a:lnTo>
                      <a:pt x="348" y="186"/>
                    </a:lnTo>
                    <a:lnTo>
                      <a:pt x="348" y="186"/>
                    </a:lnTo>
                    <a:lnTo>
                      <a:pt x="352" y="184"/>
                    </a:lnTo>
                    <a:lnTo>
                      <a:pt x="352" y="184"/>
                    </a:lnTo>
                    <a:lnTo>
                      <a:pt x="360" y="182"/>
                    </a:lnTo>
                    <a:lnTo>
                      <a:pt x="368" y="182"/>
                    </a:lnTo>
                    <a:lnTo>
                      <a:pt x="368" y="182"/>
                    </a:lnTo>
                    <a:lnTo>
                      <a:pt x="354" y="186"/>
                    </a:lnTo>
                    <a:lnTo>
                      <a:pt x="348" y="192"/>
                    </a:lnTo>
                    <a:lnTo>
                      <a:pt x="342" y="198"/>
                    </a:lnTo>
                    <a:lnTo>
                      <a:pt x="342" y="198"/>
                    </a:lnTo>
                    <a:close/>
                    <a:moveTo>
                      <a:pt x="466" y="228"/>
                    </a:moveTo>
                    <a:lnTo>
                      <a:pt x="466" y="228"/>
                    </a:lnTo>
                    <a:lnTo>
                      <a:pt x="468" y="228"/>
                    </a:lnTo>
                    <a:lnTo>
                      <a:pt x="468" y="228"/>
                    </a:lnTo>
                    <a:lnTo>
                      <a:pt x="468" y="228"/>
                    </a:lnTo>
                    <a:lnTo>
                      <a:pt x="468" y="228"/>
                    </a:lnTo>
                    <a:lnTo>
                      <a:pt x="466" y="228"/>
                    </a:lnTo>
                    <a:lnTo>
                      <a:pt x="466" y="228"/>
                    </a:lnTo>
                    <a:close/>
                    <a:moveTo>
                      <a:pt x="464" y="226"/>
                    </a:moveTo>
                    <a:lnTo>
                      <a:pt x="464" y="226"/>
                    </a:lnTo>
                    <a:lnTo>
                      <a:pt x="474" y="222"/>
                    </a:lnTo>
                    <a:lnTo>
                      <a:pt x="474" y="222"/>
                    </a:lnTo>
                    <a:lnTo>
                      <a:pt x="478" y="222"/>
                    </a:lnTo>
                    <a:lnTo>
                      <a:pt x="478" y="222"/>
                    </a:lnTo>
                    <a:lnTo>
                      <a:pt x="468" y="226"/>
                    </a:lnTo>
                    <a:lnTo>
                      <a:pt x="466" y="226"/>
                    </a:lnTo>
                    <a:lnTo>
                      <a:pt x="466" y="226"/>
                    </a:lnTo>
                    <a:lnTo>
                      <a:pt x="464" y="226"/>
                    </a:lnTo>
                    <a:close/>
                    <a:moveTo>
                      <a:pt x="484" y="220"/>
                    </a:moveTo>
                    <a:lnTo>
                      <a:pt x="484" y="220"/>
                    </a:lnTo>
                    <a:lnTo>
                      <a:pt x="486" y="218"/>
                    </a:lnTo>
                    <a:lnTo>
                      <a:pt x="486" y="218"/>
                    </a:lnTo>
                    <a:lnTo>
                      <a:pt x="486" y="222"/>
                    </a:lnTo>
                    <a:lnTo>
                      <a:pt x="486" y="222"/>
                    </a:lnTo>
                    <a:lnTo>
                      <a:pt x="486" y="222"/>
                    </a:lnTo>
                    <a:lnTo>
                      <a:pt x="482" y="222"/>
                    </a:lnTo>
                    <a:lnTo>
                      <a:pt x="484" y="222"/>
                    </a:lnTo>
                    <a:lnTo>
                      <a:pt x="484" y="220"/>
                    </a:lnTo>
                    <a:lnTo>
                      <a:pt x="484" y="220"/>
                    </a:lnTo>
                    <a:close/>
                    <a:moveTo>
                      <a:pt x="482" y="276"/>
                    </a:moveTo>
                    <a:lnTo>
                      <a:pt x="480" y="276"/>
                    </a:lnTo>
                    <a:lnTo>
                      <a:pt x="480" y="276"/>
                    </a:lnTo>
                    <a:lnTo>
                      <a:pt x="480" y="276"/>
                    </a:lnTo>
                    <a:lnTo>
                      <a:pt x="480" y="276"/>
                    </a:lnTo>
                    <a:lnTo>
                      <a:pt x="476" y="276"/>
                    </a:lnTo>
                    <a:lnTo>
                      <a:pt x="474" y="276"/>
                    </a:lnTo>
                    <a:lnTo>
                      <a:pt x="474" y="276"/>
                    </a:lnTo>
                    <a:lnTo>
                      <a:pt x="472" y="274"/>
                    </a:lnTo>
                    <a:lnTo>
                      <a:pt x="470" y="274"/>
                    </a:lnTo>
                    <a:lnTo>
                      <a:pt x="470" y="274"/>
                    </a:lnTo>
                    <a:lnTo>
                      <a:pt x="464" y="270"/>
                    </a:lnTo>
                    <a:lnTo>
                      <a:pt x="464" y="270"/>
                    </a:lnTo>
                    <a:lnTo>
                      <a:pt x="450" y="264"/>
                    </a:lnTo>
                    <a:lnTo>
                      <a:pt x="448" y="264"/>
                    </a:lnTo>
                    <a:lnTo>
                      <a:pt x="448" y="264"/>
                    </a:lnTo>
                    <a:lnTo>
                      <a:pt x="448" y="264"/>
                    </a:lnTo>
                    <a:lnTo>
                      <a:pt x="446" y="262"/>
                    </a:lnTo>
                    <a:lnTo>
                      <a:pt x="446" y="262"/>
                    </a:lnTo>
                    <a:lnTo>
                      <a:pt x="444" y="262"/>
                    </a:lnTo>
                    <a:lnTo>
                      <a:pt x="444" y="260"/>
                    </a:lnTo>
                    <a:lnTo>
                      <a:pt x="444" y="260"/>
                    </a:lnTo>
                    <a:lnTo>
                      <a:pt x="446" y="260"/>
                    </a:lnTo>
                    <a:lnTo>
                      <a:pt x="446" y="262"/>
                    </a:lnTo>
                    <a:lnTo>
                      <a:pt x="446" y="262"/>
                    </a:lnTo>
                    <a:lnTo>
                      <a:pt x="448" y="260"/>
                    </a:lnTo>
                    <a:lnTo>
                      <a:pt x="448" y="258"/>
                    </a:lnTo>
                    <a:lnTo>
                      <a:pt x="436" y="254"/>
                    </a:lnTo>
                    <a:lnTo>
                      <a:pt x="436" y="254"/>
                    </a:lnTo>
                    <a:lnTo>
                      <a:pt x="434" y="254"/>
                    </a:lnTo>
                    <a:lnTo>
                      <a:pt x="434" y="254"/>
                    </a:lnTo>
                    <a:lnTo>
                      <a:pt x="434" y="256"/>
                    </a:lnTo>
                    <a:lnTo>
                      <a:pt x="436" y="256"/>
                    </a:lnTo>
                    <a:lnTo>
                      <a:pt x="436" y="256"/>
                    </a:lnTo>
                    <a:lnTo>
                      <a:pt x="420" y="250"/>
                    </a:lnTo>
                    <a:lnTo>
                      <a:pt x="422" y="248"/>
                    </a:lnTo>
                    <a:lnTo>
                      <a:pt x="422" y="248"/>
                    </a:lnTo>
                    <a:lnTo>
                      <a:pt x="422" y="248"/>
                    </a:lnTo>
                    <a:lnTo>
                      <a:pt x="422" y="236"/>
                    </a:lnTo>
                    <a:lnTo>
                      <a:pt x="420" y="234"/>
                    </a:lnTo>
                    <a:lnTo>
                      <a:pt x="420" y="234"/>
                    </a:lnTo>
                    <a:lnTo>
                      <a:pt x="420" y="234"/>
                    </a:lnTo>
                    <a:lnTo>
                      <a:pt x="418" y="236"/>
                    </a:lnTo>
                    <a:lnTo>
                      <a:pt x="418" y="236"/>
                    </a:lnTo>
                    <a:lnTo>
                      <a:pt x="418" y="248"/>
                    </a:lnTo>
                    <a:lnTo>
                      <a:pt x="418" y="248"/>
                    </a:lnTo>
                    <a:lnTo>
                      <a:pt x="418" y="248"/>
                    </a:lnTo>
                    <a:lnTo>
                      <a:pt x="416" y="246"/>
                    </a:lnTo>
                    <a:lnTo>
                      <a:pt x="416" y="246"/>
                    </a:lnTo>
                    <a:lnTo>
                      <a:pt x="416" y="236"/>
                    </a:lnTo>
                    <a:lnTo>
                      <a:pt x="416" y="236"/>
                    </a:lnTo>
                    <a:lnTo>
                      <a:pt x="416" y="234"/>
                    </a:lnTo>
                    <a:lnTo>
                      <a:pt x="414" y="236"/>
                    </a:lnTo>
                    <a:lnTo>
                      <a:pt x="414" y="236"/>
                    </a:lnTo>
                    <a:lnTo>
                      <a:pt x="412" y="244"/>
                    </a:lnTo>
                    <a:lnTo>
                      <a:pt x="412" y="242"/>
                    </a:lnTo>
                    <a:lnTo>
                      <a:pt x="412" y="242"/>
                    </a:lnTo>
                    <a:lnTo>
                      <a:pt x="412" y="238"/>
                    </a:lnTo>
                    <a:lnTo>
                      <a:pt x="414" y="234"/>
                    </a:lnTo>
                    <a:lnTo>
                      <a:pt x="416" y="232"/>
                    </a:lnTo>
                    <a:lnTo>
                      <a:pt x="414" y="232"/>
                    </a:lnTo>
                    <a:lnTo>
                      <a:pt x="414" y="230"/>
                    </a:lnTo>
                    <a:lnTo>
                      <a:pt x="414" y="230"/>
                    </a:lnTo>
                    <a:lnTo>
                      <a:pt x="408" y="222"/>
                    </a:lnTo>
                    <a:lnTo>
                      <a:pt x="408" y="220"/>
                    </a:lnTo>
                    <a:lnTo>
                      <a:pt x="408" y="220"/>
                    </a:lnTo>
                    <a:lnTo>
                      <a:pt x="408" y="220"/>
                    </a:lnTo>
                    <a:lnTo>
                      <a:pt x="408" y="220"/>
                    </a:lnTo>
                    <a:lnTo>
                      <a:pt x="408" y="220"/>
                    </a:lnTo>
                    <a:lnTo>
                      <a:pt x="410" y="220"/>
                    </a:lnTo>
                    <a:lnTo>
                      <a:pt x="410" y="220"/>
                    </a:lnTo>
                    <a:lnTo>
                      <a:pt x="410" y="224"/>
                    </a:lnTo>
                    <a:lnTo>
                      <a:pt x="412" y="224"/>
                    </a:lnTo>
                    <a:lnTo>
                      <a:pt x="412" y="224"/>
                    </a:lnTo>
                    <a:lnTo>
                      <a:pt x="412" y="224"/>
                    </a:lnTo>
                    <a:lnTo>
                      <a:pt x="412" y="224"/>
                    </a:lnTo>
                    <a:lnTo>
                      <a:pt x="418" y="224"/>
                    </a:lnTo>
                    <a:lnTo>
                      <a:pt x="418" y="224"/>
                    </a:lnTo>
                    <a:lnTo>
                      <a:pt x="436" y="222"/>
                    </a:lnTo>
                    <a:lnTo>
                      <a:pt x="436" y="222"/>
                    </a:lnTo>
                    <a:lnTo>
                      <a:pt x="442" y="222"/>
                    </a:lnTo>
                    <a:lnTo>
                      <a:pt x="442" y="222"/>
                    </a:lnTo>
                    <a:lnTo>
                      <a:pt x="442" y="224"/>
                    </a:lnTo>
                    <a:lnTo>
                      <a:pt x="442" y="224"/>
                    </a:lnTo>
                    <a:lnTo>
                      <a:pt x="442" y="224"/>
                    </a:lnTo>
                    <a:lnTo>
                      <a:pt x="440" y="224"/>
                    </a:lnTo>
                    <a:lnTo>
                      <a:pt x="440" y="224"/>
                    </a:lnTo>
                    <a:lnTo>
                      <a:pt x="440" y="224"/>
                    </a:lnTo>
                    <a:lnTo>
                      <a:pt x="438" y="224"/>
                    </a:lnTo>
                    <a:lnTo>
                      <a:pt x="438" y="224"/>
                    </a:lnTo>
                    <a:lnTo>
                      <a:pt x="440" y="226"/>
                    </a:lnTo>
                    <a:lnTo>
                      <a:pt x="440" y="226"/>
                    </a:lnTo>
                    <a:lnTo>
                      <a:pt x="454" y="230"/>
                    </a:lnTo>
                    <a:lnTo>
                      <a:pt x="454" y="230"/>
                    </a:lnTo>
                    <a:lnTo>
                      <a:pt x="456" y="230"/>
                    </a:lnTo>
                    <a:lnTo>
                      <a:pt x="456" y="230"/>
                    </a:lnTo>
                    <a:lnTo>
                      <a:pt x="466" y="232"/>
                    </a:lnTo>
                    <a:lnTo>
                      <a:pt x="478" y="232"/>
                    </a:lnTo>
                    <a:lnTo>
                      <a:pt x="480" y="232"/>
                    </a:lnTo>
                    <a:lnTo>
                      <a:pt x="480" y="232"/>
                    </a:lnTo>
                    <a:lnTo>
                      <a:pt x="480" y="232"/>
                    </a:lnTo>
                    <a:lnTo>
                      <a:pt x="480" y="232"/>
                    </a:lnTo>
                    <a:lnTo>
                      <a:pt x="482" y="234"/>
                    </a:lnTo>
                    <a:lnTo>
                      <a:pt x="482" y="234"/>
                    </a:lnTo>
                    <a:lnTo>
                      <a:pt x="482" y="232"/>
                    </a:lnTo>
                    <a:lnTo>
                      <a:pt x="482" y="232"/>
                    </a:lnTo>
                    <a:lnTo>
                      <a:pt x="482" y="232"/>
                    </a:lnTo>
                    <a:lnTo>
                      <a:pt x="484" y="230"/>
                    </a:lnTo>
                    <a:lnTo>
                      <a:pt x="482" y="228"/>
                    </a:lnTo>
                    <a:lnTo>
                      <a:pt x="482" y="228"/>
                    </a:lnTo>
                    <a:lnTo>
                      <a:pt x="482" y="226"/>
                    </a:lnTo>
                    <a:lnTo>
                      <a:pt x="482" y="226"/>
                    </a:lnTo>
                    <a:lnTo>
                      <a:pt x="486" y="224"/>
                    </a:lnTo>
                    <a:lnTo>
                      <a:pt x="486" y="224"/>
                    </a:lnTo>
                    <a:lnTo>
                      <a:pt x="486" y="250"/>
                    </a:lnTo>
                    <a:lnTo>
                      <a:pt x="486" y="264"/>
                    </a:lnTo>
                    <a:lnTo>
                      <a:pt x="482" y="276"/>
                    </a:lnTo>
                    <a:lnTo>
                      <a:pt x="482" y="276"/>
                    </a:lnTo>
                    <a:close/>
                    <a:moveTo>
                      <a:pt x="480" y="280"/>
                    </a:moveTo>
                    <a:lnTo>
                      <a:pt x="480" y="280"/>
                    </a:lnTo>
                    <a:lnTo>
                      <a:pt x="476" y="286"/>
                    </a:lnTo>
                    <a:lnTo>
                      <a:pt x="476" y="286"/>
                    </a:lnTo>
                    <a:lnTo>
                      <a:pt x="466" y="302"/>
                    </a:lnTo>
                    <a:lnTo>
                      <a:pt x="452" y="312"/>
                    </a:lnTo>
                    <a:lnTo>
                      <a:pt x="452" y="312"/>
                    </a:lnTo>
                    <a:lnTo>
                      <a:pt x="438" y="320"/>
                    </a:lnTo>
                    <a:lnTo>
                      <a:pt x="438" y="320"/>
                    </a:lnTo>
                    <a:lnTo>
                      <a:pt x="434" y="322"/>
                    </a:lnTo>
                    <a:lnTo>
                      <a:pt x="434" y="324"/>
                    </a:lnTo>
                    <a:lnTo>
                      <a:pt x="434" y="324"/>
                    </a:lnTo>
                    <a:lnTo>
                      <a:pt x="430" y="324"/>
                    </a:lnTo>
                    <a:lnTo>
                      <a:pt x="428" y="324"/>
                    </a:lnTo>
                    <a:lnTo>
                      <a:pt x="428" y="324"/>
                    </a:lnTo>
                    <a:lnTo>
                      <a:pt x="428" y="324"/>
                    </a:lnTo>
                    <a:lnTo>
                      <a:pt x="426" y="322"/>
                    </a:lnTo>
                    <a:lnTo>
                      <a:pt x="424" y="322"/>
                    </a:lnTo>
                    <a:lnTo>
                      <a:pt x="418" y="312"/>
                    </a:lnTo>
                    <a:lnTo>
                      <a:pt x="416" y="312"/>
                    </a:lnTo>
                    <a:lnTo>
                      <a:pt x="416" y="312"/>
                    </a:lnTo>
                    <a:lnTo>
                      <a:pt x="408" y="300"/>
                    </a:lnTo>
                    <a:lnTo>
                      <a:pt x="408" y="300"/>
                    </a:lnTo>
                    <a:lnTo>
                      <a:pt x="402" y="288"/>
                    </a:lnTo>
                    <a:lnTo>
                      <a:pt x="402" y="288"/>
                    </a:lnTo>
                    <a:lnTo>
                      <a:pt x="402" y="288"/>
                    </a:lnTo>
                    <a:lnTo>
                      <a:pt x="406" y="290"/>
                    </a:lnTo>
                    <a:lnTo>
                      <a:pt x="406" y="290"/>
                    </a:lnTo>
                    <a:lnTo>
                      <a:pt x="406" y="290"/>
                    </a:lnTo>
                    <a:lnTo>
                      <a:pt x="408" y="288"/>
                    </a:lnTo>
                    <a:lnTo>
                      <a:pt x="408" y="288"/>
                    </a:lnTo>
                    <a:lnTo>
                      <a:pt x="406" y="288"/>
                    </a:lnTo>
                    <a:lnTo>
                      <a:pt x="406" y="288"/>
                    </a:lnTo>
                    <a:lnTo>
                      <a:pt x="406" y="288"/>
                    </a:lnTo>
                    <a:lnTo>
                      <a:pt x="402" y="286"/>
                    </a:lnTo>
                    <a:lnTo>
                      <a:pt x="400" y="282"/>
                    </a:lnTo>
                    <a:lnTo>
                      <a:pt x="400" y="282"/>
                    </a:lnTo>
                    <a:lnTo>
                      <a:pt x="398" y="280"/>
                    </a:lnTo>
                    <a:lnTo>
                      <a:pt x="398" y="280"/>
                    </a:lnTo>
                    <a:lnTo>
                      <a:pt x="398" y="280"/>
                    </a:lnTo>
                    <a:lnTo>
                      <a:pt x="396" y="270"/>
                    </a:lnTo>
                    <a:lnTo>
                      <a:pt x="396" y="270"/>
                    </a:lnTo>
                    <a:lnTo>
                      <a:pt x="398" y="270"/>
                    </a:lnTo>
                    <a:lnTo>
                      <a:pt x="400" y="268"/>
                    </a:lnTo>
                    <a:lnTo>
                      <a:pt x="400" y="268"/>
                    </a:lnTo>
                    <a:lnTo>
                      <a:pt x="400" y="274"/>
                    </a:lnTo>
                    <a:lnTo>
                      <a:pt x="400" y="274"/>
                    </a:lnTo>
                    <a:lnTo>
                      <a:pt x="400" y="274"/>
                    </a:lnTo>
                    <a:lnTo>
                      <a:pt x="406" y="286"/>
                    </a:lnTo>
                    <a:lnTo>
                      <a:pt x="406" y="286"/>
                    </a:lnTo>
                    <a:lnTo>
                      <a:pt x="416" y="296"/>
                    </a:lnTo>
                    <a:lnTo>
                      <a:pt x="424" y="306"/>
                    </a:lnTo>
                    <a:lnTo>
                      <a:pt x="424" y="306"/>
                    </a:lnTo>
                    <a:lnTo>
                      <a:pt x="424" y="308"/>
                    </a:lnTo>
                    <a:lnTo>
                      <a:pt x="424" y="308"/>
                    </a:lnTo>
                    <a:lnTo>
                      <a:pt x="426" y="308"/>
                    </a:lnTo>
                    <a:lnTo>
                      <a:pt x="426" y="310"/>
                    </a:lnTo>
                    <a:lnTo>
                      <a:pt x="426" y="310"/>
                    </a:lnTo>
                    <a:lnTo>
                      <a:pt x="428" y="310"/>
                    </a:lnTo>
                    <a:lnTo>
                      <a:pt x="430" y="308"/>
                    </a:lnTo>
                    <a:lnTo>
                      <a:pt x="430" y="306"/>
                    </a:lnTo>
                    <a:lnTo>
                      <a:pt x="428" y="306"/>
                    </a:lnTo>
                    <a:lnTo>
                      <a:pt x="428" y="306"/>
                    </a:lnTo>
                    <a:lnTo>
                      <a:pt x="428" y="294"/>
                    </a:lnTo>
                    <a:lnTo>
                      <a:pt x="428" y="294"/>
                    </a:lnTo>
                    <a:lnTo>
                      <a:pt x="426" y="292"/>
                    </a:lnTo>
                    <a:lnTo>
                      <a:pt x="426" y="292"/>
                    </a:lnTo>
                    <a:lnTo>
                      <a:pt x="426" y="294"/>
                    </a:lnTo>
                    <a:lnTo>
                      <a:pt x="426" y="294"/>
                    </a:lnTo>
                    <a:lnTo>
                      <a:pt x="424" y="302"/>
                    </a:lnTo>
                    <a:lnTo>
                      <a:pt x="424" y="302"/>
                    </a:lnTo>
                    <a:lnTo>
                      <a:pt x="420" y="298"/>
                    </a:lnTo>
                    <a:lnTo>
                      <a:pt x="420" y="298"/>
                    </a:lnTo>
                    <a:lnTo>
                      <a:pt x="422" y="288"/>
                    </a:lnTo>
                    <a:lnTo>
                      <a:pt x="422" y="288"/>
                    </a:lnTo>
                    <a:lnTo>
                      <a:pt x="420" y="288"/>
                    </a:lnTo>
                    <a:lnTo>
                      <a:pt x="420" y="288"/>
                    </a:lnTo>
                    <a:lnTo>
                      <a:pt x="418" y="288"/>
                    </a:lnTo>
                    <a:lnTo>
                      <a:pt x="418" y="288"/>
                    </a:lnTo>
                    <a:lnTo>
                      <a:pt x="418" y="294"/>
                    </a:lnTo>
                    <a:lnTo>
                      <a:pt x="418" y="294"/>
                    </a:lnTo>
                    <a:lnTo>
                      <a:pt x="414" y="290"/>
                    </a:lnTo>
                    <a:lnTo>
                      <a:pt x="414" y="288"/>
                    </a:lnTo>
                    <a:lnTo>
                      <a:pt x="416" y="290"/>
                    </a:lnTo>
                    <a:lnTo>
                      <a:pt x="416" y="290"/>
                    </a:lnTo>
                    <a:lnTo>
                      <a:pt x="418" y="290"/>
                    </a:lnTo>
                    <a:lnTo>
                      <a:pt x="418" y="290"/>
                    </a:lnTo>
                    <a:lnTo>
                      <a:pt x="418" y="288"/>
                    </a:lnTo>
                    <a:lnTo>
                      <a:pt x="418" y="288"/>
                    </a:lnTo>
                    <a:lnTo>
                      <a:pt x="414" y="284"/>
                    </a:lnTo>
                    <a:lnTo>
                      <a:pt x="414" y="284"/>
                    </a:lnTo>
                    <a:lnTo>
                      <a:pt x="414" y="284"/>
                    </a:lnTo>
                    <a:lnTo>
                      <a:pt x="414" y="284"/>
                    </a:lnTo>
                    <a:lnTo>
                      <a:pt x="412" y="282"/>
                    </a:lnTo>
                    <a:lnTo>
                      <a:pt x="412" y="282"/>
                    </a:lnTo>
                    <a:lnTo>
                      <a:pt x="410" y="278"/>
                    </a:lnTo>
                    <a:lnTo>
                      <a:pt x="410" y="278"/>
                    </a:lnTo>
                    <a:lnTo>
                      <a:pt x="410" y="276"/>
                    </a:lnTo>
                    <a:lnTo>
                      <a:pt x="408" y="276"/>
                    </a:lnTo>
                    <a:lnTo>
                      <a:pt x="408" y="276"/>
                    </a:lnTo>
                    <a:lnTo>
                      <a:pt x="406" y="270"/>
                    </a:lnTo>
                    <a:lnTo>
                      <a:pt x="406" y="268"/>
                    </a:lnTo>
                    <a:lnTo>
                      <a:pt x="406" y="268"/>
                    </a:lnTo>
                    <a:lnTo>
                      <a:pt x="406" y="266"/>
                    </a:lnTo>
                    <a:lnTo>
                      <a:pt x="406" y="266"/>
                    </a:lnTo>
                    <a:lnTo>
                      <a:pt x="404" y="266"/>
                    </a:lnTo>
                    <a:lnTo>
                      <a:pt x="404" y="266"/>
                    </a:lnTo>
                    <a:lnTo>
                      <a:pt x="402" y="260"/>
                    </a:lnTo>
                    <a:lnTo>
                      <a:pt x="404" y="258"/>
                    </a:lnTo>
                    <a:lnTo>
                      <a:pt x="404" y="258"/>
                    </a:lnTo>
                    <a:lnTo>
                      <a:pt x="402" y="256"/>
                    </a:lnTo>
                    <a:lnTo>
                      <a:pt x="402" y="254"/>
                    </a:lnTo>
                    <a:lnTo>
                      <a:pt x="400" y="252"/>
                    </a:lnTo>
                    <a:lnTo>
                      <a:pt x="400" y="252"/>
                    </a:lnTo>
                    <a:lnTo>
                      <a:pt x="400" y="250"/>
                    </a:lnTo>
                    <a:lnTo>
                      <a:pt x="400" y="250"/>
                    </a:lnTo>
                    <a:lnTo>
                      <a:pt x="398" y="248"/>
                    </a:lnTo>
                    <a:lnTo>
                      <a:pt x="398" y="248"/>
                    </a:lnTo>
                    <a:lnTo>
                      <a:pt x="398" y="248"/>
                    </a:lnTo>
                    <a:lnTo>
                      <a:pt x="402" y="242"/>
                    </a:lnTo>
                    <a:lnTo>
                      <a:pt x="402" y="242"/>
                    </a:lnTo>
                    <a:lnTo>
                      <a:pt x="402" y="242"/>
                    </a:lnTo>
                    <a:lnTo>
                      <a:pt x="406" y="244"/>
                    </a:lnTo>
                    <a:lnTo>
                      <a:pt x="406" y="244"/>
                    </a:lnTo>
                    <a:lnTo>
                      <a:pt x="406" y="246"/>
                    </a:lnTo>
                    <a:lnTo>
                      <a:pt x="406" y="246"/>
                    </a:lnTo>
                    <a:lnTo>
                      <a:pt x="410" y="250"/>
                    </a:lnTo>
                    <a:lnTo>
                      <a:pt x="410" y="250"/>
                    </a:lnTo>
                    <a:lnTo>
                      <a:pt x="406" y="246"/>
                    </a:lnTo>
                    <a:lnTo>
                      <a:pt x="406" y="246"/>
                    </a:lnTo>
                    <a:lnTo>
                      <a:pt x="404" y="246"/>
                    </a:lnTo>
                    <a:lnTo>
                      <a:pt x="404" y="246"/>
                    </a:lnTo>
                    <a:lnTo>
                      <a:pt x="404" y="248"/>
                    </a:lnTo>
                    <a:lnTo>
                      <a:pt x="404" y="248"/>
                    </a:lnTo>
                    <a:lnTo>
                      <a:pt x="410" y="254"/>
                    </a:lnTo>
                    <a:lnTo>
                      <a:pt x="418" y="258"/>
                    </a:lnTo>
                    <a:lnTo>
                      <a:pt x="418" y="258"/>
                    </a:lnTo>
                    <a:lnTo>
                      <a:pt x="430" y="268"/>
                    </a:lnTo>
                    <a:lnTo>
                      <a:pt x="438" y="270"/>
                    </a:lnTo>
                    <a:lnTo>
                      <a:pt x="444" y="272"/>
                    </a:lnTo>
                    <a:lnTo>
                      <a:pt x="444" y="272"/>
                    </a:lnTo>
                    <a:lnTo>
                      <a:pt x="444" y="272"/>
                    </a:lnTo>
                    <a:lnTo>
                      <a:pt x="454" y="274"/>
                    </a:lnTo>
                    <a:lnTo>
                      <a:pt x="454" y="274"/>
                    </a:lnTo>
                    <a:lnTo>
                      <a:pt x="462" y="276"/>
                    </a:lnTo>
                    <a:lnTo>
                      <a:pt x="462" y="276"/>
                    </a:lnTo>
                    <a:lnTo>
                      <a:pt x="474" y="280"/>
                    </a:lnTo>
                    <a:lnTo>
                      <a:pt x="476" y="280"/>
                    </a:lnTo>
                    <a:lnTo>
                      <a:pt x="476" y="280"/>
                    </a:lnTo>
                    <a:lnTo>
                      <a:pt x="476" y="280"/>
                    </a:lnTo>
                    <a:lnTo>
                      <a:pt x="480" y="280"/>
                    </a:lnTo>
                    <a:lnTo>
                      <a:pt x="480" y="280"/>
                    </a:lnTo>
                    <a:close/>
                    <a:moveTo>
                      <a:pt x="388" y="260"/>
                    </a:moveTo>
                    <a:lnTo>
                      <a:pt x="388" y="260"/>
                    </a:lnTo>
                    <a:lnTo>
                      <a:pt x="388" y="262"/>
                    </a:lnTo>
                    <a:lnTo>
                      <a:pt x="386" y="262"/>
                    </a:lnTo>
                    <a:lnTo>
                      <a:pt x="386" y="262"/>
                    </a:lnTo>
                    <a:lnTo>
                      <a:pt x="386" y="262"/>
                    </a:lnTo>
                    <a:lnTo>
                      <a:pt x="388" y="260"/>
                    </a:lnTo>
                    <a:lnTo>
                      <a:pt x="388" y="260"/>
                    </a:lnTo>
                    <a:close/>
                    <a:moveTo>
                      <a:pt x="356" y="220"/>
                    </a:moveTo>
                    <a:lnTo>
                      <a:pt x="356" y="220"/>
                    </a:lnTo>
                    <a:lnTo>
                      <a:pt x="358" y="214"/>
                    </a:lnTo>
                    <a:lnTo>
                      <a:pt x="362" y="210"/>
                    </a:lnTo>
                    <a:lnTo>
                      <a:pt x="362" y="210"/>
                    </a:lnTo>
                    <a:lnTo>
                      <a:pt x="366" y="208"/>
                    </a:lnTo>
                    <a:lnTo>
                      <a:pt x="366" y="208"/>
                    </a:lnTo>
                    <a:lnTo>
                      <a:pt x="366" y="208"/>
                    </a:lnTo>
                    <a:lnTo>
                      <a:pt x="360" y="218"/>
                    </a:lnTo>
                    <a:lnTo>
                      <a:pt x="360" y="218"/>
                    </a:lnTo>
                    <a:lnTo>
                      <a:pt x="356" y="220"/>
                    </a:lnTo>
                    <a:lnTo>
                      <a:pt x="356" y="220"/>
                    </a:lnTo>
                    <a:close/>
                    <a:moveTo>
                      <a:pt x="374" y="206"/>
                    </a:moveTo>
                    <a:lnTo>
                      <a:pt x="374" y="204"/>
                    </a:lnTo>
                    <a:lnTo>
                      <a:pt x="374" y="204"/>
                    </a:lnTo>
                    <a:lnTo>
                      <a:pt x="374" y="204"/>
                    </a:lnTo>
                    <a:lnTo>
                      <a:pt x="376" y="202"/>
                    </a:lnTo>
                    <a:lnTo>
                      <a:pt x="376" y="202"/>
                    </a:lnTo>
                    <a:lnTo>
                      <a:pt x="376" y="208"/>
                    </a:lnTo>
                    <a:lnTo>
                      <a:pt x="376" y="208"/>
                    </a:lnTo>
                    <a:lnTo>
                      <a:pt x="374" y="206"/>
                    </a:lnTo>
                    <a:lnTo>
                      <a:pt x="374" y="206"/>
                    </a:lnTo>
                    <a:close/>
                    <a:moveTo>
                      <a:pt x="378" y="200"/>
                    </a:moveTo>
                    <a:lnTo>
                      <a:pt x="378" y="200"/>
                    </a:lnTo>
                    <a:lnTo>
                      <a:pt x="382" y="200"/>
                    </a:lnTo>
                    <a:lnTo>
                      <a:pt x="380" y="200"/>
                    </a:lnTo>
                    <a:lnTo>
                      <a:pt x="380" y="208"/>
                    </a:lnTo>
                    <a:lnTo>
                      <a:pt x="378" y="208"/>
                    </a:lnTo>
                    <a:lnTo>
                      <a:pt x="380" y="208"/>
                    </a:lnTo>
                    <a:lnTo>
                      <a:pt x="380" y="202"/>
                    </a:lnTo>
                    <a:lnTo>
                      <a:pt x="378" y="202"/>
                    </a:lnTo>
                    <a:lnTo>
                      <a:pt x="378" y="200"/>
                    </a:lnTo>
                    <a:close/>
                    <a:moveTo>
                      <a:pt x="386" y="194"/>
                    </a:moveTo>
                    <a:lnTo>
                      <a:pt x="386" y="194"/>
                    </a:lnTo>
                    <a:lnTo>
                      <a:pt x="386" y="194"/>
                    </a:lnTo>
                    <a:lnTo>
                      <a:pt x="386" y="194"/>
                    </a:lnTo>
                    <a:lnTo>
                      <a:pt x="386" y="194"/>
                    </a:lnTo>
                    <a:close/>
                    <a:moveTo>
                      <a:pt x="364" y="192"/>
                    </a:moveTo>
                    <a:lnTo>
                      <a:pt x="364" y="192"/>
                    </a:lnTo>
                    <a:lnTo>
                      <a:pt x="360" y="194"/>
                    </a:lnTo>
                    <a:lnTo>
                      <a:pt x="360" y="192"/>
                    </a:lnTo>
                    <a:lnTo>
                      <a:pt x="360" y="192"/>
                    </a:lnTo>
                    <a:lnTo>
                      <a:pt x="362" y="190"/>
                    </a:lnTo>
                    <a:lnTo>
                      <a:pt x="362" y="188"/>
                    </a:lnTo>
                    <a:lnTo>
                      <a:pt x="362" y="190"/>
                    </a:lnTo>
                    <a:lnTo>
                      <a:pt x="362" y="190"/>
                    </a:lnTo>
                    <a:lnTo>
                      <a:pt x="364" y="192"/>
                    </a:lnTo>
                    <a:lnTo>
                      <a:pt x="364" y="192"/>
                    </a:lnTo>
                    <a:close/>
                    <a:moveTo>
                      <a:pt x="358" y="196"/>
                    </a:moveTo>
                    <a:lnTo>
                      <a:pt x="358" y="196"/>
                    </a:lnTo>
                    <a:lnTo>
                      <a:pt x="358" y="196"/>
                    </a:lnTo>
                    <a:lnTo>
                      <a:pt x="358" y="196"/>
                    </a:lnTo>
                    <a:close/>
                    <a:moveTo>
                      <a:pt x="234" y="294"/>
                    </a:moveTo>
                    <a:lnTo>
                      <a:pt x="234" y="294"/>
                    </a:lnTo>
                    <a:lnTo>
                      <a:pt x="230" y="296"/>
                    </a:lnTo>
                    <a:lnTo>
                      <a:pt x="230" y="296"/>
                    </a:lnTo>
                    <a:lnTo>
                      <a:pt x="212" y="304"/>
                    </a:lnTo>
                    <a:lnTo>
                      <a:pt x="212" y="304"/>
                    </a:lnTo>
                    <a:lnTo>
                      <a:pt x="202" y="308"/>
                    </a:lnTo>
                    <a:lnTo>
                      <a:pt x="202" y="308"/>
                    </a:lnTo>
                    <a:lnTo>
                      <a:pt x="220" y="298"/>
                    </a:lnTo>
                    <a:lnTo>
                      <a:pt x="222" y="298"/>
                    </a:lnTo>
                    <a:lnTo>
                      <a:pt x="222" y="298"/>
                    </a:lnTo>
                    <a:lnTo>
                      <a:pt x="224" y="296"/>
                    </a:lnTo>
                    <a:lnTo>
                      <a:pt x="224" y="296"/>
                    </a:lnTo>
                    <a:lnTo>
                      <a:pt x="230" y="294"/>
                    </a:lnTo>
                    <a:lnTo>
                      <a:pt x="230" y="294"/>
                    </a:lnTo>
                    <a:lnTo>
                      <a:pt x="234" y="294"/>
                    </a:lnTo>
                    <a:lnTo>
                      <a:pt x="234" y="294"/>
                    </a:lnTo>
                    <a:close/>
                    <a:moveTo>
                      <a:pt x="254" y="282"/>
                    </a:moveTo>
                    <a:lnTo>
                      <a:pt x="254" y="282"/>
                    </a:lnTo>
                    <a:lnTo>
                      <a:pt x="272" y="284"/>
                    </a:lnTo>
                    <a:lnTo>
                      <a:pt x="272" y="284"/>
                    </a:lnTo>
                    <a:lnTo>
                      <a:pt x="256" y="286"/>
                    </a:lnTo>
                    <a:lnTo>
                      <a:pt x="256" y="286"/>
                    </a:lnTo>
                    <a:lnTo>
                      <a:pt x="256" y="286"/>
                    </a:lnTo>
                    <a:lnTo>
                      <a:pt x="256" y="286"/>
                    </a:lnTo>
                    <a:lnTo>
                      <a:pt x="256" y="284"/>
                    </a:lnTo>
                    <a:lnTo>
                      <a:pt x="256" y="282"/>
                    </a:lnTo>
                    <a:lnTo>
                      <a:pt x="254" y="282"/>
                    </a:lnTo>
                    <a:close/>
                    <a:moveTo>
                      <a:pt x="172" y="320"/>
                    </a:moveTo>
                    <a:lnTo>
                      <a:pt x="172" y="320"/>
                    </a:lnTo>
                    <a:lnTo>
                      <a:pt x="190" y="308"/>
                    </a:lnTo>
                    <a:lnTo>
                      <a:pt x="206" y="296"/>
                    </a:lnTo>
                    <a:lnTo>
                      <a:pt x="222" y="288"/>
                    </a:lnTo>
                    <a:lnTo>
                      <a:pt x="240" y="282"/>
                    </a:lnTo>
                    <a:lnTo>
                      <a:pt x="240" y="282"/>
                    </a:lnTo>
                    <a:lnTo>
                      <a:pt x="244" y="280"/>
                    </a:lnTo>
                    <a:lnTo>
                      <a:pt x="244" y="280"/>
                    </a:lnTo>
                    <a:lnTo>
                      <a:pt x="244" y="280"/>
                    </a:lnTo>
                    <a:lnTo>
                      <a:pt x="250" y="282"/>
                    </a:lnTo>
                    <a:lnTo>
                      <a:pt x="250" y="282"/>
                    </a:lnTo>
                    <a:lnTo>
                      <a:pt x="244" y="282"/>
                    </a:lnTo>
                    <a:lnTo>
                      <a:pt x="244" y="282"/>
                    </a:lnTo>
                    <a:lnTo>
                      <a:pt x="244" y="282"/>
                    </a:lnTo>
                    <a:lnTo>
                      <a:pt x="242" y="284"/>
                    </a:lnTo>
                    <a:lnTo>
                      <a:pt x="240" y="284"/>
                    </a:lnTo>
                    <a:lnTo>
                      <a:pt x="240" y="284"/>
                    </a:lnTo>
                    <a:lnTo>
                      <a:pt x="240" y="284"/>
                    </a:lnTo>
                    <a:lnTo>
                      <a:pt x="240" y="284"/>
                    </a:lnTo>
                    <a:lnTo>
                      <a:pt x="238" y="284"/>
                    </a:lnTo>
                    <a:lnTo>
                      <a:pt x="238" y="284"/>
                    </a:lnTo>
                    <a:lnTo>
                      <a:pt x="238" y="284"/>
                    </a:lnTo>
                    <a:lnTo>
                      <a:pt x="236" y="286"/>
                    </a:lnTo>
                    <a:lnTo>
                      <a:pt x="236" y="286"/>
                    </a:lnTo>
                    <a:lnTo>
                      <a:pt x="236" y="286"/>
                    </a:lnTo>
                    <a:lnTo>
                      <a:pt x="234" y="286"/>
                    </a:lnTo>
                    <a:lnTo>
                      <a:pt x="234" y="286"/>
                    </a:lnTo>
                    <a:lnTo>
                      <a:pt x="232" y="288"/>
                    </a:lnTo>
                    <a:lnTo>
                      <a:pt x="232" y="288"/>
                    </a:lnTo>
                    <a:lnTo>
                      <a:pt x="230" y="286"/>
                    </a:lnTo>
                    <a:lnTo>
                      <a:pt x="228" y="288"/>
                    </a:lnTo>
                    <a:lnTo>
                      <a:pt x="228" y="288"/>
                    </a:lnTo>
                    <a:lnTo>
                      <a:pt x="228" y="290"/>
                    </a:lnTo>
                    <a:lnTo>
                      <a:pt x="228" y="290"/>
                    </a:lnTo>
                    <a:lnTo>
                      <a:pt x="204" y="302"/>
                    </a:lnTo>
                    <a:lnTo>
                      <a:pt x="186" y="316"/>
                    </a:lnTo>
                    <a:lnTo>
                      <a:pt x="186" y="316"/>
                    </a:lnTo>
                    <a:lnTo>
                      <a:pt x="180" y="318"/>
                    </a:lnTo>
                    <a:lnTo>
                      <a:pt x="172" y="320"/>
                    </a:lnTo>
                    <a:lnTo>
                      <a:pt x="172" y="320"/>
                    </a:lnTo>
                    <a:close/>
                    <a:moveTo>
                      <a:pt x="252" y="278"/>
                    </a:moveTo>
                    <a:lnTo>
                      <a:pt x="252" y="278"/>
                    </a:lnTo>
                    <a:lnTo>
                      <a:pt x="270" y="276"/>
                    </a:lnTo>
                    <a:lnTo>
                      <a:pt x="288" y="276"/>
                    </a:lnTo>
                    <a:lnTo>
                      <a:pt x="288" y="276"/>
                    </a:lnTo>
                    <a:lnTo>
                      <a:pt x="296" y="274"/>
                    </a:lnTo>
                    <a:lnTo>
                      <a:pt x="296" y="274"/>
                    </a:lnTo>
                    <a:lnTo>
                      <a:pt x="316" y="276"/>
                    </a:lnTo>
                    <a:lnTo>
                      <a:pt x="326" y="278"/>
                    </a:lnTo>
                    <a:lnTo>
                      <a:pt x="336" y="280"/>
                    </a:lnTo>
                    <a:lnTo>
                      <a:pt x="336" y="280"/>
                    </a:lnTo>
                    <a:lnTo>
                      <a:pt x="334" y="288"/>
                    </a:lnTo>
                    <a:lnTo>
                      <a:pt x="332" y="296"/>
                    </a:lnTo>
                    <a:lnTo>
                      <a:pt x="326" y="302"/>
                    </a:lnTo>
                    <a:lnTo>
                      <a:pt x="320" y="306"/>
                    </a:lnTo>
                    <a:lnTo>
                      <a:pt x="320" y="306"/>
                    </a:lnTo>
                    <a:lnTo>
                      <a:pt x="320" y="304"/>
                    </a:lnTo>
                    <a:lnTo>
                      <a:pt x="320" y="304"/>
                    </a:lnTo>
                    <a:lnTo>
                      <a:pt x="326" y="300"/>
                    </a:lnTo>
                    <a:lnTo>
                      <a:pt x="330" y="294"/>
                    </a:lnTo>
                    <a:lnTo>
                      <a:pt x="330" y="294"/>
                    </a:lnTo>
                    <a:lnTo>
                      <a:pt x="334" y="288"/>
                    </a:lnTo>
                    <a:lnTo>
                      <a:pt x="334" y="288"/>
                    </a:lnTo>
                    <a:lnTo>
                      <a:pt x="334" y="286"/>
                    </a:lnTo>
                    <a:lnTo>
                      <a:pt x="334" y="284"/>
                    </a:lnTo>
                    <a:lnTo>
                      <a:pt x="334" y="284"/>
                    </a:lnTo>
                    <a:lnTo>
                      <a:pt x="334" y="280"/>
                    </a:lnTo>
                    <a:lnTo>
                      <a:pt x="332" y="280"/>
                    </a:lnTo>
                    <a:lnTo>
                      <a:pt x="330" y="280"/>
                    </a:lnTo>
                    <a:lnTo>
                      <a:pt x="330" y="282"/>
                    </a:lnTo>
                    <a:lnTo>
                      <a:pt x="330" y="282"/>
                    </a:lnTo>
                    <a:lnTo>
                      <a:pt x="330" y="288"/>
                    </a:lnTo>
                    <a:lnTo>
                      <a:pt x="330" y="288"/>
                    </a:lnTo>
                    <a:lnTo>
                      <a:pt x="328" y="292"/>
                    </a:lnTo>
                    <a:lnTo>
                      <a:pt x="328" y="292"/>
                    </a:lnTo>
                    <a:lnTo>
                      <a:pt x="326" y="294"/>
                    </a:lnTo>
                    <a:lnTo>
                      <a:pt x="326" y="294"/>
                    </a:lnTo>
                    <a:lnTo>
                      <a:pt x="326" y="286"/>
                    </a:lnTo>
                    <a:lnTo>
                      <a:pt x="326" y="286"/>
                    </a:lnTo>
                    <a:lnTo>
                      <a:pt x="326" y="286"/>
                    </a:lnTo>
                    <a:lnTo>
                      <a:pt x="324" y="286"/>
                    </a:lnTo>
                    <a:lnTo>
                      <a:pt x="324" y="286"/>
                    </a:lnTo>
                    <a:lnTo>
                      <a:pt x="324" y="286"/>
                    </a:lnTo>
                    <a:lnTo>
                      <a:pt x="324" y="292"/>
                    </a:lnTo>
                    <a:lnTo>
                      <a:pt x="322" y="296"/>
                    </a:lnTo>
                    <a:lnTo>
                      <a:pt x="322" y="298"/>
                    </a:lnTo>
                    <a:lnTo>
                      <a:pt x="322" y="298"/>
                    </a:lnTo>
                    <a:lnTo>
                      <a:pt x="322" y="298"/>
                    </a:lnTo>
                    <a:lnTo>
                      <a:pt x="318" y="298"/>
                    </a:lnTo>
                    <a:lnTo>
                      <a:pt x="318" y="298"/>
                    </a:lnTo>
                    <a:lnTo>
                      <a:pt x="318" y="298"/>
                    </a:lnTo>
                    <a:lnTo>
                      <a:pt x="322" y="288"/>
                    </a:lnTo>
                    <a:lnTo>
                      <a:pt x="322" y="286"/>
                    </a:lnTo>
                    <a:lnTo>
                      <a:pt x="322" y="286"/>
                    </a:lnTo>
                    <a:lnTo>
                      <a:pt x="320" y="286"/>
                    </a:lnTo>
                    <a:lnTo>
                      <a:pt x="318" y="288"/>
                    </a:lnTo>
                    <a:lnTo>
                      <a:pt x="318" y="288"/>
                    </a:lnTo>
                    <a:lnTo>
                      <a:pt x="316" y="296"/>
                    </a:lnTo>
                    <a:lnTo>
                      <a:pt x="316" y="298"/>
                    </a:lnTo>
                    <a:lnTo>
                      <a:pt x="316" y="298"/>
                    </a:lnTo>
                    <a:lnTo>
                      <a:pt x="316" y="298"/>
                    </a:lnTo>
                    <a:lnTo>
                      <a:pt x="316" y="298"/>
                    </a:lnTo>
                    <a:lnTo>
                      <a:pt x="316" y="290"/>
                    </a:lnTo>
                    <a:lnTo>
                      <a:pt x="316" y="290"/>
                    </a:lnTo>
                    <a:lnTo>
                      <a:pt x="314" y="288"/>
                    </a:lnTo>
                    <a:lnTo>
                      <a:pt x="314" y="288"/>
                    </a:lnTo>
                    <a:lnTo>
                      <a:pt x="314" y="290"/>
                    </a:lnTo>
                    <a:lnTo>
                      <a:pt x="314" y="290"/>
                    </a:lnTo>
                    <a:lnTo>
                      <a:pt x="312" y="298"/>
                    </a:lnTo>
                    <a:lnTo>
                      <a:pt x="312" y="300"/>
                    </a:lnTo>
                    <a:lnTo>
                      <a:pt x="312" y="300"/>
                    </a:lnTo>
                    <a:lnTo>
                      <a:pt x="308" y="302"/>
                    </a:lnTo>
                    <a:lnTo>
                      <a:pt x="308" y="302"/>
                    </a:lnTo>
                    <a:lnTo>
                      <a:pt x="308" y="302"/>
                    </a:lnTo>
                    <a:lnTo>
                      <a:pt x="310" y="296"/>
                    </a:lnTo>
                    <a:lnTo>
                      <a:pt x="310" y="292"/>
                    </a:lnTo>
                    <a:lnTo>
                      <a:pt x="310" y="292"/>
                    </a:lnTo>
                    <a:lnTo>
                      <a:pt x="310" y="290"/>
                    </a:lnTo>
                    <a:lnTo>
                      <a:pt x="308" y="290"/>
                    </a:lnTo>
                    <a:lnTo>
                      <a:pt x="308" y="292"/>
                    </a:lnTo>
                    <a:lnTo>
                      <a:pt x="308" y="292"/>
                    </a:lnTo>
                    <a:lnTo>
                      <a:pt x="308" y="296"/>
                    </a:lnTo>
                    <a:lnTo>
                      <a:pt x="306" y="300"/>
                    </a:lnTo>
                    <a:lnTo>
                      <a:pt x="306" y="300"/>
                    </a:lnTo>
                    <a:lnTo>
                      <a:pt x="308" y="302"/>
                    </a:lnTo>
                    <a:lnTo>
                      <a:pt x="308" y="302"/>
                    </a:lnTo>
                    <a:lnTo>
                      <a:pt x="290" y="306"/>
                    </a:lnTo>
                    <a:lnTo>
                      <a:pt x="274" y="308"/>
                    </a:lnTo>
                    <a:lnTo>
                      <a:pt x="274" y="308"/>
                    </a:lnTo>
                    <a:lnTo>
                      <a:pt x="260" y="310"/>
                    </a:lnTo>
                    <a:lnTo>
                      <a:pt x="260" y="310"/>
                    </a:lnTo>
                    <a:lnTo>
                      <a:pt x="230" y="316"/>
                    </a:lnTo>
                    <a:lnTo>
                      <a:pt x="200" y="326"/>
                    </a:lnTo>
                    <a:lnTo>
                      <a:pt x="200" y="324"/>
                    </a:lnTo>
                    <a:lnTo>
                      <a:pt x="200" y="324"/>
                    </a:lnTo>
                    <a:lnTo>
                      <a:pt x="198" y="324"/>
                    </a:lnTo>
                    <a:lnTo>
                      <a:pt x="198" y="324"/>
                    </a:lnTo>
                    <a:lnTo>
                      <a:pt x="170" y="328"/>
                    </a:lnTo>
                    <a:lnTo>
                      <a:pt x="170" y="328"/>
                    </a:lnTo>
                    <a:lnTo>
                      <a:pt x="174" y="326"/>
                    </a:lnTo>
                    <a:lnTo>
                      <a:pt x="174" y="326"/>
                    </a:lnTo>
                    <a:lnTo>
                      <a:pt x="174" y="326"/>
                    </a:lnTo>
                    <a:lnTo>
                      <a:pt x="176" y="326"/>
                    </a:lnTo>
                    <a:lnTo>
                      <a:pt x="178" y="326"/>
                    </a:lnTo>
                    <a:lnTo>
                      <a:pt x="180" y="324"/>
                    </a:lnTo>
                    <a:lnTo>
                      <a:pt x="180" y="324"/>
                    </a:lnTo>
                    <a:lnTo>
                      <a:pt x="180" y="324"/>
                    </a:lnTo>
                    <a:lnTo>
                      <a:pt x="208" y="310"/>
                    </a:lnTo>
                    <a:lnTo>
                      <a:pt x="208" y="310"/>
                    </a:lnTo>
                    <a:lnTo>
                      <a:pt x="214" y="306"/>
                    </a:lnTo>
                    <a:lnTo>
                      <a:pt x="214" y="306"/>
                    </a:lnTo>
                    <a:lnTo>
                      <a:pt x="236" y="298"/>
                    </a:lnTo>
                    <a:lnTo>
                      <a:pt x="238" y="296"/>
                    </a:lnTo>
                    <a:lnTo>
                      <a:pt x="238" y="296"/>
                    </a:lnTo>
                    <a:lnTo>
                      <a:pt x="254" y="290"/>
                    </a:lnTo>
                    <a:lnTo>
                      <a:pt x="270" y="288"/>
                    </a:lnTo>
                    <a:lnTo>
                      <a:pt x="286" y="286"/>
                    </a:lnTo>
                    <a:lnTo>
                      <a:pt x="302" y="284"/>
                    </a:lnTo>
                    <a:lnTo>
                      <a:pt x="302" y="284"/>
                    </a:lnTo>
                    <a:lnTo>
                      <a:pt x="304" y="284"/>
                    </a:lnTo>
                    <a:lnTo>
                      <a:pt x="304" y="284"/>
                    </a:lnTo>
                    <a:lnTo>
                      <a:pt x="302" y="282"/>
                    </a:lnTo>
                    <a:lnTo>
                      <a:pt x="302" y="282"/>
                    </a:lnTo>
                    <a:lnTo>
                      <a:pt x="296" y="282"/>
                    </a:lnTo>
                    <a:lnTo>
                      <a:pt x="294" y="280"/>
                    </a:lnTo>
                    <a:lnTo>
                      <a:pt x="294" y="280"/>
                    </a:lnTo>
                    <a:lnTo>
                      <a:pt x="294" y="280"/>
                    </a:lnTo>
                    <a:lnTo>
                      <a:pt x="282" y="280"/>
                    </a:lnTo>
                    <a:lnTo>
                      <a:pt x="282" y="280"/>
                    </a:lnTo>
                    <a:lnTo>
                      <a:pt x="252" y="278"/>
                    </a:lnTo>
                    <a:lnTo>
                      <a:pt x="252" y="278"/>
                    </a:lnTo>
                    <a:close/>
                    <a:moveTo>
                      <a:pt x="302" y="306"/>
                    </a:moveTo>
                    <a:lnTo>
                      <a:pt x="302" y="306"/>
                    </a:lnTo>
                    <a:lnTo>
                      <a:pt x="298" y="312"/>
                    </a:lnTo>
                    <a:lnTo>
                      <a:pt x="298" y="312"/>
                    </a:lnTo>
                    <a:lnTo>
                      <a:pt x="298" y="314"/>
                    </a:lnTo>
                    <a:lnTo>
                      <a:pt x="298" y="314"/>
                    </a:lnTo>
                    <a:lnTo>
                      <a:pt x="298" y="314"/>
                    </a:lnTo>
                    <a:lnTo>
                      <a:pt x="300" y="308"/>
                    </a:lnTo>
                    <a:lnTo>
                      <a:pt x="300" y="308"/>
                    </a:lnTo>
                    <a:lnTo>
                      <a:pt x="302" y="306"/>
                    </a:lnTo>
                    <a:close/>
                    <a:moveTo>
                      <a:pt x="312" y="306"/>
                    </a:moveTo>
                    <a:lnTo>
                      <a:pt x="312" y="306"/>
                    </a:lnTo>
                    <a:close/>
                    <a:moveTo>
                      <a:pt x="312" y="304"/>
                    </a:moveTo>
                    <a:lnTo>
                      <a:pt x="312" y="304"/>
                    </a:lnTo>
                    <a:lnTo>
                      <a:pt x="318" y="300"/>
                    </a:lnTo>
                    <a:lnTo>
                      <a:pt x="318" y="300"/>
                    </a:lnTo>
                    <a:lnTo>
                      <a:pt x="320" y="302"/>
                    </a:lnTo>
                    <a:lnTo>
                      <a:pt x="320" y="302"/>
                    </a:lnTo>
                    <a:lnTo>
                      <a:pt x="314" y="304"/>
                    </a:lnTo>
                    <a:lnTo>
                      <a:pt x="314" y="304"/>
                    </a:lnTo>
                    <a:lnTo>
                      <a:pt x="312" y="304"/>
                    </a:lnTo>
                    <a:lnTo>
                      <a:pt x="312" y="304"/>
                    </a:lnTo>
                    <a:close/>
                    <a:moveTo>
                      <a:pt x="304" y="308"/>
                    </a:moveTo>
                    <a:lnTo>
                      <a:pt x="304" y="308"/>
                    </a:lnTo>
                    <a:lnTo>
                      <a:pt x="306" y="306"/>
                    </a:lnTo>
                    <a:lnTo>
                      <a:pt x="306" y="306"/>
                    </a:lnTo>
                    <a:lnTo>
                      <a:pt x="306" y="306"/>
                    </a:lnTo>
                    <a:lnTo>
                      <a:pt x="312" y="304"/>
                    </a:lnTo>
                    <a:lnTo>
                      <a:pt x="312" y="304"/>
                    </a:lnTo>
                    <a:lnTo>
                      <a:pt x="312" y="304"/>
                    </a:lnTo>
                    <a:lnTo>
                      <a:pt x="306" y="308"/>
                    </a:lnTo>
                    <a:lnTo>
                      <a:pt x="304" y="308"/>
                    </a:lnTo>
                    <a:close/>
                    <a:moveTo>
                      <a:pt x="284" y="310"/>
                    </a:moveTo>
                    <a:lnTo>
                      <a:pt x="284" y="310"/>
                    </a:lnTo>
                    <a:lnTo>
                      <a:pt x="280" y="320"/>
                    </a:lnTo>
                    <a:lnTo>
                      <a:pt x="280" y="320"/>
                    </a:lnTo>
                    <a:lnTo>
                      <a:pt x="280" y="320"/>
                    </a:lnTo>
                    <a:lnTo>
                      <a:pt x="280" y="320"/>
                    </a:lnTo>
                    <a:lnTo>
                      <a:pt x="284" y="310"/>
                    </a:lnTo>
                    <a:lnTo>
                      <a:pt x="284" y="310"/>
                    </a:lnTo>
                    <a:lnTo>
                      <a:pt x="284" y="310"/>
                    </a:lnTo>
                    <a:close/>
                    <a:moveTo>
                      <a:pt x="258" y="316"/>
                    </a:moveTo>
                    <a:lnTo>
                      <a:pt x="258" y="314"/>
                    </a:lnTo>
                    <a:lnTo>
                      <a:pt x="258" y="314"/>
                    </a:lnTo>
                    <a:lnTo>
                      <a:pt x="258" y="314"/>
                    </a:lnTo>
                    <a:lnTo>
                      <a:pt x="260" y="314"/>
                    </a:lnTo>
                    <a:lnTo>
                      <a:pt x="260" y="314"/>
                    </a:lnTo>
                    <a:lnTo>
                      <a:pt x="258" y="324"/>
                    </a:lnTo>
                    <a:lnTo>
                      <a:pt x="256" y="324"/>
                    </a:lnTo>
                    <a:lnTo>
                      <a:pt x="256" y="324"/>
                    </a:lnTo>
                    <a:lnTo>
                      <a:pt x="258" y="316"/>
                    </a:lnTo>
                    <a:lnTo>
                      <a:pt x="258" y="316"/>
                    </a:lnTo>
                    <a:close/>
                    <a:moveTo>
                      <a:pt x="254" y="316"/>
                    </a:moveTo>
                    <a:lnTo>
                      <a:pt x="254" y="314"/>
                    </a:lnTo>
                    <a:lnTo>
                      <a:pt x="256" y="314"/>
                    </a:lnTo>
                    <a:lnTo>
                      <a:pt x="254" y="316"/>
                    </a:lnTo>
                    <a:lnTo>
                      <a:pt x="254" y="316"/>
                    </a:lnTo>
                    <a:lnTo>
                      <a:pt x="254" y="326"/>
                    </a:lnTo>
                    <a:lnTo>
                      <a:pt x="252" y="326"/>
                    </a:lnTo>
                    <a:lnTo>
                      <a:pt x="252" y="326"/>
                    </a:lnTo>
                    <a:lnTo>
                      <a:pt x="254" y="316"/>
                    </a:lnTo>
                    <a:lnTo>
                      <a:pt x="254" y="316"/>
                    </a:lnTo>
                    <a:close/>
                    <a:moveTo>
                      <a:pt x="264" y="314"/>
                    </a:moveTo>
                    <a:lnTo>
                      <a:pt x="264" y="314"/>
                    </a:lnTo>
                    <a:lnTo>
                      <a:pt x="264" y="314"/>
                    </a:lnTo>
                    <a:lnTo>
                      <a:pt x="264" y="314"/>
                    </a:lnTo>
                    <a:lnTo>
                      <a:pt x="268" y="312"/>
                    </a:lnTo>
                    <a:lnTo>
                      <a:pt x="268" y="312"/>
                    </a:lnTo>
                    <a:lnTo>
                      <a:pt x="264" y="324"/>
                    </a:lnTo>
                    <a:lnTo>
                      <a:pt x="262" y="324"/>
                    </a:lnTo>
                    <a:lnTo>
                      <a:pt x="264" y="314"/>
                    </a:lnTo>
                    <a:close/>
                    <a:moveTo>
                      <a:pt x="270" y="314"/>
                    </a:moveTo>
                    <a:lnTo>
                      <a:pt x="270" y="312"/>
                    </a:lnTo>
                    <a:lnTo>
                      <a:pt x="270" y="312"/>
                    </a:lnTo>
                    <a:lnTo>
                      <a:pt x="274" y="312"/>
                    </a:lnTo>
                    <a:lnTo>
                      <a:pt x="274" y="312"/>
                    </a:lnTo>
                    <a:lnTo>
                      <a:pt x="274" y="312"/>
                    </a:lnTo>
                    <a:lnTo>
                      <a:pt x="270" y="322"/>
                    </a:lnTo>
                    <a:lnTo>
                      <a:pt x="270" y="322"/>
                    </a:lnTo>
                    <a:lnTo>
                      <a:pt x="270" y="322"/>
                    </a:lnTo>
                    <a:lnTo>
                      <a:pt x="268" y="324"/>
                    </a:lnTo>
                    <a:lnTo>
                      <a:pt x="268" y="324"/>
                    </a:lnTo>
                    <a:lnTo>
                      <a:pt x="270" y="314"/>
                    </a:lnTo>
                    <a:lnTo>
                      <a:pt x="270" y="314"/>
                    </a:lnTo>
                    <a:close/>
                    <a:moveTo>
                      <a:pt x="278" y="312"/>
                    </a:moveTo>
                    <a:lnTo>
                      <a:pt x="278" y="312"/>
                    </a:lnTo>
                    <a:lnTo>
                      <a:pt x="278" y="312"/>
                    </a:lnTo>
                    <a:lnTo>
                      <a:pt x="280" y="312"/>
                    </a:lnTo>
                    <a:lnTo>
                      <a:pt x="280" y="312"/>
                    </a:lnTo>
                    <a:lnTo>
                      <a:pt x="276" y="320"/>
                    </a:lnTo>
                    <a:lnTo>
                      <a:pt x="276" y="320"/>
                    </a:lnTo>
                    <a:lnTo>
                      <a:pt x="274" y="322"/>
                    </a:lnTo>
                    <a:lnTo>
                      <a:pt x="274" y="322"/>
                    </a:lnTo>
                    <a:lnTo>
                      <a:pt x="278" y="314"/>
                    </a:lnTo>
                    <a:lnTo>
                      <a:pt x="278" y="312"/>
                    </a:lnTo>
                    <a:close/>
                    <a:moveTo>
                      <a:pt x="254" y="330"/>
                    </a:moveTo>
                    <a:lnTo>
                      <a:pt x="254" y="330"/>
                    </a:lnTo>
                    <a:close/>
                    <a:moveTo>
                      <a:pt x="290" y="310"/>
                    </a:moveTo>
                    <a:lnTo>
                      <a:pt x="290" y="310"/>
                    </a:lnTo>
                    <a:lnTo>
                      <a:pt x="286" y="318"/>
                    </a:lnTo>
                    <a:lnTo>
                      <a:pt x="284" y="318"/>
                    </a:lnTo>
                    <a:lnTo>
                      <a:pt x="284" y="318"/>
                    </a:lnTo>
                    <a:lnTo>
                      <a:pt x="288" y="310"/>
                    </a:lnTo>
                    <a:lnTo>
                      <a:pt x="288" y="310"/>
                    </a:lnTo>
                    <a:lnTo>
                      <a:pt x="288" y="310"/>
                    </a:lnTo>
                    <a:lnTo>
                      <a:pt x="290" y="310"/>
                    </a:lnTo>
                    <a:lnTo>
                      <a:pt x="290" y="310"/>
                    </a:lnTo>
                    <a:close/>
                    <a:moveTo>
                      <a:pt x="270" y="328"/>
                    </a:moveTo>
                    <a:lnTo>
                      <a:pt x="270" y="328"/>
                    </a:lnTo>
                    <a:lnTo>
                      <a:pt x="264" y="330"/>
                    </a:lnTo>
                    <a:lnTo>
                      <a:pt x="266" y="328"/>
                    </a:lnTo>
                    <a:lnTo>
                      <a:pt x="266" y="328"/>
                    </a:lnTo>
                    <a:lnTo>
                      <a:pt x="266" y="328"/>
                    </a:lnTo>
                    <a:lnTo>
                      <a:pt x="268" y="326"/>
                    </a:lnTo>
                    <a:lnTo>
                      <a:pt x="270" y="326"/>
                    </a:lnTo>
                    <a:lnTo>
                      <a:pt x="270" y="328"/>
                    </a:lnTo>
                    <a:lnTo>
                      <a:pt x="270" y="328"/>
                    </a:lnTo>
                    <a:close/>
                    <a:moveTo>
                      <a:pt x="264" y="330"/>
                    </a:moveTo>
                    <a:lnTo>
                      <a:pt x="264" y="330"/>
                    </a:lnTo>
                    <a:lnTo>
                      <a:pt x="256" y="332"/>
                    </a:lnTo>
                    <a:lnTo>
                      <a:pt x="256" y="332"/>
                    </a:lnTo>
                    <a:lnTo>
                      <a:pt x="240" y="334"/>
                    </a:lnTo>
                    <a:lnTo>
                      <a:pt x="224" y="336"/>
                    </a:lnTo>
                    <a:lnTo>
                      <a:pt x="222" y="336"/>
                    </a:lnTo>
                    <a:lnTo>
                      <a:pt x="222" y="336"/>
                    </a:lnTo>
                    <a:lnTo>
                      <a:pt x="206" y="334"/>
                    </a:lnTo>
                    <a:lnTo>
                      <a:pt x="206" y="334"/>
                    </a:lnTo>
                    <a:lnTo>
                      <a:pt x="206" y="334"/>
                    </a:lnTo>
                    <a:lnTo>
                      <a:pt x="202" y="334"/>
                    </a:lnTo>
                    <a:lnTo>
                      <a:pt x="200" y="334"/>
                    </a:lnTo>
                    <a:lnTo>
                      <a:pt x="200" y="334"/>
                    </a:lnTo>
                    <a:lnTo>
                      <a:pt x="200" y="330"/>
                    </a:lnTo>
                    <a:lnTo>
                      <a:pt x="200" y="330"/>
                    </a:lnTo>
                    <a:lnTo>
                      <a:pt x="200" y="330"/>
                    </a:lnTo>
                    <a:lnTo>
                      <a:pt x="200" y="332"/>
                    </a:lnTo>
                    <a:lnTo>
                      <a:pt x="202" y="330"/>
                    </a:lnTo>
                    <a:lnTo>
                      <a:pt x="202" y="330"/>
                    </a:lnTo>
                    <a:lnTo>
                      <a:pt x="202" y="332"/>
                    </a:lnTo>
                    <a:lnTo>
                      <a:pt x="202" y="332"/>
                    </a:lnTo>
                    <a:lnTo>
                      <a:pt x="204" y="332"/>
                    </a:lnTo>
                    <a:lnTo>
                      <a:pt x="206" y="332"/>
                    </a:lnTo>
                    <a:lnTo>
                      <a:pt x="206" y="332"/>
                    </a:lnTo>
                    <a:lnTo>
                      <a:pt x="206" y="328"/>
                    </a:lnTo>
                    <a:lnTo>
                      <a:pt x="206" y="328"/>
                    </a:lnTo>
                    <a:lnTo>
                      <a:pt x="206" y="328"/>
                    </a:lnTo>
                    <a:lnTo>
                      <a:pt x="210" y="326"/>
                    </a:lnTo>
                    <a:lnTo>
                      <a:pt x="210" y="326"/>
                    </a:lnTo>
                    <a:lnTo>
                      <a:pt x="208" y="328"/>
                    </a:lnTo>
                    <a:lnTo>
                      <a:pt x="208" y="330"/>
                    </a:lnTo>
                    <a:lnTo>
                      <a:pt x="210" y="332"/>
                    </a:lnTo>
                    <a:lnTo>
                      <a:pt x="210" y="332"/>
                    </a:lnTo>
                    <a:lnTo>
                      <a:pt x="210" y="332"/>
                    </a:lnTo>
                    <a:lnTo>
                      <a:pt x="214" y="326"/>
                    </a:lnTo>
                    <a:lnTo>
                      <a:pt x="214" y="324"/>
                    </a:lnTo>
                    <a:lnTo>
                      <a:pt x="214" y="324"/>
                    </a:lnTo>
                    <a:lnTo>
                      <a:pt x="214" y="324"/>
                    </a:lnTo>
                    <a:lnTo>
                      <a:pt x="216" y="324"/>
                    </a:lnTo>
                    <a:lnTo>
                      <a:pt x="216" y="324"/>
                    </a:lnTo>
                    <a:lnTo>
                      <a:pt x="214" y="328"/>
                    </a:lnTo>
                    <a:lnTo>
                      <a:pt x="214" y="330"/>
                    </a:lnTo>
                    <a:lnTo>
                      <a:pt x="214" y="330"/>
                    </a:lnTo>
                    <a:lnTo>
                      <a:pt x="214" y="332"/>
                    </a:lnTo>
                    <a:lnTo>
                      <a:pt x="216" y="330"/>
                    </a:lnTo>
                    <a:lnTo>
                      <a:pt x="216" y="330"/>
                    </a:lnTo>
                    <a:lnTo>
                      <a:pt x="218" y="328"/>
                    </a:lnTo>
                    <a:lnTo>
                      <a:pt x="220" y="324"/>
                    </a:lnTo>
                    <a:lnTo>
                      <a:pt x="220" y="322"/>
                    </a:lnTo>
                    <a:lnTo>
                      <a:pt x="220" y="322"/>
                    </a:lnTo>
                    <a:lnTo>
                      <a:pt x="250" y="316"/>
                    </a:lnTo>
                    <a:lnTo>
                      <a:pt x="250" y="316"/>
                    </a:lnTo>
                    <a:lnTo>
                      <a:pt x="248" y="326"/>
                    </a:lnTo>
                    <a:lnTo>
                      <a:pt x="246" y="326"/>
                    </a:lnTo>
                    <a:lnTo>
                      <a:pt x="246" y="326"/>
                    </a:lnTo>
                    <a:lnTo>
                      <a:pt x="248" y="320"/>
                    </a:lnTo>
                    <a:lnTo>
                      <a:pt x="246" y="318"/>
                    </a:lnTo>
                    <a:lnTo>
                      <a:pt x="246" y="318"/>
                    </a:lnTo>
                    <a:lnTo>
                      <a:pt x="246" y="318"/>
                    </a:lnTo>
                    <a:lnTo>
                      <a:pt x="244" y="320"/>
                    </a:lnTo>
                    <a:lnTo>
                      <a:pt x="244" y="320"/>
                    </a:lnTo>
                    <a:lnTo>
                      <a:pt x="244" y="326"/>
                    </a:lnTo>
                    <a:lnTo>
                      <a:pt x="242" y="326"/>
                    </a:lnTo>
                    <a:lnTo>
                      <a:pt x="242" y="326"/>
                    </a:lnTo>
                    <a:lnTo>
                      <a:pt x="242" y="320"/>
                    </a:lnTo>
                    <a:lnTo>
                      <a:pt x="242" y="318"/>
                    </a:lnTo>
                    <a:lnTo>
                      <a:pt x="242" y="318"/>
                    </a:lnTo>
                    <a:lnTo>
                      <a:pt x="240" y="318"/>
                    </a:lnTo>
                    <a:lnTo>
                      <a:pt x="240" y="320"/>
                    </a:lnTo>
                    <a:lnTo>
                      <a:pt x="240" y="320"/>
                    </a:lnTo>
                    <a:lnTo>
                      <a:pt x="238" y="328"/>
                    </a:lnTo>
                    <a:lnTo>
                      <a:pt x="238" y="328"/>
                    </a:lnTo>
                    <a:lnTo>
                      <a:pt x="236" y="328"/>
                    </a:lnTo>
                    <a:lnTo>
                      <a:pt x="236" y="328"/>
                    </a:lnTo>
                    <a:lnTo>
                      <a:pt x="236" y="328"/>
                    </a:lnTo>
                    <a:lnTo>
                      <a:pt x="236" y="322"/>
                    </a:lnTo>
                    <a:lnTo>
                      <a:pt x="236" y="322"/>
                    </a:lnTo>
                    <a:lnTo>
                      <a:pt x="236" y="322"/>
                    </a:lnTo>
                    <a:lnTo>
                      <a:pt x="234" y="322"/>
                    </a:lnTo>
                    <a:lnTo>
                      <a:pt x="232" y="322"/>
                    </a:lnTo>
                    <a:lnTo>
                      <a:pt x="232" y="322"/>
                    </a:lnTo>
                    <a:lnTo>
                      <a:pt x="232" y="328"/>
                    </a:lnTo>
                    <a:lnTo>
                      <a:pt x="232" y="328"/>
                    </a:lnTo>
                    <a:lnTo>
                      <a:pt x="230" y="328"/>
                    </a:lnTo>
                    <a:lnTo>
                      <a:pt x="230" y="328"/>
                    </a:lnTo>
                    <a:lnTo>
                      <a:pt x="230" y="324"/>
                    </a:lnTo>
                    <a:lnTo>
                      <a:pt x="230" y="322"/>
                    </a:lnTo>
                    <a:lnTo>
                      <a:pt x="228" y="322"/>
                    </a:lnTo>
                    <a:lnTo>
                      <a:pt x="228" y="322"/>
                    </a:lnTo>
                    <a:lnTo>
                      <a:pt x="228" y="324"/>
                    </a:lnTo>
                    <a:lnTo>
                      <a:pt x="228" y="324"/>
                    </a:lnTo>
                    <a:lnTo>
                      <a:pt x="226" y="328"/>
                    </a:lnTo>
                    <a:lnTo>
                      <a:pt x="226" y="328"/>
                    </a:lnTo>
                    <a:lnTo>
                      <a:pt x="224" y="328"/>
                    </a:lnTo>
                    <a:lnTo>
                      <a:pt x="224" y="328"/>
                    </a:lnTo>
                    <a:lnTo>
                      <a:pt x="224" y="324"/>
                    </a:lnTo>
                    <a:lnTo>
                      <a:pt x="224" y="324"/>
                    </a:lnTo>
                    <a:lnTo>
                      <a:pt x="222" y="322"/>
                    </a:lnTo>
                    <a:lnTo>
                      <a:pt x="222" y="324"/>
                    </a:lnTo>
                    <a:lnTo>
                      <a:pt x="220" y="324"/>
                    </a:lnTo>
                    <a:lnTo>
                      <a:pt x="220" y="324"/>
                    </a:lnTo>
                    <a:lnTo>
                      <a:pt x="220" y="330"/>
                    </a:lnTo>
                    <a:lnTo>
                      <a:pt x="220" y="330"/>
                    </a:lnTo>
                    <a:lnTo>
                      <a:pt x="220" y="332"/>
                    </a:lnTo>
                    <a:lnTo>
                      <a:pt x="220" y="332"/>
                    </a:lnTo>
                    <a:lnTo>
                      <a:pt x="218" y="334"/>
                    </a:lnTo>
                    <a:lnTo>
                      <a:pt x="220" y="332"/>
                    </a:lnTo>
                    <a:lnTo>
                      <a:pt x="220" y="332"/>
                    </a:lnTo>
                    <a:lnTo>
                      <a:pt x="222" y="334"/>
                    </a:lnTo>
                    <a:lnTo>
                      <a:pt x="222" y="334"/>
                    </a:lnTo>
                    <a:lnTo>
                      <a:pt x="224" y="332"/>
                    </a:lnTo>
                    <a:lnTo>
                      <a:pt x="226" y="332"/>
                    </a:lnTo>
                    <a:lnTo>
                      <a:pt x="226" y="332"/>
                    </a:lnTo>
                    <a:lnTo>
                      <a:pt x="226" y="332"/>
                    </a:lnTo>
                    <a:lnTo>
                      <a:pt x="228" y="332"/>
                    </a:lnTo>
                    <a:lnTo>
                      <a:pt x="228" y="332"/>
                    </a:lnTo>
                    <a:lnTo>
                      <a:pt x="228" y="330"/>
                    </a:lnTo>
                    <a:lnTo>
                      <a:pt x="228" y="330"/>
                    </a:lnTo>
                    <a:lnTo>
                      <a:pt x="230" y="330"/>
                    </a:lnTo>
                    <a:lnTo>
                      <a:pt x="230" y="332"/>
                    </a:lnTo>
                    <a:lnTo>
                      <a:pt x="230" y="332"/>
                    </a:lnTo>
                    <a:lnTo>
                      <a:pt x="230" y="332"/>
                    </a:lnTo>
                    <a:lnTo>
                      <a:pt x="232" y="334"/>
                    </a:lnTo>
                    <a:lnTo>
                      <a:pt x="234" y="332"/>
                    </a:lnTo>
                    <a:lnTo>
                      <a:pt x="234" y="330"/>
                    </a:lnTo>
                    <a:lnTo>
                      <a:pt x="234" y="330"/>
                    </a:lnTo>
                    <a:lnTo>
                      <a:pt x="234" y="330"/>
                    </a:lnTo>
                    <a:lnTo>
                      <a:pt x="236" y="330"/>
                    </a:lnTo>
                    <a:lnTo>
                      <a:pt x="236" y="332"/>
                    </a:lnTo>
                    <a:lnTo>
                      <a:pt x="236" y="334"/>
                    </a:lnTo>
                    <a:lnTo>
                      <a:pt x="236" y="334"/>
                    </a:lnTo>
                    <a:lnTo>
                      <a:pt x="238" y="334"/>
                    </a:lnTo>
                    <a:lnTo>
                      <a:pt x="240" y="334"/>
                    </a:lnTo>
                    <a:lnTo>
                      <a:pt x="240" y="334"/>
                    </a:lnTo>
                    <a:lnTo>
                      <a:pt x="240" y="332"/>
                    </a:lnTo>
                    <a:lnTo>
                      <a:pt x="242" y="332"/>
                    </a:lnTo>
                    <a:lnTo>
                      <a:pt x="242" y="332"/>
                    </a:lnTo>
                    <a:lnTo>
                      <a:pt x="244" y="332"/>
                    </a:lnTo>
                    <a:lnTo>
                      <a:pt x="244" y="332"/>
                    </a:lnTo>
                    <a:lnTo>
                      <a:pt x="246" y="332"/>
                    </a:lnTo>
                    <a:lnTo>
                      <a:pt x="246" y="332"/>
                    </a:lnTo>
                    <a:lnTo>
                      <a:pt x="246" y="332"/>
                    </a:lnTo>
                    <a:lnTo>
                      <a:pt x="246" y="332"/>
                    </a:lnTo>
                    <a:lnTo>
                      <a:pt x="252" y="330"/>
                    </a:lnTo>
                    <a:lnTo>
                      <a:pt x="252" y="330"/>
                    </a:lnTo>
                    <a:lnTo>
                      <a:pt x="254" y="330"/>
                    </a:lnTo>
                    <a:lnTo>
                      <a:pt x="256" y="330"/>
                    </a:lnTo>
                    <a:lnTo>
                      <a:pt x="256" y="330"/>
                    </a:lnTo>
                    <a:lnTo>
                      <a:pt x="258" y="330"/>
                    </a:lnTo>
                    <a:lnTo>
                      <a:pt x="258" y="330"/>
                    </a:lnTo>
                    <a:lnTo>
                      <a:pt x="260" y="328"/>
                    </a:lnTo>
                    <a:lnTo>
                      <a:pt x="260" y="328"/>
                    </a:lnTo>
                    <a:lnTo>
                      <a:pt x="262" y="328"/>
                    </a:lnTo>
                    <a:lnTo>
                      <a:pt x="262" y="328"/>
                    </a:lnTo>
                    <a:lnTo>
                      <a:pt x="264" y="330"/>
                    </a:lnTo>
                    <a:close/>
                    <a:moveTo>
                      <a:pt x="296" y="308"/>
                    </a:moveTo>
                    <a:lnTo>
                      <a:pt x="296" y="308"/>
                    </a:lnTo>
                    <a:lnTo>
                      <a:pt x="292" y="316"/>
                    </a:lnTo>
                    <a:lnTo>
                      <a:pt x="292" y="316"/>
                    </a:lnTo>
                    <a:lnTo>
                      <a:pt x="290" y="316"/>
                    </a:lnTo>
                    <a:lnTo>
                      <a:pt x="290" y="316"/>
                    </a:lnTo>
                    <a:lnTo>
                      <a:pt x="294" y="310"/>
                    </a:lnTo>
                    <a:lnTo>
                      <a:pt x="294" y="308"/>
                    </a:lnTo>
                    <a:lnTo>
                      <a:pt x="296" y="308"/>
                    </a:lnTo>
                    <a:close/>
                    <a:moveTo>
                      <a:pt x="348" y="208"/>
                    </a:moveTo>
                    <a:lnTo>
                      <a:pt x="348" y="208"/>
                    </a:lnTo>
                    <a:lnTo>
                      <a:pt x="346" y="216"/>
                    </a:lnTo>
                    <a:lnTo>
                      <a:pt x="346" y="216"/>
                    </a:lnTo>
                    <a:lnTo>
                      <a:pt x="346" y="210"/>
                    </a:lnTo>
                    <a:lnTo>
                      <a:pt x="346" y="208"/>
                    </a:lnTo>
                    <a:lnTo>
                      <a:pt x="348" y="210"/>
                    </a:lnTo>
                    <a:lnTo>
                      <a:pt x="348" y="208"/>
                    </a:lnTo>
                    <a:close/>
                    <a:moveTo>
                      <a:pt x="226" y="200"/>
                    </a:moveTo>
                    <a:lnTo>
                      <a:pt x="226" y="200"/>
                    </a:lnTo>
                    <a:close/>
                    <a:moveTo>
                      <a:pt x="224" y="218"/>
                    </a:moveTo>
                    <a:lnTo>
                      <a:pt x="224" y="218"/>
                    </a:lnTo>
                    <a:lnTo>
                      <a:pt x="224" y="218"/>
                    </a:lnTo>
                    <a:lnTo>
                      <a:pt x="224" y="224"/>
                    </a:lnTo>
                    <a:lnTo>
                      <a:pt x="224" y="224"/>
                    </a:lnTo>
                    <a:lnTo>
                      <a:pt x="224" y="218"/>
                    </a:lnTo>
                    <a:lnTo>
                      <a:pt x="224" y="218"/>
                    </a:lnTo>
                    <a:close/>
                    <a:moveTo>
                      <a:pt x="226" y="214"/>
                    </a:moveTo>
                    <a:lnTo>
                      <a:pt x="226" y="214"/>
                    </a:lnTo>
                    <a:lnTo>
                      <a:pt x="226" y="214"/>
                    </a:lnTo>
                    <a:lnTo>
                      <a:pt x="226" y="214"/>
                    </a:lnTo>
                    <a:close/>
                    <a:moveTo>
                      <a:pt x="228" y="206"/>
                    </a:moveTo>
                    <a:lnTo>
                      <a:pt x="228" y="206"/>
                    </a:lnTo>
                    <a:lnTo>
                      <a:pt x="228" y="208"/>
                    </a:lnTo>
                    <a:lnTo>
                      <a:pt x="228" y="206"/>
                    </a:lnTo>
                    <a:close/>
                    <a:moveTo>
                      <a:pt x="230" y="204"/>
                    </a:moveTo>
                    <a:lnTo>
                      <a:pt x="230" y="204"/>
                    </a:lnTo>
                    <a:lnTo>
                      <a:pt x="230" y="204"/>
                    </a:lnTo>
                    <a:lnTo>
                      <a:pt x="230" y="204"/>
                    </a:lnTo>
                    <a:lnTo>
                      <a:pt x="230" y="204"/>
                    </a:lnTo>
                    <a:lnTo>
                      <a:pt x="226" y="200"/>
                    </a:lnTo>
                    <a:lnTo>
                      <a:pt x="226" y="200"/>
                    </a:lnTo>
                    <a:lnTo>
                      <a:pt x="228" y="198"/>
                    </a:lnTo>
                    <a:lnTo>
                      <a:pt x="228" y="200"/>
                    </a:lnTo>
                    <a:lnTo>
                      <a:pt x="230" y="204"/>
                    </a:lnTo>
                    <a:close/>
                    <a:moveTo>
                      <a:pt x="228" y="196"/>
                    </a:moveTo>
                    <a:lnTo>
                      <a:pt x="228" y="196"/>
                    </a:lnTo>
                    <a:lnTo>
                      <a:pt x="232" y="194"/>
                    </a:lnTo>
                    <a:lnTo>
                      <a:pt x="232" y="194"/>
                    </a:lnTo>
                    <a:lnTo>
                      <a:pt x="238" y="192"/>
                    </a:lnTo>
                    <a:lnTo>
                      <a:pt x="238" y="192"/>
                    </a:lnTo>
                    <a:lnTo>
                      <a:pt x="242" y="192"/>
                    </a:lnTo>
                    <a:lnTo>
                      <a:pt x="242" y="192"/>
                    </a:lnTo>
                    <a:lnTo>
                      <a:pt x="240" y="192"/>
                    </a:lnTo>
                    <a:lnTo>
                      <a:pt x="240" y="192"/>
                    </a:lnTo>
                    <a:lnTo>
                      <a:pt x="238" y="192"/>
                    </a:lnTo>
                    <a:lnTo>
                      <a:pt x="238" y="194"/>
                    </a:lnTo>
                    <a:lnTo>
                      <a:pt x="240" y="196"/>
                    </a:lnTo>
                    <a:lnTo>
                      <a:pt x="238" y="196"/>
                    </a:lnTo>
                    <a:lnTo>
                      <a:pt x="238" y="196"/>
                    </a:lnTo>
                    <a:lnTo>
                      <a:pt x="236" y="194"/>
                    </a:lnTo>
                    <a:lnTo>
                      <a:pt x="236" y="194"/>
                    </a:lnTo>
                    <a:lnTo>
                      <a:pt x="236" y="194"/>
                    </a:lnTo>
                    <a:lnTo>
                      <a:pt x="234" y="194"/>
                    </a:lnTo>
                    <a:lnTo>
                      <a:pt x="234" y="196"/>
                    </a:lnTo>
                    <a:lnTo>
                      <a:pt x="236" y="198"/>
                    </a:lnTo>
                    <a:lnTo>
                      <a:pt x="234" y="198"/>
                    </a:lnTo>
                    <a:lnTo>
                      <a:pt x="232" y="194"/>
                    </a:lnTo>
                    <a:lnTo>
                      <a:pt x="232" y="194"/>
                    </a:lnTo>
                    <a:lnTo>
                      <a:pt x="232" y="194"/>
                    </a:lnTo>
                    <a:lnTo>
                      <a:pt x="230" y="196"/>
                    </a:lnTo>
                    <a:lnTo>
                      <a:pt x="230" y="196"/>
                    </a:lnTo>
                    <a:lnTo>
                      <a:pt x="232" y="200"/>
                    </a:lnTo>
                    <a:lnTo>
                      <a:pt x="232" y="200"/>
                    </a:lnTo>
                    <a:lnTo>
                      <a:pt x="232" y="200"/>
                    </a:lnTo>
                    <a:lnTo>
                      <a:pt x="230" y="198"/>
                    </a:lnTo>
                    <a:lnTo>
                      <a:pt x="228" y="196"/>
                    </a:lnTo>
                    <a:lnTo>
                      <a:pt x="228" y="196"/>
                    </a:lnTo>
                    <a:lnTo>
                      <a:pt x="228" y="196"/>
                    </a:lnTo>
                    <a:close/>
                    <a:moveTo>
                      <a:pt x="214" y="206"/>
                    </a:moveTo>
                    <a:lnTo>
                      <a:pt x="214" y="206"/>
                    </a:lnTo>
                    <a:lnTo>
                      <a:pt x="216" y="198"/>
                    </a:lnTo>
                    <a:lnTo>
                      <a:pt x="216" y="196"/>
                    </a:lnTo>
                    <a:lnTo>
                      <a:pt x="216" y="196"/>
                    </a:lnTo>
                    <a:lnTo>
                      <a:pt x="214" y="196"/>
                    </a:lnTo>
                    <a:lnTo>
                      <a:pt x="214" y="196"/>
                    </a:lnTo>
                    <a:lnTo>
                      <a:pt x="208" y="206"/>
                    </a:lnTo>
                    <a:lnTo>
                      <a:pt x="208" y="206"/>
                    </a:lnTo>
                    <a:lnTo>
                      <a:pt x="210" y="200"/>
                    </a:lnTo>
                    <a:lnTo>
                      <a:pt x="214" y="196"/>
                    </a:lnTo>
                    <a:lnTo>
                      <a:pt x="224" y="190"/>
                    </a:lnTo>
                    <a:lnTo>
                      <a:pt x="224" y="190"/>
                    </a:lnTo>
                    <a:lnTo>
                      <a:pt x="224" y="192"/>
                    </a:lnTo>
                    <a:lnTo>
                      <a:pt x="226" y="192"/>
                    </a:lnTo>
                    <a:lnTo>
                      <a:pt x="228" y="192"/>
                    </a:lnTo>
                    <a:lnTo>
                      <a:pt x="228" y="190"/>
                    </a:lnTo>
                    <a:lnTo>
                      <a:pt x="226" y="188"/>
                    </a:lnTo>
                    <a:lnTo>
                      <a:pt x="226" y="188"/>
                    </a:lnTo>
                    <a:lnTo>
                      <a:pt x="226" y="188"/>
                    </a:lnTo>
                    <a:lnTo>
                      <a:pt x="234" y="186"/>
                    </a:lnTo>
                    <a:lnTo>
                      <a:pt x="234" y="186"/>
                    </a:lnTo>
                    <a:lnTo>
                      <a:pt x="248" y="184"/>
                    </a:lnTo>
                    <a:lnTo>
                      <a:pt x="248" y="184"/>
                    </a:lnTo>
                    <a:lnTo>
                      <a:pt x="248" y="186"/>
                    </a:lnTo>
                    <a:lnTo>
                      <a:pt x="246" y="186"/>
                    </a:lnTo>
                    <a:lnTo>
                      <a:pt x="246" y="188"/>
                    </a:lnTo>
                    <a:lnTo>
                      <a:pt x="246" y="188"/>
                    </a:lnTo>
                    <a:lnTo>
                      <a:pt x="244" y="188"/>
                    </a:lnTo>
                    <a:lnTo>
                      <a:pt x="244" y="186"/>
                    </a:lnTo>
                    <a:lnTo>
                      <a:pt x="244" y="186"/>
                    </a:lnTo>
                    <a:lnTo>
                      <a:pt x="242" y="186"/>
                    </a:lnTo>
                    <a:lnTo>
                      <a:pt x="240" y="186"/>
                    </a:lnTo>
                    <a:lnTo>
                      <a:pt x="240" y="188"/>
                    </a:lnTo>
                    <a:lnTo>
                      <a:pt x="240" y="188"/>
                    </a:lnTo>
                    <a:lnTo>
                      <a:pt x="240" y="188"/>
                    </a:lnTo>
                    <a:lnTo>
                      <a:pt x="240" y="188"/>
                    </a:lnTo>
                    <a:lnTo>
                      <a:pt x="238" y="186"/>
                    </a:lnTo>
                    <a:lnTo>
                      <a:pt x="236" y="188"/>
                    </a:lnTo>
                    <a:lnTo>
                      <a:pt x="236" y="188"/>
                    </a:lnTo>
                    <a:lnTo>
                      <a:pt x="236" y="190"/>
                    </a:lnTo>
                    <a:lnTo>
                      <a:pt x="236" y="190"/>
                    </a:lnTo>
                    <a:lnTo>
                      <a:pt x="236" y="188"/>
                    </a:lnTo>
                    <a:lnTo>
                      <a:pt x="236" y="188"/>
                    </a:lnTo>
                    <a:lnTo>
                      <a:pt x="234" y="186"/>
                    </a:lnTo>
                    <a:lnTo>
                      <a:pt x="232" y="188"/>
                    </a:lnTo>
                    <a:lnTo>
                      <a:pt x="232" y="188"/>
                    </a:lnTo>
                    <a:lnTo>
                      <a:pt x="232" y="190"/>
                    </a:lnTo>
                    <a:lnTo>
                      <a:pt x="232" y="190"/>
                    </a:lnTo>
                    <a:lnTo>
                      <a:pt x="232" y="190"/>
                    </a:lnTo>
                    <a:lnTo>
                      <a:pt x="232" y="190"/>
                    </a:lnTo>
                    <a:lnTo>
                      <a:pt x="232" y="188"/>
                    </a:lnTo>
                    <a:lnTo>
                      <a:pt x="230" y="188"/>
                    </a:lnTo>
                    <a:lnTo>
                      <a:pt x="228" y="188"/>
                    </a:lnTo>
                    <a:lnTo>
                      <a:pt x="228" y="190"/>
                    </a:lnTo>
                    <a:lnTo>
                      <a:pt x="228" y="192"/>
                    </a:lnTo>
                    <a:lnTo>
                      <a:pt x="228" y="192"/>
                    </a:lnTo>
                    <a:lnTo>
                      <a:pt x="228" y="192"/>
                    </a:lnTo>
                    <a:lnTo>
                      <a:pt x="220" y="198"/>
                    </a:lnTo>
                    <a:lnTo>
                      <a:pt x="214" y="206"/>
                    </a:lnTo>
                    <a:lnTo>
                      <a:pt x="214" y="206"/>
                    </a:lnTo>
                    <a:close/>
                    <a:moveTo>
                      <a:pt x="154" y="178"/>
                    </a:moveTo>
                    <a:lnTo>
                      <a:pt x="154" y="178"/>
                    </a:lnTo>
                    <a:lnTo>
                      <a:pt x="150" y="180"/>
                    </a:lnTo>
                    <a:lnTo>
                      <a:pt x="150" y="180"/>
                    </a:lnTo>
                    <a:lnTo>
                      <a:pt x="140" y="182"/>
                    </a:lnTo>
                    <a:lnTo>
                      <a:pt x="140" y="182"/>
                    </a:lnTo>
                    <a:lnTo>
                      <a:pt x="146" y="180"/>
                    </a:lnTo>
                    <a:lnTo>
                      <a:pt x="146" y="180"/>
                    </a:lnTo>
                    <a:lnTo>
                      <a:pt x="156" y="176"/>
                    </a:lnTo>
                    <a:lnTo>
                      <a:pt x="168" y="174"/>
                    </a:lnTo>
                    <a:lnTo>
                      <a:pt x="192" y="172"/>
                    </a:lnTo>
                    <a:lnTo>
                      <a:pt x="192" y="172"/>
                    </a:lnTo>
                    <a:lnTo>
                      <a:pt x="216" y="170"/>
                    </a:lnTo>
                    <a:lnTo>
                      <a:pt x="216" y="170"/>
                    </a:lnTo>
                    <a:lnTo>
                      <a:pt x="232" y="166"/>
                    </a:lnTo>
                    <a:lnTo>
                      <a:pt x="246" y="162"/>
                    </a:lnTo>
                    <a:lnTo>
                      <a:pt x="246" y="160"/>
                    </a:lnTo>
                    <a:lnTo>
                      <a:pt x="246" y="160"/>
                    </a:lnTo>
                    <a:lnTo>
                      <a:pt x="246" y="160"/>
                    </a:lnTo>
                    <a:lnTo>
                      <a:pt x="258" y="156"/>
                    </a:lnTo>
                    <a:lnTo>
                      <a:pt x="258" y="156"/>
                    </a:lnTo>
                    <a:lnTo>
                      <a:pt x="260" y="156"/>
                    </a:lnTo>
                    <a:lnTo>
                      <a:pt x="260" y="154"/>
                    </a:lnTo>
                    <a:lnTo>
                      <a:pt x="260" y="152"/>
                    </a:lnTo>
                    <a:lnTo>
                      <a:pt x="258" y="152"/>
                    </a:lnTo>
                    <a:lnTo>
                      <a:pt x="258" y="152"/>
                    </a:lnTo>
                    <a:lnTo>
                      <a:pt x="256" y="150"/>
                    </a:lnTo>
                    <a:lnTo>
                      <a:pt x="256" y="150"/>
                    </a:lnTo>
                    <a:lnTo>
                      <a:pt x="254" y="150"/>
                    </a:lnTo>
                    <a:lnTo>
                      <a:pt x="254" y="150"/>
                    </a:lnTo>
                    <a:lnTo>
                      <a:pt x="252" y="150"/>
                    </a:lnTo>
                    <a:lnTo>
                      <a:pt x="252" y="150"/>
                    </a:lnTo>
                    <a:lnTo>
                      <a:pt x="252" y="150"/>
                    </a:lnTo>
                    <a:lnTo>
                      <a:pt x="246" y="152"/>
                    </a:lnTo>
                    <a:lnTo>
                      <a:pt x="246" y="154"/>
                    </a:lnTo>
                    <a:lnTo>
                      <a:pt x="246" y="154"/>
                    </a:lnTo>
                    <a:lnTo>
                      <a:pt x="230" y="160"/>
                    </a:lnTo>
                    <a:lnTo>
                      <a:pt x="230" y="160"/>
                    </a:lnTo>
                    <a:lnTo>
                      <a:pt x="212" y="162"/>
                    </a:lnTo>
                    <a:lnTo>
                      <a:pt x="196" y="164"/>
                    </a:lnTo>
                    <a:lnTo>
                      <a:pt x="196" y="164"/>
                    </a:lnTo>
                    <a:lnTo>
                      <a:pt x="170" y="166"/>
                    </a:lnTo>
                    <a:lnTo>
                      <a:pt x="158" y="168"/>
                    </a:lnTo>
                    <a:lnTo>
                      <a:pt x="146" y="172"/>
                    </a:lnTo>
                    <a:lnTo>
                      <a:pt x="146" y="172"/>
                    </a:lnTo>
                    <a:lnTo>
                      <a:pt x="140" y="176"/>
                    </a:lnTo>
                    <a:lnTo>
                      <a:pt x="132" y="180"/>
                    </a:lnTo>
                    <a:lnTo>
                      <a:pt x="132" y="180"/>
                    </a:lnTo>
                    <a:lnTo>
                      <a:pt x="138" y="174"/>
                    </a:lnTo>
                    <a:lnTo>
                      <a:pt x="146" y="170"/>
                    </a:lnTo>
                    <a:lnTo>
                      <a:pt x="146" y="168"/>
                    </a:lnTo>
                    <a:lnTo>
                      <a:pt x="146" y="168"/>
                    </a:lnTo>
                    <a:lnTo>
                      <a:pt x="166" y="160"/>
                    </a:lnTo>
                    <a:lnTo>
                      <a:pt x="164" y="160"/>
                    </a:lnTo>
                    <a:lnTo>
                      <a:pt x="164" y="162"/>
                    </a:lnTo>
                    <a:lnTo>
                      <a:pt x="164" y="162"/>
                    </a:lnTo>
                    <a:lnTo>
                      <a:pt x="164" y="162"/>
                    </a:lnTo>
                    <a:lnTo>
                      <a:pt x="166" y="164"/>
                    </a:lnTo>
                    <a:lnTo>
                      <a:pt x="168" y="162"/>
                    </a:lnTo>
                    <a:lnTo>
                      <a:pt x="168" y="162"/>
                    </a:lnTo>
                    <a:lnTo>
                      <a:pt x="168" y="160"/>
                    </a:lnTo>
                    <a:lnTo>
                      <a:pt x="166" y="160"/>
                    </a:lnTo>
                    <a:lnTo>
                      <a:pt x="166" y="160"/>
                    </a:lnTo>
                    <a:lnTo>
                      <a:pt x="166" y="160"/>
                    </a:lnTo>
                    <a:lnTo>
                      <a:pt x="166" y="160"/>
                    </a:lnTo>
                    <a:lnTo>
                      <a:pt x="180" y="154"/>
                    </a:lnTo>
                    <a:lnTo>
                      <a:pt x="192" y="146"/>
                    </a:lnTo>
                    <a:lnTo>
                      <a:pt x="192" y="146"/>
                    </a:lnTo>
                    <a:lnTo>
                      <a:pt x="194" y="152"/>
                    </a:lnTo>
                    <a:lnTo>
                      <a:pt x="194" y="152"/>
                    </a:lnTo>
                    <a:lnTo>
                      <a:pt x="200" y="156"/>
                    </a:lnTo>
                    <a:lnTo>
                      <a:pt x="206" y="158"/>
                    </a:lnTo>
                    <a:lnTo>
                      <a:pt x="206" y="158"/>
                    </a:lnTo>
                    <a:lnTo>
                      <a:pt x="210" y="156"/>
                    </a:lnTo>
                    <a:lnTo>
                      <a:pt x="214" y="154"/>
                    </a:lnTo>
                    <a:lnTo>
                      <a:pt x="214" y="154"/>
                    </a:lnTo>
                    <a:lnTo>
                      <a:pt x="218" y="150"/>
                    </a:lnTo>
                    <a:lnTo>
                      <a:pt x="218" y="144"/>
                    </a:lnTo>
                    <a:lnTo>
                      <a:pt x="218" y="144"/>
                    </a:lnTo>
                    <a:lnTo>
                      <a:pt x="218" y="140"/>
                    </a:lnTo>
                    <a:lnTo>
                      <a:pt x="216" y="136"/>
                    </a:lnTo>
                    <a:lnTo>
                      <a:pt x="216" y="136"/>
                    </a:lnTo>
                    <a:lnTo>
                      <a:pt x="216" y="136"/>
                    </a:lnTo>
                    <a:lnTo>
                      <a:pt x="216" y="136"/>
                    </a:lnTo>
                    <a:lnTo>
                      <a:pt x="218" y="140"/>
                    </a:lnTo>
                    <a:lnTo>
                      <a:pt x="218" y="146"/>
                    </a:lnTo>
                    <a:lnTo>
                      <a:pt x="218" y="148"/>
                    </a:lnTo>
                    <a:lnTo>
                      <a:pt x="220" y="148"/>
                    </a:lnTo>
                    <a:lnTo>
                      <a:pt x="220" y="148"/>
                    </a:lnTo>
                    <a:lnTo>
                      <a:pt x="222" y="146"/>
                    </a:lnTo>
                    <a:lnTo>
                      <a:pt x="222" y="146"/>
                    </a:lnTo>
                    <a:lnTo>
                      <a:pt x="222" y="140"/>
                    </a:lnTo>
                    <a:lnTo>
                      <a:pt x="220" y="134"/>
                    </a:lnTo>
                    <a:lnTo>
                      <a:pt x="218" y="134"/>
                    </a:lnTo>
                    <a:lnTo>
                      <a:pt x="218" y="134"/>
                    </a:lnTo>
                    <a:lnTo>
                      <a:pt x="236" y="120"/>
                    </a:lnTo>
                    <a:lnTo>
                      <a:pt x="236" y="120"/>
                    </a:lnTo>
                    <a:lnTo>
                      <a:pt x="246" y="112"/>
                    </a:lnTo>
                    <a:lnTo>
                      <a:pt x="246" y="112"/>
                    </a:lnTo>
                    <a:lnTo>
                      <a:pt x="254" y="104"/>
                    </a:lnTo>
                    <a:lnTo>
                      <a:pt x="254" y="104"/>
                    </a:lnTo>
                    <a:lnTo>
                      <a:pt x="254" y="108"/>
                    </a:lnTo>
                    <a:lnTo>
                      <a:pt x="254" y="106"/>
                    </a:lnTo>
                    <a:lnTo>
                      <a:pt x="254" y="106"/>
                    </a:lnTo>
                    <a:lnTo>
                      <a:pt x="252" y="106"/>
                    </a:lnTo>
                    <a:lnTo>
                      <a:pt x="250" y="108"/>
                    </a:lnTo>
                    <a:lnTo>
                      <a:pt x="250" y="108"/>
                    </a:lnTo>
                    <a:lnTo>
                      <a:pt x="252" y="118"/>
                    </a:lnTo>
                    <a:lnTo>
                      <a:pt x="250" y="118"/>
                    </a:lnTo>
                    <a:lnTo>
                      <a:pt x="250" y="118"/>
                    </a:lnTo>
                    <a:lnTo>
                      <a:pt x="250" y="118"/>
                    </a:lnTo>
                    <a:lnTo>
                      <a:pt x="250" y="112"/>
                    </a:lnTo>
                    <a:lnTo>
                      <a:pt x="250" y="110"/>
                    </a:lnTo>
                    <a:lnTo>
                      <a:pt x="250" y="110"/>
                    </a:lnTo>
                    <a:lnTo>
                      <a:pt x="248" y="110"/>
                    </a:lnTo>
                    <a:lnTo>
                      <a:pt x="246" y="110"/>
                    </a:lnTo>
                    <a:lnTo>
                      <a:pt x="246" y="110"/>
                    </a:lnTo>
                    <a:lnTo>
                      <a:pt x="248" y="120"/>
                    </a:lnTo>
                    <a:lnTo>
                      <a:pt x="246" y="122"/>
                    </a:lnTo>
                    <a:lnTo>
                      <a:pt x="246" y="122"/>
                    </a:lnTo>
                    <a:lnTo>
                      <a:pt x="246" y="118"/>
                    </a:lnTo>
                    <a:lnTo>
                      <a:pt x="246" y="118"/>
                    </a:lnTo>
                    <a:lnTo>
                      <a:pt x="244" y="116"/>
                    </a:lnTo>
                    <a:lnTo>
                      <a:pt x="242" y="118"/>
                    </a:lnTo>
                    <a:lnTo>
                      <a:pt x="242" y="118"/>
                    </a:lnTo>
                    <a:lnTo>
                      <a:pt x="242" y="118"/>
                    </a:lnTo>
                    <a:lnTo>
                      <a:pt x="244" y="124"/>
                    </a:lnTo>
                    <a:lnTo>
                      <a:pt x="242" y="124"/>
                    </a:lnTo>
                    <a:lnTo>
                      <a:pt x="242" y="124"/>
                    </a:lnTo>
                    <a:lnTo>
                      <a:pt x="240" y="122"/>
                    </a:lnTo>
                    <a:lnTo>
                      <a:pt x="240" y="122"/>
                    </a:lnTo>
                    <a:lnTo>
                      <a:pt x="238" y="120"/>
                    </a:lnTo>
                    <a:lnTo>
                      <a:pt x="238" y="120"/>
                    </a:lnTo>
                    <a:lnTo>
                      <a:pt x="238" y="122"/>
                    </a:lnTo>
                    <a:lnTo>
                      <a:pt x="238" y="122"/>
                    </a:lnTo>
                    <a:lnTo>
                      <a:pt x="242" y="134"/>
                    </a:lnTo>
                    <a:lnTo>
                      <a:pt x="242" y="134"/>
                    </a:lnTo>
                    <a:lnTo>
                      <a:pt x="244" y="134"/>
                    </a:lnTo>
                    <a:lnTo>
                      <a:pt x="244" y="132"/>
                    </a:lnTo>
                    <a:lnTo>
                      <a:pt x="244" y="132"/>
                    </a:lnTo>
                    <a:lnTo>
                      <a:pt x="242" y="128"/>
                    </a:lnTo>
                    <a:lnTo>
                      <a:pt x="244" y="126"/>
                    </a:lnTo>
                    <a:lnTo>
                      <a:pt x="244" y="126"/>
                    </a:lnTo>
                    <a:lnTo>
                      <a:pt x="246" y="130"/>
                    </a:lnTo>
                    <a:lnTo>
                      <a:pt x="246" y="132"/>
                    </a:lnTo>
                    <a:lnTo>
                      <a:pt x="248" y="130"/>
                    </a:lnTo>
                    <a:lnTo>
                      <a:pt x="248" y="130"/>
                    </a:lnTo>
                    <a:lnTo>
                      <a:pt x="248" y="130"/>
                    </a:lnTo>
                    <a:lnTo>
                      <a:pt x="246" y="124"/>
                    </a:lnTo>
                    <a:lnTo>
                      <a:pt x="248" y="124"/>
                    </a:lnTo>
                    <a:lnTo>
                      <a:pt x="248" y="124"/>
                    </a:lnTo>
                    <a:lnTo>
                      <a:pt x="248" y="126"/>
                    </a:lnTo>
                    <a:lnTo>
                      <a:pt x="250" y="128"/>
                    </a:lnTo>
                    <a:lnTo>
                      <a:pt x="252" y="126"/>
                    </a:lnTo>
                    <a:lnTo>
                      <a:pt x="252" y="126"/>
                    </a:lnTo>
                    <a:lnTo>
                      <a:pt x="252" y="126"/>
                    </a:lnTo>
                    <a:lnTo>
                      <a:pt x="250" y="122"/>
                    </a:lnTo>
                    <a:lnTo>
                      <a:pt x="252" y="122"/>
                    </a:lnTo>
                    <a:lnTo>
                      <a:pt x="252" y="122"/>
                    </a:lnTo>
                    <a:lnTo>
                      <a:pt x="252" y="122"/>
                    </a:lnTo>
                    <a:lnTo>
                      <a:pt x="254" y="124"/>
                    </a:lnTo>
                    <a:lnTo>
                      <a:pt x="254" y="122"/>
                    </a:lnTo>
                    <a:lnTo>
                      <a:pt x="256" y="122"/>
                    </a:lnTo>
                    <a:lnTo>
                      <a:pt x="256" y="122"/>
                    </a:lnTo>
                    <a:lnTo>
                      <a:pt x="254" y="116"/>
                    </a:lnTo>
                    <a:lnTo>
                      <a:pt x="254" y="116"/>
                    </a:lnTo>
                    <a:lnTo>
                      <a:pt x="256" y="118"/>
                    </a:lnTo>
                    <a:lnTo>
                      <a:pt x="258" y="118"/>
                    </a:lnTo>
                    <a:lnTo>
                      <a:pt x="258" y="116"/>
                    </a:lnTo>
                    <a:lnTo>
                      <a:pt x="258" y="116"/>
                    </a:lnTo>
                    <a:lnTo>
                      <a:pt x="258" y="104"/>
                    </a:lnTo>
                    <a:lnTo>
                      <a:pt x="258" y="102"/>
                    </a:lnTo>
                    <a:lnTo>
                      <a:pt x="258" y="102"/>
                    </a:lnTo>
                    <a:lnTo>
                      <a:pt x="258" y="100"/>
                    </a:lnTo>
                    <a:lnTo>
                      <a:pt x="258" y="100"/>
                    </a:lnTo>
                    <a:lnTo>
                      <a:pt x="258" y="110"/>
                    </a:lnTo>
                    <a:lnTo>
                      <a:pt x="258" y="110"/>
                    </a:lnTo>
                    <a:lnTo>
                      <a:pt x="260" y="112"/>
                    </a:lnTo>
                    <a:lnTo>
                      <a:pt x="260" y="112"/>
                    </a:lnTo>
                    <a:lnTo>
                      <a:pt x="260" y="110"/>
                    </a:lnTo>
                    <a:lnTo>
                      <a:pt x="260" y="110"/>
                    </a:lnTo>
                    <a:lnTo>
                      <a:pt x="260" y="106"/>
                    </a:lnTo>
                    <a:lnTo>
                      <a:pt x="262" y="104"/>
                    </a:lnTo>
                    <a:lnTo>
                      <a:pt x="262" y="104"/>
                    </a:lnTo>
                    <a:lnTo>
                      <a:pt x="262" y="102"/>
                    </a:lnTo>
                    <a:lnTo>
                      <a:pt x="264" y="100"/>
                    </a:lnTo>
                    <a:lnTo>
                      <a:pt x="264" y="98"/>
                    </a:lnTo>
                    <a:lnTo>
                      <a:pt x="262" y="98"/>
                    </a:lnTo>
                    <a:lnTo>
                      <a:pt x="262" y="98"/>
                    </a:lnTo>
                    <a:lnTo>
                      <a:pt x="280" y="88"/>
                    </a:lnTo>
                    <a:lnTo>
                      <a:pt x="280" y="88"/>
                    </a:lnTo>
                    <a:lnTo>
                      <a:pt x="292" y="84"/>
                    </a:lnTo>
                    <a:lnTo>
                      <a:pt x="304" y="80"/>
                    </a:lnTo>
                    <a:lnTo>
                      <a:pt x="314" y="80"/>
                    </a:lnTo>
                    <a:lnTo>
                      <a:pt x="324" y="80"/>
                    </a:lnTo>
                    <a:lnTo>
                      <a:pt x="324" y="80"/>
                    </a:lnTo>
                    <a:lnTo>
                      <a:pt x="330" y="80"/>
                    </a:lnTo>
                    <a:lnTo>
                      <a:pt x="338" y="84"/>
                    </a:lnTo>
                    <a:lnTo>
                      <a:pt x="338" y="84"/>
                    </a:lnTo>
                    <a:lnTo>
                      <a:pt x="338" y="86"/>
                    </a:lnTo>
                    <a:lnTo>
                      <a:pt x="338" y="86"/>
                    </a:lnTo>
                    <a:lnTo>
                      <a:pt x="340" y="92"/>
                    </a:lnTo>
                    <a:lnTo>
                      <a:pt x="342" y="98"/>
                    </a:lnTo>
                    <a:lnTo>
                      <a:pt x="342" y="112"/>
                    </a:lnTo>
                    <a:lnTo>
                      <a:pt x="340" y="112"/>
                    </a:lnTo>
                    <a:lnTo>
                      <a:pt x="340" y="112"/>
                    </a:lnTo>
                    <a:lnTo>
                      <a:pt x="322" y="96"/>
                    </a:lnTo>
                    <a:lnTo>
                      <a:pt x="322" y="96"/>
                    </a:lnTo>
                    <a:lnTo>
                      <a:pt x="320" y="96"/>
                    </a:lnTo>
                    <a:lnTo>
                      <a:pt x="318" y="96"/>
                    </a:lnTo>
                    <a:lnTo>
                      <a:pt x="320" y="98"/>
                    </a:lnTo>
                    <a:lnTo>
                      <a:pt x="320" y="98"/>
                    </a:lnTo>
                    <a:lnTo>
                      <a:pt x="338" y="114"/>
                    </a:lnTo>
                    <a:lnTo>
                      <a:pt x="340" y="114"/>
                    </a:lnTo>
                    <a:lnTo>
                      <a:pt x="340" y="114"/>
                    </a:lnTo>
                    <a:lnTo>
                      <a:pt x="340" y="114"/>
                    </a:lnTo>
                    <a:lnTo>
                      <a:pt x="340" y="120"/>
                    </a:lnTo>
                    <a:lnTo>
                      <a:pt x="340" y="122"/>
                    </a:lnTo>
                    <a:lnTo>
                      <a:pt x="342" y="122"/>
                    </a:lnTo>
                    <a:lnTo>
                      <a:pt x="342" y="122"/>
                    </a:lnTo>
                    <a:lnTo>
                      <a:pt x="336" y="134"/>
                    </a:lnTo>
                    <a:lnTo>
                      <a:pt x="336" y="136"/>
                    </a:lnTo>
                    <a:lnTo>
                      <a:pt x="336" y="136"/>
                    </a:lnTo>
                    <a:lnTo>
                      <a:pt x="338" y="136"/>
                    </a:lnTo>
                    <a:lnTo>
                      <a:pt x="338" y="138"/>
                    </a:lnTo>
                    <a:lnTo>
                      <a:pt x="338" y="138"/>
                    </a:lnTo>
                    <a:lnTo>
                      <a:pt x="340" y="138"/>
                    </a:lnTo>
                    <a:lnTo>
                      <a:pt x="340" y="138"/>
                    </a:lnTo>
                    <a:lnTo>
                      <a:pt x="342" y="138"/>
                    </a:lnTo>
                    <a:lnTo>
                      <a:pt x="342" y="138"/>
                    </a:lnTo>
                    <a:lnTo>
                      <a:pt x="344" y="122"/>
                    </a:lnTo>
                    <a:lnTo>
                      <a:pt x="344" y="122"/>
                    </a:lnTo>
                    <a:lnTo>
                      <a:pt x="346" y="118"/>
                    </a:lnTo>
                    <a:lnTo>
                      <a:pt x="346" y="118"/>
                    </a:lnTo>
                    <a:lnTo>
                      <a:pt x="348" y="118"/>
                    </a:lnTo>
                    <a:lnTo>
                      <a:pt x="348" y="116"/>
                    </a:lnTo>
                    <a:lnTo>
                      <a:pt x="348" y="116"/>
                    </a:lnTo>
                    <a:lnTo>
                      <a:pt x="350" y="102"/>
                    </a:lnTo>
                    <a:lnTo>
                      <a:pt x="350" y="102"/>
                    </a:lnTo>
                    <a:lnTo>
                      <a:pt x="350" y="102"/>
                    </a:lnTo>
                    <a:lnTo>
                      <a:pt x="348" y="114"/>
                    </a:lnTo>
                    <a:lnTo>
                      <a:pt x="350" y="116"/>
                    </a:lnTo>
                    <a:lnTo>
                      <a:pt x="350" y="116"/>
                    </a:lnTo>
                    <a:lnTo>
                      <a:pt x="350" y="116"/>
                    </a:lnTo>
                    <a:lnTo>
                      <a:pt x="352" y="114"/>
                    </a:lnTo>
                    <a:lnTo>
                      <a:pt x="352" y="114"/>
                    </a:lnTo>
                    <a:lnTo>
                      <a:pt x="354" y="106"/>
                    </a:lnTo>
                    <a:lnTo>
                      <a:pt x="354" y="96"/>
                    </a:lnTo>
                    <a:lnTo>
                      <a:pt x="354" y="96"/>
                    </a:lnTo>
                    <a:lnTo>
                      <a:pt x="354" y="96"/>
                    </a:lnTo>
                    <a:lnTo>
                      <a:pt x="354" y="108"/>
                    </a:lnTo>
                    <a:lnTo>
                      <a:pt x="354" y="108"/>
                    </a:lnTo>
                    <a:lnTo>
                      <a:pt x="356" y="108"/>
                    </a:lnTo>
                    <a:lnTo>
                      <a:pt x="358" y="108"/>
                    </a:lnTo>
                    <a:lnTo>
                      <a:pt x="358" y="108"/>
                    </a:lnTo>
                    <a:lnTo>
                      <a:pt x="358" y="108"/>
                    </a:lnTo>
                    <a:lnTo>
                      <a:pt x="358" y="98"/>
                    </a:lnTo>
                    <a:lnTo>
                      <a:pt x="358" y="98"/>
                    </a:lnTo>
                    <a:lnTo>
                      <a:pt x="360" y="98"/>
                    </a:lnTo>
                    <a:lnTo>
                      <a:pt x="360" y="102"/>
                    </a:lnTo>
                    <a:lnTo>
                      <a:pt x="360" y="102"/>
                    </a:lnTo>
                    <a:lnTo>
                      <a:pt x="362" y="102"/>
                    </a:lnTo>
                    <a:lnTo>
                      <a:pt x="362" y="102"/>
                    </a:lnTo>
                    <a:lnTo>
                      <a:pt x="362" y="100"/>
                    </a:lnTo>
                    <a:lnTo>
                      <a:pt x="362" y="92"/>
                    </a:lnTo>
                    <a:lnTo>
                      <a:pt x="362" y="90"/>
                    </a:lnTo>
                    <a:lnTo>
                      <a:pt x="362" y="90"/>
                    </a:lnTo>
                    <a:lnTo>
                      <a:pt x="362" y="90"/>
                    </a:lnTo>
                    <a:lnTo>
                      <a:pt x="360" y="88"/>
                    </a:lnTo>
                    <a:lnTo>
                      <a:pt x="360" y="88"/>
                    </a:lnTo>
                    <a:lnTo>
                      <a:pt x="352" y="86"/>
                    </a:lnTo>
                    <a:lnTo>
                      <a:pt x="350" y="84"/>
                    </a:lnTo>
                    <a:lnTo>
                      <a:pt x="350" y="84"/>
                    </a:lnTo>
                    <a:lnTo>
                      <a:pt x="358" y="86"/>
                    </a:lnTo>
                    <a:lnTo>
                      <a:pt x="358" y="86"/>
                    </a:lnTo>
                    <a:lnTo>
                      <a:pt x="360" y="84"/>
                    </a:lnTo>
                    <a:lnTo>
                      <a:pt x="360" y="84"/>
                    </a:lnTo>
                    <a:lnTo>
                      <a:pt x="360" y="82"/>
                    </a:lnTo>
                    <a:lnTo>
                      <a:pt x="360" y="82"/>
                    </a:lnTo>
                    <a:lnTo>
                      <a:pt x="356" y="82"/>
                    </a:lnTo>
                    <a:lnTo>
                      <a:pt x="356" y="82"/>
                    </a:lnTo>
                    <a:lnTo>
                      <a:pt x="368" y="82"/>
                    </a:lnTo>
                    <a:lnTo>
                      <a:pt x="378" y="84"/>
                    </a:lnTo>
                    <a:lnTo>
                      <a:pt x="390" y="86"/>
                    </a:lnTo>
                    <a:lnTo>
                      <a:pt x="400" y="90"/>
                    </a:lnTo>
                    <a:lnTo>
                      <a:pt x="400" y="90"/>
                    </a:lnTo>
                    <a:lnTo>
                      <a:pt x="406" y="94"/>
                    </a:lnTo>
                    <a:lnTo>
                      <a:pt x="410" y="98"/>
                    </a:lnTo>
                    <a:lnTo>
                      <a:pt x="410" y="100"/>
                    </a:lnTo>
                    <a:lnTo>
                      <a:pt x="410" y="100"/>
                    </a:lnTo>
                    <a:lnTo>
                      <a:pt x="412" y="102"/>
                    </a:lnTo>
                    <a:lnTo>
                      <a:pt x="412" y="102"/>
                    </a:lnTo>
                    <a:lnTo>
                      <a:pt x="412" y="102"/>
                    </a:lnTo>
                    <a:lnTo>
                      <a:pt x="412" y="102"/>
                    </a:lnTo>
                    <a:lnTo>
                      <a:pt x="414" y="106"/>
                    </a:lnTo>
                    <a:lnTo>
                      <a:pt x="414" y="106"/>
                    </a:lnTo>
                    <a:lnTo>
                      <a:pt x="414" y="108"/>
                    </a:lnTo>
                    <a:lnTo>
                      <a:pt x="414" y="108"/>
                    </a:lnTo>
                    <a:lnTo>
                      <a:pt x="414" y="118"/>
                    </a:lnTo>
                    <a:lnTo>
                      <a:pt x="412" y="128"/>
                    </a:lnTo>
                    <a:lnTo>
                      <a:pt x="408" y="136"/>
                    </a:lnTo>
                    <a:lnTo>
                      <a:pt x="402" y="144"/>
                    </a:lnTo>
                    <a:lnTo>
                      <a:pt x="402" y="144"/>
                    </a:lnTo>
                    <a:lnTo>
                      <a:pt x="402" y="142"/>
                    </a:lnTo>
                    <a:lnTo>
                      <a:pt x="400" y="140"/>
                    </a:lnTo>
                    <a:lnTo>
                      <a:pt x="400" y="140"/>
                    </a:lnTo>
                    <a:lnTo>
                      <a:pt x="400" y="138"/>
                    </a:lnTo>
                    <a:lnTo>
                      <a:pt x="400" y="138"/>
                    </a:lnTo>
                    <a:lnTo>
                      <a:pt x="402" y="140"/>
                    </a:lnTo>
                    <a:lnTo>
                      <a:pt x="402" y="140"/>
                    </a:lnTo>
                    <a:lnTo>
                      <a:pt x="404" y="140"/>
                    </a:lnTo>
                    <a:lnTo>
                      <a:pt x="404" y="140"/>
                    </a:lnTo>
                    <a:lnTo>
                      <a:pt x="404" y="138"/>
                    </a:lnTo>
                    <a:lnTo>
                      <a:pt x="402" y="136"/>
                    </a:lnTo>
                    <a:lnTo>
                      <a:pt x="402" y="136"/>
                    </a:lnTo>
                    <a:lnTo>
                      <a:pt x="402" y="136"/>
                    </a:lnTo>
                    <a:lnTo>
                      <a:pt x="402" y="132"/>
                    </a:lnTo>
                    <a:lnTo>
                      <a:pt x="402" y="132"/>
                    </a:lnTo>
                    <a:lnTo>
                      <a:pt x="404" y="132"/>
                    </a:lnTo>
                    <a:lnTo>
                      <a:pt x="404" y="132"/>
                    </a:lnTo>
                    <a:lnTo>
                      <a:pt x="404" y="130"/>
                    </a:lnTo>
                    <a:lnTo>
                      <a:pt x="404" y="130"/>
                    </a:lnTo>
                    <a:lnTo>
                      <a:pt x="404" y="130"/>
                    </a:lnTo>
                    <a:lnTo>
                      <a:pt x="404" y="130"/>
                    </a:lnTo>
                    <a:lnTo>
                      <a:pt x="404" y="126"/>
                    </a:lnTo>
                    <a:lnTo>
                      <a:pt x="406" y="124"/>
                    </a:lnTo>
                    <a:lnTo>
                      <a:pt x="406" y="122"/>
                    </a:lnTo>
                    <a:lnTo>
                      <a:pt x="406" y="122"/>
                    </a:lnTo>
                    <a:lnTo>
                      <a:pt x="408" y="114"/>
                    </a:lnTo>
                    <a:lnTo>
                      <a:pt x="408" y="112"/>
                    </a:lnTo>
                    <a:lnTo>
                      <a:pt x="406" y="112"/>
                    </a:lnTo>
                    <a:lnTo>
                      <a:pt x="406" y="112"/>
                    </a:lnTo>
                    <a:lnTo>
                      <a:pt x="406" y="114"/>
                    </a:lnTo>
                    <a:lnTo>
                      <a:pt x="406" y="114"/>
                    </a:lnTo>
                    <a:lnTo>
                      <a:pt x="406" y="114"/>
                    </a:lnTo>
                    <a:lnTo>
                      <a:pt x="386" y="100"/>
                    </a:lnTo>
                    <a:lnTo>
                      <a:pt x="386" y="100"/>
                    </a:lnTo>
                    <a:lnTo>
                      <a:pt x="386" y="100"/>
                    </a:lnTo>
                    <a:lnTo>
                      <a:pt x="384" y="100"/>
                    </a:lnTo>
                    <a:lnTo>
                      <a:pt x="386" y="102"/>
                    </a:lnTo>
                    <a:lnTo>
                      <a:pt x="386" y="102"/>
                    </a:lnTo>
                    <a:lnTo>
                      <a:pt x="404" y="116"/>
                    </a:lnTo>
                    <a:lnTo>
                      <a:pt x="404" y="116"/>
                    </a:lnTo>
                    <a:lnTo>
                      <a:pt x="404" y="116"/>
                    </a:lnTo>
                    <a:lnTo>
                      <a:pt x="404" y="120"/>
                    </a:lnTo>
                    <a:lnTo>
                      <a:pt x="404" y="120"/>
                    </a:lnTo>
                    <a:lnTo>
                      <a:pt x="388" y="108"/>
                    </a:lnTo>
                    <a:lnTo>
                      <a:pt x="388" y="108"/>
                    </a:lnTo>
                    <a:lnTo>
                      <a:pt x="388" y="108"/>
                    </a:lnTo>
                    <a:lnTo>
                      <a:pt x="386" y="108"/>
                    </a:lnTo>
                    <a:lnTo>
                      <a:pt x="388" y="110"/>
                    </a:lnTo>
                    <a:lnTo>
                      <a:pt x="388" y="110"/>
                    </a:lnTo>
                    <a:lnTo>
                      <a:pt x="402" y="124"/>
                    </a:lnTo>
                    <a:lnTo>
                      <a:pt x="402" y="124"/>
                    </a:lnTo>
                    <a:lnTo>
                      <a:pt x="402" y="126"/>
                    </a:lnTo>
                    <a:lnTo>
                      <a:pt x="402" y="126"/>
                    </a:lnTo>
                    <a:lnTo>
                      <a:pt x="388" y="114"/>
                    </a:lnTo>
                    <a:lnTo>
                      <a:pt x="388" y="114"/>
                    </a:lnTo>
                    <a:lnTo>
                      <a:pt x="386" y="114"/>
                    </a:lnTo>
                    <a:lnTo>
                      <a:pt x="386" y="116"/>
                    </a:lnTo>
                    <a:lnTo>
                      <a:pt x="386" y="118"/>
                    </a:lnTo>
                    <a:lnTo>
                      <a:pt x="386" y="118"/>
                    </a:lnTo>
                    <a:lnTo>
                      <a:pt x="400" y="130"/>
                    </a:lnTo>
                    <a:lnTo>
                      <a:pt x="400" y="130"/>
                    </a:lnTo>
                    <a:lnTo>
                      <a:pt x="398" y="132"/>
                    </a:lnTo>
                    <a:lnTo>
                      <a:pt x="398" y="132"/>
                    </a:lnTo>
                    <a:lnTo>
                      <a:pt x="388" y="124"/>
                    </a:lnTo>
                    <a:lnTo>
                      <a:pt x="388" y="124"/>
                    </a:lnTo>
                    <a:lnTo>
                      <a:pt x="388" y="124"/>
                    </a:lnTo>
                    <a:lnTo>
                      <a:pt x="386" y="124"/>
                    </a:lnTo>
                    <a:lnTo>
                      <a:pt x="386" y="126"/>
                    </a:lnTo>
                    <a:lnTo>
                      <a:pt x="386" y="126"/>
                    </a:lnTo>
                    <a:lnTo>
                      <a:pt x="398" y="136"/>
                    </a:lnTo>
                    <a:lnTo>
                      <a:pt x="396" y="138"/>
                    </a:lnTo>
                    <a:lnTo>
                      <a:pt x="396" y="138"/>
                    </a:lnTo>
                    <a:lnTo>
                      <a:pt x="386" y="128"/>
                    </a:lnTo>
                    <a:lnTo>
                      <a:pt x="386" y="128"/>
                    </a:lnTo>
                    <a:lnTo>
                      <a:pt x="384" y="128"/>
                    </a:lnTo>
                    <a:lnTo>
                      <a:pt x="384" y="128"/>
                    </a:lnTo>
                    <a:lnTo>
                      <a:pt x="384" y="130"/>
                    </a:lnTo>
                    <a:lnTo>
                      <a:pt x="384" y="130"/>
                    </a:lnTo>
                    <a:lnTo>
                      <a:pt x="392" y="136"/>
                    </a:lnTo>
                    <a:lnTo>
                      <a:pt x="392" y="136"/>
                    </a:lnTo>
                    <a:lnTo>
                      <a:pt x="390" y="140"/>
                    </a:lnTo>
                    <a:lnTo>
                      <a:pt x="390" y="140"/>
                    </a:lnTo>
                    <a:lnTo>
                      <a:pt x="384" y="134"/>
                    </a:lnTo>
                    <a:lnTo>
                      <a:pt x="384" y="134"/>
                    </a:lnTo>
                    <a:lnTo>
                      <a:pt x="384" y="134"/>
                    </a:lnTo>
                    <a:lnTo>
                      <a:pt x="382" y="134"/>
                    </a:lnTo>
                    <a:lnTo>
                      <a:pt x="382" y="136"/>
                    </a:lnTo>
                    <a:lnTo>
                      <a:pt x="382" y="136"/>
                    </a:lnTo>
                    <a:lnTo>
                      <a:pt x="390" y="142"/>
                    </a:lnTo>
                    <a:lnTo>
                      <a:pt x="390" y="142"/>
                    </a:lnTo>
                    <a:lnTo>
                      <a:pt x="388" y="144"/>
                    </a:lnTo>
                    <a:lnTo>
                      <a:pt x="388" y="144"/>
                    </a:lnTo>
                    <a:lnTo>
                      <a:pt x="382" y="138"/>
                    </a:lnTo>
                    <a:lnTo>
                      <a:pt x="382" y="138"/>
                    </a:lnTo>
                    <a:lnTo>
                      <a:pt x="380" y="138"/>
                    </a:lnTo>
                    <a:lnTo>
                      <a:pt x="380" y="140"/>
                    </a:lnTo>
                    <a:lnTo>
                      <a:pt x="380" y="142"/>
                    </a:lnTo>
                    <a:lnTo>
                      <a:pt x="380" y="142"/>
                    </a:lnTo>
                    <a:lnTo>
                      <a:pt x="388" y="148"/>
                    </a:lnTo>
                    <a:lnTo>
                      <a:pt x="388" y="148"/>
                    </a:lnTo>
                    <a:lnTo>
                      <a:pt x="386" y="150"/>
                    </a:lnTo>
                    <a:lnTo>
                      <a:pt x="386" y="150"/>
                    </a:lnTo>
                    <a:lnTo>
                      <a:pt x="380" y="146"/>
                    </a:lnTo>
                    <a:lnTo>
                      <a:pt x="380" y="146"/>
                    </a:lnTo>
                    <a:lnTo>
                      <a:pt x="380" y="144"/>
                    </a:lnTo>
                    <a:lnTo>
                      <a:pt x="378" y="146"/>
                    </a:lnTo>
                    <a:lnTo>
                      <a:pt x="378" y="148"/>
                    </a:lnTo>
                    <a:lnTo>
                      <a:pt x="378" y="148"/>
                    </a:lnTo>
                    <a:lnTo>
                      <a:pt x="384" y="154"/>
                    </a:lnTo>
                    <a:lnTo>
                      <a:pt x="384" y="154"/>
                    </a:lnTo>
                    <a:lnTo>
                      <a:pt x="382" y="156"/>
                    </a:lnTo>
                    <a:lnTo>
                      <a:pt x="382" y="156"/>
                    </a:lnTo>
                    <a:lnTo>
                      <a:pt x="376" y="148"/>
                    </a:lnTo>
                    <a:lnTo>
                      <a:pt x="376" y="148"/>
                    </a:lnTo>
                    <a:lnTo>
                      <a:pt x="374" y="148"/>
                    </a:lnTo>
                    <a:lnTo>
                      <a:pt x="372" y="150"/>
                    </a:lnTo>
                    <a:lnTo>
                      <a:pt x="372" y="150"/>
                    </a:lnTo>
                    <a:lnTo>
                      <a:pt x="372" y="150"/>
                    </a:lnTo>
                    <a:lnTo>
                      <a:pt x="380" y="158"/>
                    </a:lnTo>
                    <a:lnTo>
                      <a:pt x="378" y="158"/>
                    </a:lnTo>
                    <a:lnTo>
                      <a:pt x="378" y="160"/>
                    </a:lnTo>
                    <a:lnTo>
                      <a:pt x="378" y="160"/>
                    </a:lnTo>
                    <a:lnTo>
                      <a:pt x="372" y="150"/>
                    </a:lnTo>
                    <a:lnTo>
                      <a:pt x="372" y="150"/>
                    </a:lnTo>
                    <a:lnTo>
                      <a:pt x="370" y="150"/>
                    </a:lnTo>
                    <a:lnTo>
                      <a:pt x="368" y="152"/>
                    </a:lnTo>
                    <a:lnTo>
                      <a:pt x="368" y="152"/>
                    </a:lnTo>
                    <a:lnTo>
                      <a:pt x="368" y="152"/>
                    </a:lnTo>
                    <a:lnTo>
                      <a:pt x="374" y="160"/>
                    </a:lnTo>
                    <a:lnTo>
                      <a:pt x="372" y="162"/>
                    </a:lnTo>
                    <a:lnTo>
                      <a:pt x="372" y="162"/>
                    </a:lnTo>
                    <a:lnTo>
                      <a:pt x="368" y="156"/>
                    </a:lnTo>
                    <a:lnTo>
                      <a:pt x="368" y="156"/>
                    </a:lnTo>
                    <a:lnTo>
                      <a:pt x="368" y="154"/>
                    </a:lnTo>
                    <a:lnTo>
                      <a:pt x="366" y="156"/>
                    </a:lnTo>
                    <a:lnTo>
                      <a:pt x="366" y="158"/>
                    </a:lnTo>
                    <a:lnTo>
                      <a:pt x="366" y="158"/>
                    </a:lnTo>
                    <a:lnTo>
                      <a:pt x="370" y="162"/>
                    </a:lnTo>
                    <a:lnTo>
                      <a:pt x="368" y="162"/>
                    </a:lnTo>
                    <a:lnTo>
                      <a:pt x="366" y="158"/>
                    </a:lnTo>
                    <a:lnTo>
                      <a:pt x="366" y="158"/>
                    </a:lnTo>
                    <a:lnTo>
                      <a:pt x="364" y="156"/>
                    </a:lnTo>
                    <a:lnTo>
                      <a:pt x="362" y="158"/>
                    </a:lnTo>
                    <a:lnTo>
                      <a:pt x="362" y="158"/>
                    </a:lnTo>
                    <a:lnTo>
                      <a:pt x="366" y="164"/>
                    </a:lnTo>
                    <a:lnTo>
                      <a:pt x="364" y="164"/>
                    </a:lnTo>
                    <a:lnTo>
                      <a:pt x="364" y="164"/>
                    </a:lnTo>
                    <a:lnTo>
                      <a:pt x="362" y="158"/>
                    </a:lnTo>
                    <a:lnTo>
                      <a:pt x="362" y="158"/>
                    </a:lnTo>
                    <a:lnTo>
                      <a:pt x="360" y="158"/>
                    </a:lnTo>
                    <a:lnTo>
                      <a:pt x="358" y="160"/>
                    </a:lnTo>
                    <a:lnTo>
                      <a:pt x="358" y="160"/>
                    </a:lnTo>
                    <a:lnTo>
                      <a:pt x="358" y="160"/>
                    </a:lnTo>
                    <a:lnTo>
                      <a:pt x="360" y="164"/>
                    </a:lnTo>
                    <a:lnTo>
                      <a:pt x="360" y="164"/>
                    </a:lnTo>
                    <a:lnTo>
                      <a:pt x="358" y="164"/>
                    </a:lnTo>
                    <a:lnTo>
                      <a:pt x="358" y="164"/>
                    </a:lnTo>
                    <a:lnTo>
                      <a:pt x="356" y="160"/>
                    </a:lnTo>
                    <a:lnTo>
                      <a:pt x="356" y="160"/>
                    </a:lnTo>
                    <a:lnTo>
                      <a:pt x="354" y="160"/>
                    </a:lnTo>
                    <a:lnTo>
                      <a:pt x="352" y="160"/>
                    </a:lnTo>
                    <a:lnTo>
                      <a:pt x="352" y="162"/>
                    </a:lnTo>
                    <a:lnTo>
                      <a:pt x="352" y="162"/>
                    </a:lnTo>
                    <a:lnTo>
                      <a:pt x="354" y="164"/>
                    </a:lnTo>
                    <a:lnTo>
                      <a:pt x="352" y="164"/>
                    </a:lnTo>
                    <a:lnTo>
                      <a:pt x="352" y="162"/>
                    </a:lnTo>
                    <a:lnTo>
                      <a:pt x="350" y="160"/>
                    </a:lnTo>
                    <a:lnTo>
                      <a:pt x="350" y="162"/>
                    </a:lnTo>
                    <a:lnTo>
                      <a:pt x="350" y="162"/>
                    </a:lnTo>
                    <a:lnTo>
                      <a:pt x="350" y="164"/>
                    </a:lnTo>
                    <a:lnTo>
                      <a:pt x="348" y="164"/>
                    </a:lnTo>
                    <a:lnTo>
                      <a:pt x="348" y="166"/>
                    </a:lnTo>
                    <a:lnTo>
                      <a:pt x="348" y="168"/>
                    </a:lnTo>
                    <a:lnTo>
                      <a:pt x="348" y="168"/>
                    </a:lnTo>
                    <a:lnTo>
                      <a:pt x="358" y="172"/>
                    </a:lnTo>
                    <a:lnTo>
                      <a:pt x="368" y="174"/>
                    </a:lnTo>
                    <a:lnTo>
                      <a:pt x="368" y="174"/>
                    </a:lnTo>
                    <a:lnTo>
                      <a:pt x="368" y="172"/>
                    </a:lnTo>
                    <a:lnTo>
                      <a:pt x="368" y="172"/>
                    </a:lnTo>
                    <a:lnTo>
                      <a:pt x="370" y="172"/>
                    </a:lnTo>
                    <a:lnTo>
                      <a:pt x="370" y="172"/>
                    </a:lnTo>
                    <a:lnTo>
                      <a:pt x="370" y="172"/>
                    </a:lnTo>
                    <a:lnTo>
                      <a:pt x="372" y="172"/>
                    </a:lnTo>
                    <a:lnTo>
                      <a:pt x="372" y="172"/>
                    </a:lnTo>
                    <a:lnTo>
                      <a:pt x="372" y="168"/>
                    </a:lnTo>
                    <a:lnTo>
                      <a:pt x="370" y="166"/>
                    </a:lnTo>
                    <a:lnTo>
                      <a:pt x="370" y="166"/>
                    </a:lnTo>
                    <a:lnTo>
                      <a:pt x="372" y="166"/>
                    </a:lnTo>
                    <a:lnTo>
                      <a:pt x="372" y="166"/>
                    </a:lnTo>
                    <a:lnTo>
                      <a:pt x="374" y="168"/>
                    </a:lnTo>
                    <a:lnTo>
                      <a:pt x="372" y="170"/>
                    </a:lnTo>
                    <a:lnTo>
                      <a:pt x="372" y="170"/>
                    </a:lnTo>
                    <a:lnTo>
                      <a:pt x="374" y="170"/>
                    </a:lnTo>
                    <a:lnTo>
                      <a:pt x="374" y="170"/>
                    </a:lnTo>
                    <a:lnTo>
                      <a:pt x="376" y="172"/>
                    </a:lnTo>
                    <a:lnTo>
                      <a:pt x="376" y="172"/>
                    </a:lnTo>
                    <a:lnTo>
                      <a:pt x="378" y="172"/>
                    </a:lnTo>
                    <a:lnTo>
                      <a:pt x="378" y="172"/>
                    </a:lnTo>
                    <a:lnTo>
                      <a:pt x="378" y="170"/>
                    </a:lnTo>
                    <a:lnTo>
                      <a:pt x="378" y="168"/>
                    </a:lnTo>
                    <a:lnTo>
                      <a:pt x="378" y="168"/>
                    </a:lnTo>
                    <a:lnTo>
                      <a:pt x="380" y="168"/>
                    </a:lnTo>
                    <a:lnTo>
                      <a:pt x="380" y="168"/>
                    </a:lnTo>
                    <a:lnTo>
                      <a:pt x="380" y="168"/>
                    </a:lnTo>
                    <a:lnTo>
                      <a:pt x="380" y="168"/>
                    </a:lnTo>
                    <a:lnTo>
                      <a:pt x="382" y="170"/>
                    </a:lnTo>
                    <a:lnTo>
                      <a:pt x="382" y="168"/>
                    </a:lnTo>
                    <a:lnTo>
                      <a:pt x="382" y="168"/>
                    </a:lnTo>
                    <a:lnTo>
                      <a:pt x="382" y="166"/>
                    </a:lnTo>
                    <a:lnTo>
                      <a:pt x="382" y="166"/>
                    </a:lnTo>
                    <a:lnTo>
                      <a:pt x="382" y="166"/>
                    </a:lnTo>
                    <a:lnTo>
                      <a:pt x="384" y="164"/>
                    </a:lnTo>
                    <a:lnTo>
                      <a:pt x="384" y="164"/>
                    </a:lnTo>
                    <a:lnTo>
                      <a:pt x="386" y="166"/>
                    </a:lnTo>
                    <a:lnTo>
                      <a:pt x="386" y="166"/>
                    </a:lnTo>
                    <a:lnTo>
                      <a:pt x="388" y="166"/>
                    </a:lnTo>
                    <a:lnTo>
                      <a:pt x="388" y="166"/>
                    </a:lnTo>
                    <a:lnTo>
                      <a:pt x="388" y="164"/>
                    </a:lnTo>
                    <a:lnTo>
                      <a:pt x="388" y="164"/>
                    </a:lnTo>
                    <a:lnTo>
                      <a:pt x="386" y="162"/>
                    </a:lnTo>
                    <a:lnTo>
                      <a:pt x="386" y="162"/>
                    </a:lnTo>
                    <a:lnTo>
                      <a:pt x="386" y="162"/>
                    </a:lnTo>
                    <a:lnTo>
                      <a:pt x="388" y="158"/>
                    </a:lnTo>
                    <a:lnTo>
                      <a:pt x="388" y="158"/>
                    </a:lnTo>
                    <a:lnTo>
                      <a:pt x="390" y="162"/>
                    </a:lnTo>
                    <a:lnTo>
                      <a:pt x="390" y="162"/>
                    </a:lnTo>
                    <a:lnTo>
                      <a:pt x="392" y="162"/>
                    </a:lnTo>
                    <a:lnTo>
                      <a:pt x="392" y="162"/>
                    </a:lnTo>
                    <a:lnTo>
                      <a:pt x="392" y="160"/>
                    </a:lnTo>
                    <a:lnTo>
                      <a:pt x="392" y="160"/>
                    </a:lnTo>
                    <a:lnTo>
                      <a:pt x="390" y="156"/>
                    </a:lnTo>
                    <a:lnTo>
                      <a:pt x="390" y="156"/>
                    </a:lnTo>
                    <a:lnTo>
                      <a:pt x="392" y="154"/>
                    </a:lnTo>
                    <a:lnTo>
                      <a:pt x="392" y="154"/>
                    </a:lnTo>
                    <a:lnTo>
                      <a:pt x="392" y="154"/>
                    </a:lnTo>
                    <a:lnTo>
                      <a:pt x="394" y="156"/>
                    </a:lnTo>
                    <a:lnTo>
                      <a:pt x="396" y="154"/>
                    </a:lnTo>
                    <a:lnTo>
                      <a:pt x="396" y="152"/>
                    </a:lnTo>
                    <a:lnTo>
                      <a:pt x="394" y="150"/>
                    </a:lnTo>
                    <a:lnTo>
                      <a:pt x="394" y="150"/>
                    </a:lnTo>
                    <a:lnTo>
                      <a:pt x="396" y="148"/>
                    </a:lnTo>
                    <a:lnTo>
                      <a:pt x="396" y="148"/>
                    </a:lnTo>
                    <a:lnTo>
                      <a:pt x="396" y="150"/>
                    </a:lnTo>
                    <a:lnTo>
                      <a:pt x="398" y="152"/>
                    </a:lnTo>
                    <a:lnTo>
                      <a:pt x="398" y="152"/>
                    </a:lnTo>
                    <a:lnTo>
                      <a:pt x="398" y="150"/>
                    </a:lnTo>
                    <a:lnTo>
                      <a:pt x="400" y="150"/>
                    </a:lnTo>
                    <a:lnTo>
                      <a:pt x="400" y="150"/>
                    </a:lnTo>
                    <a:lnTo>
                      <a:pt x="408" y="142"/>
                    </a:lnTo>
                    <a:lnTo>
                      <a:pt x="408" y="142"/>
                    </a:lnTo>
                    <a:lnTo>
                      <a:pt x="410" y="144"/>
                    </a:lnTo>
                    <a:lnTo>
                      <a:pt x="410" y="142"/>
                    </a:lnTo>
                    <a:lnTo>
                      <a:pt x="410" y="142"/>
                    </a:lnTo>
                    <a:lnTo>
                      <a:pt x="418" y="128"/>
                    </a:lnTo>
                    <a:lnTo>
                      <a:pt x="418" y="126"/>
                    </a:lnTo>
                    <a:lnTo>
                      <a:pt x="418" y="126"/>
                    </a:lnTo>
                    <a:lnTo>
                      <a:pt x="420" y="118"/>
                    </a:lnTo>
                    <a:lnTo>
                      <a:pt x="420" y="110"/>
                    </a:lnTo>
                    <a:lnTo>
                      <a:pt x="422" y="112"/>
                    </a:lnTo>
                    <a:lnTo>
                      <a:pt x="422" y="112"/>
                    </a:lnTo>
                    <a:lnTo>
                      <a:pt x="420" y="124"/>
                    </a:lnTo>
                    <a:lnTo>
                      <a:pt x="420" y="126"/>
                    </a:lnTo>
                    <a:lnTo>
                      <a:pt x="420" y="126"/>
                    </a:lnTo>
                    <a:lnTo>
                      <a:pt x="418" y="126"/>
                    </a:lnTo>
                    <a:lnTo>
                      <a:pt x="418" y="126"/>
                    </a:lnTo>
                    <a:lnTo>
                      <a:pt x="420" y="128"/>
                    </a:lnTo>
                    <a:lnTo>
                      <a:pt x="420" y="128"/>
                    </a:lnTo>
                    <a:lnTo>
                      <a:pt x="420" y="128"/>
                    </a:lnTo>
                    <a:lnTo>
                      <a:pt x="422" y="126"/>
                    </a:lnTo>
                    <a:lnTo>
                      <a:pt x="422" y="126"/>
                    </a:lnTo>
                    <a:lnTo>
                      <a:pt x="422" y="126"/>
                    </a:lnTo>
                    <a:lnTo>
                      <a:pt x="424" y="124"/>
                    </a:lnTo>
                    <a:lnTo>
                      <a:pt x="424" y="124"/>
                    </a:lnTo>
                    <a:lnTo>
                      <a:pt x="428" y="128"/>
                    </a:lnTo>
                    <a:lnTo>
                      <a:pt x="428" y="128"/>
                    </a:lnTo>
                    <a:lnTo>
                      <a:pt x="428" y="128"/>
                    </a:lnTo>
                    <a:lnTo>
                      <a:pt x="430" y="128"/>
                    </a:lnTo>
                    <a:lnTo>
                      <a:pt x="430" y="126"/>
                    </a:lnTo>
                    <a:lnTo>
                      <a:pt x="424" y="122"/>
                    </a:lnTo>
                    <a:lnTo>
                      <a:pt x="424" y="122"/>
                    </a:lnTo>
                    <a:lnTo>
                      <a:pt x="424" y="120"/>
                    </a:lnTo>
                    <a:lnTo>
                      <a:pt x="430" y="124"/>
                    </a:lnTo>
                    <a:lnTo>
                      <a:pt x="430" y="124"/>
                    </a:lnTo>
                    <a:lnTo>
                      <a:pt x="430" y="124"/>
                    </a:lnTo>
                    <a:lnTo>
                      <a:pt x="432" y="122"/>
                    </a:lnTo>
                    <a:lnTo>
                      <a:pt x="432" y="122"/>
                    </a:lnTo>
                    <a:lnTo>
                      <a:pt x="428" y="120"/>
                    </a:lnTo>
                    <a:lnTo>
                      <a:pt x="430" y="118"/>
                    </a:lnTo>
                    <a:lnTo>
                      <a:pt x="430" y="118"/>
                    </a:lnTo>
                    <a:lnTo>
                      <a:pt x="430" y="116"/>
                    </a:lnTo>
                    <a:lnTo>
                      <a:pt x="432" y="118"/>
                    </a:lnTo>
                    <a:lnTo>
                      <a:pt x="432" y="118"/>
                    </a:lnTo>
                    <a:lnTo>
                      <a:pt x="432" y="120"/>
                    </a:lnTo>
                    <a:lnTo>
                      <a:pt x="434" y="120"/>
                    </a:lnTo>
                    <a:lnTo>
                      <a:pt x="434" y="120"/>
                    </a:lnTo>
                    <a:lnTo>
                      <a:pt x="436" y="120"/>
                    </a:lnTo>
                    <a:lnTo>
                      <a:pt x="436" y="120"/>
                    </a:lnTo>
                    <a:lnTo>
                      <a:pt x="436" y="112"/>
                    </a:lnTo>
                    <a:lnTo>
                      <a:pt x="436" y="112"/>
                    </a:lnTo>
                    <a:lnTo>
                      <a:pt x="434" y="112"/>
                    </a:lnTo>
                    <a:lnTo>
                      <a:pt x="434" y="112"/>
                    </a:lnTo>
                    <a:lnTo>
                      <a:pt x="432" y="112"/>
                    </a:lnTo>
                    <a:lnTo>
                      <a:pt x="432" y="114"/>
                    </a:lnTo>
                    <a:lnTo>
                      <a:pt x="430" y="112"/>
                    </a:lnTo>
                    <a:lnTo>
                      <a:pt x="430" y="112"/>
                    </a:lnTo>
                    <a:lnTo>
                      <a:pt x="432" y="108"/>
                    </a:lnTo>
                    <a:lnTo>
                      <a:pt x="430" y="108"/>
                    </a:lnTo>
                    <a:lnTo>
                      <a:pt x="430" y="106"/>
                    </a:lnTo>
                    <a:lnTo>
                      <a:pt x="430" y="106"/>
                    </a:lnTo>
                    <a:lnTo>
                      <a:pt x="428" y="108"/>
                    </a:lnTo>
                    <a:lnTo>
                      <a:pt x="428" y="108"/>
                    </a:lnTo>
                    <a:lnTo>
                      <a:pt x="428" y="110"/>
                    </a:lnTo>
                    <a:lnTo>
                      <a:pt x="428" y="110"/>
                    </a:lnTo>
                    <a:lnTo>
                      <a:pt x="426" y="110"/>
                    </a:lnTo>
                    <a:lnTo>
                      <a:pt x="426" y="110"/>
                    </a:lnTo>
                    <a:lnTo>
                      <a:pt x="426" y="108"/>
                    </a:lnTo>
                    <a:lnTo>
                      <a:pt x="426" y="108"/>
                    </a:lnTo>
                    <a:lnTo>
                      <a:pt x="424" y="106"/>
                    </a:lnTo>
                    <a:lnTo>
                      <a:pt x="422" y="108"/>
                    </a:lnTo>
                    <a:lnTo>
                      <a:pt x="422" y="108"/>
                    </a:lnTo>
                    <a:lnTo>
                      <a:pt x="420" y="108"/>
                    </a:lnTo>
                    <a:lnTo>
                      <a:pt x="420" y="106"/>
                    </a:lnTo>
                    <a:lnTo>
                      <a:pt x="420" y="106"/>
                    </a:lnTo>
                    <a:lnTo>
                      <a:pt x="420" y="104"/>
                    </a:lnTo>
                    <a:lnTo>
                      <a:pt x="420" y="104"/>
                    </a:lnTo>
                    <a:lnTo>
                      <a:pt x="420" y="102"/>
                    </a:lnTo>
                    <a:lnTo>
                      <a:pt x="418" y="104"/>
                    </a:lnTo>
                    <a:lnTo>
                      <a:pt x="418" y="104"/>
                    </a:lnTo>
                    <a:lnTo>
                      <a:pt x="418" y="104"/>
                    </a:lnTo>
                    <a:lnTo>
                      <a:pt x="416" y="102"/>
                    </a:lnTo>
                    <a:lnTo>
                      <a:pt x="416" y="102"/>
                    </a:lnTo>
                    <a:lnTo>
                      <a:pt x="428" y="104"/>
                    </a:lnTo>
                    <a:lnTo>
                      <a:pt x="438" y="110"/>
                    </a:lnTo>
                    <a:lnTo>
                      <a:pt x="450" y="118"/>
                    </a:lnTo>
                    <a:lnTo>
                      <a:pt x="460" y="126"/>
                    </a:lnTo>
                    <a:lnTo>
                      <a:pt x="460" y="126"/>
                    </a:lnTo>
                    <a:lnTo>
                      <a:pt x="468" y="136"/>
                    </a:lnTo>
                    <a:lnTo>
                      <a:pt x="472" y="142"/>
                    </a:lnTo>
                    <a:lnTo>
                      <a:pt x="472" y="146"/>
                    </a:lnTo>
                    <a:lnTo>
                      <a:pt x="470" y="148"/>
                    </a:lnTo>
                    <a:lnTo>
                      <a:pt x="470" y="148"/>
                    </a:lnTo>
                    <a:lnTo>
                      <a:pt x="470" y="148"/>
                    </a:lnTo>
                    <a:lnTo>
                      <a:pt x="468" y="148"/>
                    </a:lnTo>
                    <a:lnTo>
                      <a:pt x="468" y="148"/>
                    </a:lnTo>
                    <a:lnTo>
                      <a:pt x="464" y="154"/>
                    </a:lnTo>
                    <a:lnTo>
                      <a:pt x="458" y="158"/>
                    </a:lnTo>
                    <a:lnTo>
                      <a:pt x="458" y="158"/>
                    </a:lnTo>
                    <a:lnTo>
                      <a:pt x="458" y="156"/>
                    </a:lnTo>
                    <a:lnTo>
                      <a:pt x="458" y="156"/>
                    </a:lnTo>
                    <a:lnTo>
                      <a:pt x="452" y="146"/>
                    </a:lnTo>
                    <a:lnTo>
                      <a:pt x="452" y="146"/>
                    </a:lnTo>
                    <a:lnTo>
                      <a:pt x="450" y="144"/>
                    </a:lnTo>
                    <a:lnTo>
                      <a:pt x="450" y="146"/>
                    </a:lnTo>
                    <a:lnTo>
                      <a:pt x="450" y="148"/>
                    </a:lnTo>
                    <a:lnTo>
                      <a:pt x="450" y="148"/>
                    </a:lnTo>
                    <a:lnTo>
                      <a:pt x="456" y="158"/>
                    </a:lnTo>
                    <a:lnTo>
                      <a:pt x="458" y="160"/>
                    </a:lnTo>
                    <a:lnTo>
                      <a:pt x="458" y="158"/>
                    </a:lnTo>
                    <a:lnTo>
                      <a:pt x="458" y="158"/>
                    </a:lnTo>
                    <a:lnTo>
                      <a:pt x="454" y="162"/>
                    </a:lnTo>
                    <a:lnTo>
                      <a:pt x="454" y="162"/>
                    </a:lnTo>
                    <a:lnTo>
                      <a:pt x="454" y="162"/>
                    </a:lnTo>
                    <a:lnTo>
                      <a:pt x="450" y="156"/>
                    </a:lnTo>
                    <a:lnTo>
                      <a:pt x="448" y="150"/>
                    </a:lnTo>
                    <a:lnTo>
                      <a:pt x="448" y="150"/>
                    </a:lnTo>
                    <a:lnTo>
                      <a:pt x="446" y="148"/>
                    </a:lnTo>
                    <a:lnTo>
                      <a:pt x="444" y="150"/>
                    </a:lnTo>
                    <a:lnTo>
                      <a:pt x="444" y="152"/>
                    </a:lnTo>
                    <a:lnTo>
                      <a:pt x="444" y="152"/>
                    </a:lnTo>
                    <a:lnTo>
                      <a:pt x="448" y="156"/>
                    </a:lnTo>
                    <a:lnTo>
                      <a:pt x="450" y="162"/>
                    </a:lnTo>
                    <a:lnTo>
                      <a:pt x="450" y="164"/>
                    </a:lnTo>
                    <a:lnTo>
                      <a:pt x="450" y="164"/>
                    </a:lnTo>
                    <a:lnTo>
                      <a:pt x="450" y="164"/>
                    </a:lnTo>
                    <a:lnTo>
                      <a:pt x="450" y="164"/>
                    </a:lnTo>
                    <a:lnTo>
                      <a:pt x="442" y="152"/>
                    </a:lnTo>
                    <a:lnTo>
                      <a:pt x="442" y="152"/>
                    </a:lnTo>
                    <a:lnTo>
                      <a:pt x="440" y="152"/>
                    </a:lnTo>
                    <a:lnTo>
                      <a:pt x="440" y="154"/>
                    </a:lnTo>
                    <a:lnTo>
                      <a:pt x="440" y="154"/>
                    </a:lnTo>
                    <a:lnTo>
                      <a:pt x="440" y="154"/>
                    </a:lnTo>
                    <a:lnTo>
                      <a:pt x="446" y="166"/>
                    </a:lnTo>
                    <a:lnTo>
                      <a:pt x="446" y="166"/>
                    </a:lnTo>
                    <a:lnTo>
                      <a:pt x="444" y="166"/>
                    </a:lnTo>
                    <a:lnTo>
                      <a:pt x="444" y="166"/>
                    </a:lnTo>
                    <a:lnTo>
                      <a:pt x="440" y="160"/>
                    </a:lnTo>
                    <a:lnTo>
                      <a:pt x="436" y="156"/>
                    </a:lnTo>
                    <a:lnTo>
                      <a:pt x="436" y="156"/>
                    </a:lnTo>
                    <a:lnTo>
                      <a:pt x="434" y="154"/>
                    </a:lnTo>
                    <a:lnTo>
                      <a:pt x="432" y="156"/>
                    </a:lnTo>
                    <a:lnTo>
                      <a:pt x="434" y="158"/>
                    </a:lnTo>
                    <a:lnTo>
                      <a:pt x="434" y="158"/>
                    </a:lnTo>
                    <a:lnTo>
                      <a:pt x="438" y="162"/>
                    </a:lnTo>
                    <a:lnTo>
                      <a:pt x="442" y="168"/>
                    </a:lnTo>
                    <a:lnTo>
                      <a:pt x="442" y="168"/>
                    </a:lnTo>
                    <a:lnTo>
                      <a:pt x="438" y="170"/>
                    </a:lnTo>
                    <a:lnTo>
                      <a:pt x="438" y="170"/>
                    </a:lnTo>
                    <a:lnTo>
                      <a:pt x="430" y="156"/>
                    </a:lnTo>
                    <a:lnTo>
                      <a:pt x="430" y="156"/>
                    </a:lnTo>
                    <a:lnTo>
                      <a:pt x="428" y="156"/>
                    </a:lnTo>
                    <a:lnTo>
                      <a:pt x="428" y="158"/>
                    </a:lnTo>
                    <a:lnTo>
                      <a:pt x="428" y="158"/>
                    </a:lnTo>
                    <a:lnTo>
                      <a:pt x="428" y="158"/>
                    </a:lnTo>
                    <a:lnTo>
                      <a:pt x="436" y="170"/>
                    </a:lnTo>
                    <a:lnTo>
                      <a:pt x="436" y="170"/>
                    </a:lnTo>
                    <a:lnTo>
                      <a:pt x="432" y="172"/>
                    </a:lnTo>
                    <a:lnTo>
                      <a:pt x="432" y="172"/>
                    </a:lnTo>
                    <a:lnTo>
                      <a:pt x="422" y="156"/>
                    </a:lnTo>
                    <a:lnTo>
                      <a:pt x="422" y="156"/>
                    </a:lnTo>
                    <a:lnTo>
                      <a:pt x="420" y="156"/>
                    </a:lnTo>
                    <a:lnTo>
                      <a:pt x="420" y="156"/>
                    </a:lnTo>
                    <a:lnTo>
                      <a:pt x="420" y="158"/>
                    </a:lnTo>
                    <a:lnTo>
                      <a:pt x="420" y="158"/>
                    </a:lnTo>
                    <a:lnTo>
                      <a:pt x="430" y="172"/>
                    </a:lnTo>
                    <a:lnTo>
                      <a:pt x="428" y="174"/>
                    </a:lnTo>
                    <a:lnTo>
                      <a:pt x="428" y="174"/>
                    </a:lnTo>
                    <a:lnTo>
                      <a:pt x="428" y="176"/>
                    </a:lnTo>
                    <a:lnTo>
                      <a:pt x="428" y="176"/>
                    </a:lnTo>
                    <a:lnTo>
                      <a:pt x="426" y="178"/>
                    </a:lnTo>
                    <a:lnTo>
                      <a:pt x="426" y="176"/>
                    </a:lnTo>
                    <a:lnTo>
                      <a:pt x="426" y="176"/>
                    </a:lnTo>
                    <a:lnTo>
                      <a:pt x="418" y="162"/>
                    </a:lnTo>
                    <a:lnTo>
                      <a:pt x="418" y="162"/>
                    </a:lnTo>
                    <a:lnTo>
                      <a:pt x="418" y="162"/>
                    </a:lnTo>
                    <a:lnTo>
                      <a:pt x="416" y="162"/>
                    </a:lnTo>
                    <a:lnTo>
                      <a:pt x="416" y="164"/>
                    </a:lnTo>
                    <a:lnTo>
                      <a:pt x="416" y="164"/>
                    </a:lnTo>
                    <a:lnTo>
                      <a:pt x="424" y="178"/>
                    </a:lnTo>
                    <a:lnTo>
                      <a:pt x="426" y="178"/>
                    </a:lnTo>
                    <a:lnTo>
                      <a:pt x="426" y="178"/>
                    </a:lnTo>
                    <a:lnTo>
                      <a:pt x="422" y="182"/>
                    </a:lnTo>
                    <a:lnTo>
                      <a:pt x="422" y="182"/>
                    </a:lnTo>
                    <a:lnTo>
                      <a:pt x="414" y="192"/>
                    </a:lnTo>
                    <a:lnTo>
                      <a:pt x="408" y="194"/>
                    </a:lnTo>
                    <a:lnTo>
                      <a:pt x="404" y="196"/>
                    </a:lnTo>
                    <a:lnTo>
                      <a:pt x="404" y="194"/>
                    </a:lnTo>
                    <a:lnTo>
                      <a:pt x="404" y="194"/>
                    </a:lnTo>
                    <a:lnTo>
                      <a:pt x="404" y="194"/>
                    </a:lnTo>
                    <a:lnTo>
                      <a:pt x="402" y="190"/>
                    </a:lnTo>
                    <a:lnTo>
                      <a:pt x="402" y="190"/>
                    </a:lnTo>
                    <a:lnTo>
                      <a:pt x="404" y="190"/>
                    </a:lnTo>
                    <a:lnTo>
                      <a:pt x="404" y="192"/>
                    </a:lnTo>
                    <a:lnTo>
                      <a:pt x="404" y="192"/>
                    </a:lnTo>
                    <a:lnTo>
                      <a:pt x="406" y="192"/>
                    </a:lnTo>
                    <a:lnTo>
                      <a:pt x="408" y="192"/>
                    </a:lnTo>
                    <a:lnTo>
                      <a:pt x="408" y="190"/>
                    </a:lnTo>
                    <a:lnTo>
                      <a:pt x="406" y="188"/>
                    </a:lnTo>
                    <a:lnTo>
                      <a:pt x="406" y="188"/>
                    </a:lnTo>
                    <a:lnTo>
                      <a:pt x="406" y="188"/>
                    </a:lnTo>
                    <a:lnTo>
                      <a:pt x="408" y="188"/>
                    </a:lnTo>
                    <a:lnTo>
                      <a:pt x="408" y="188"/>
                    </a:lnTo>
                    <a:lnTo>
                      <a:pt x="410" y="190"/>
                    </a:lnTo>
                    <a:lnTo>
                      <a:pt x="410" y="190"/>
                    </a:lnTo>
                    <a:lnTo>
                      <a:pt x="412" y="192"/>
                    </a:lnTo>
                    <a:lnTo>
                      <a:pt x="414" y="190"/>
                    </a:lnTo>
                    <a:lnTo>
                      <a:pt x="414" y="188"/>
                    </a:lnTo>
                    <a:lnTo>
                      <a:pt x="414" y="188"/>
                    </a:lnTo>
                    <a:lnTo>
                      <a:pt x="412" y="186"/>
                    </a:lnTo>
                    <a:lnTo>
                      <a:pt x="414" y="184"/>
                    </a:lnTo>
                    <a:lnTo>
                      <a:pt x="414" y="186"/>
                    </a:lnTo>
                    <a:lnTo>
                      <a:pt x="414" y="186"/>
                    </a:lnTo>
                    <a:lnTo>
                      <a:pt x="416" y="188"/>
                    </a:lnTo>
                    <a:lnTo>
                      <a:pt x="416" y="186"/>
                    </a:lnTo>
                    <a:lnTo>
                      <a:pt x="416" y="184"/>
                    </a:lnTo>
                    <a:lnTo>
                      <a:pt x="416" y="184"/>
                    </a:lnTo>
                    <a:lnTo>
                      <a:pt x="416" y="182"/>
                    </a:lnTo>
                    <a:lnTo>
                      <a:pt x="418" y="182"/>
                    </a:lnTo>
                    <a:lnTo>
                      <a:pt x="418" y="182"/>
                    </a:lnTo>
                    <a:lnTo>
                      <a:pt x="416" y="180"/>
                    </a:lnTo>
                    <a:lnTo>
                      <a:pt x="414" y="180"/>
                    </a:lnTo>
                    <a:lnTo>
                      <a:pt x="414" y="180"/>
                    </a:lnTo>
                    <a:lnTo>
                      <a:pt x="406" y="168"/>
                    </a:lnTo>
                    <a:lnTo>
                      <a:pt x="406" y="168"/>
                    </a:lnTo>
                    <a:lnTo>
                      <a:pt x="406" y="166"/>
                    </a:lnTo>
                    <a:lnTo>
                      <a:pt x="404" y="168"/>
                    </a:lnTo>
                    <a:lnTo>
                      <a:pt x="404" y="170"/>
                    </a:lnTo>
                    <a:lnTo>
                      <a:pt x="412" y="182"/>
                    </a:lnTo>
                    <a:lnTo>
                      <a:pt x="410" y="184"/>
                    </a:lnTo>
                    <a:lnTo>
                      <a:pt x="410" y="184"/>
                    </a:lnTo>
                    <a:lnTo>
                      <a:pt x="404" y="174"/>
                    </a:lnTo>
                    <a:lnTo>
                      <a:pt x="404" y="174"/>
                    </a:lnTo>
                    <a:lnTo>
                      <a:pt x="404" y="172"/>
                    </a:lnTo>
                    <a:lnTo>
                      <a:pt x="402" y="174"/>
                    </a:lnTo>
                    <a:lnTo>
                      <a:pt x="402" y="174"/>
                    </a:lnTo>
                    <a:lnTo>
                      <a:pt x="402" y="174"/>
                    </a:lnTo>
                    <a:lnTo>
                      <a:pt x="404" y="178"/>
                    </a:lnTo>
                    <a:lnTo>
                      <a:pt x="402" y="180"/>
                    </a:lnTo>
                    <a:lnTo>
                      <a:pt x="402" y="180"/>
                    </a:lnTo>
                    <a:lnTo>
                      <a:pt x="402" y="180"/>
                    </a:lnTo>
                    <a:lnTo>
                      <a:pt x="400" y="176"/>
                    </a:lnTo>
                    <a:lnTo>
                      <a:pt x="400" y="176"/>
                    </a:lnTo>
                    <a:lnTo>
                      <a:pt x="398" y="174"/>
                    </a:lnTo>
                    <a:lnTo>
                      <a:pt x="396" y="176"/>
                    </a:lnTo>
                    <a:lnTo>
                      <a:pt x="396" y="178"/>
                    </a:lnTo>
                    <a:lnTo>
                      <a:pt x="396" y="178"/>
                    </a:lnTo>
                    <a:lnTo>
                      <a:pt x="398" y="180"/>
                    </a:lnTo>
                    <a:lnTo>
                      <a:pt x="398" y="182"/>
                    </a:lnTo>
                    <a:lnTo>
                      <a:pt x="398" y="182"/>
                    </a:lnTo>
                    <a:lnTo>
                      <a:pt x="400" y="184"/>
                    </a:lnTo>
                    <a:lnTo>
                      <a:pt x="400" y="184"/>
                    </a:lnTo>
                    <a:lnTo>
                      <a:pt x="402" y="186"/>
                    </a:lnTo>
                    <a:lnTo>
                      <a:pt x="400" y="186"/>
                    </a:lnTo>
                    <a:lnTo>
                      <a:pt x="400" y="186"/>
                    </a:lnTo>
                    <a:lnTo>
                      <a:pt x="396" y="180"/>
                    </a:lnTo>
                    <a:lnTo>
                      <a:pt x="396" y="180"/>
                    </a:lnTo>
                    <a:lnTo>
                      <a:pt x="394" y="180"/>
                    </a:lnTo>
                    <a:lnTo>
                      <a:pt x="394" y="180"/>
                    </a:lnTo>
                    <a:lnTo>
                      <a:pt x="394" y="182"/>
                    </a:lnTo>
                    <a:lnTo>
                      <a:pt x="394" y="182"/>
                    </a:lnTo>
                    <a:lnTo>
                      <a:pt x="396" y="188"/>
                    </a:lnTo>
                    <a:lnTo>
                      <a:pt x="396" y="188"/>
                    </a:lnTo>
                    <a:lnTo>
                      <a:pt x="396" y="188"/>
                    </a:lnTo>
                    <a:lnTo>
                      <a:pt x="396" y="188"/>
                    </a:lnTo>
                    <a:lnTo>
                      <a:pt x="392" y="182"/>
                    </a:lnTo>
                    <a:lnTo>
                      <a:pt x="392" y="180"/>
                    </a:lnTo>
                    <a:lnTo>
                      <a:pt x="390" y="180"/>
                    </a:lnTo>
                    <a:lnTo>
                      <a:pt x="390" y="182"/>
                    </a:lnTo>
                    <a:lnTo>
                      <a:pt x="390" y="182"/>
                    </a:lnTo>
                    <a:lnTo>
                      <a:pt x="392" y="190"/>
                    </a:lnTo>
                    <a:lnTo>
                      <a:pt x="398" y="196"/>
                    </a:lnTo>
                    <a:lnTo>
                      <a:pt x="398" y="196"/>
                    </a:lnTo>
                    <a:lnTo>
                      <a:pt x="398" y="198"/>
                    </a:lnTo>
                    <a:lnTo>
                      <a:pt x="398" y="198"/>
                    </a:lnTo>
                    <a:lnTo>
                      <a:pt x="404" y="198"/>
                    </a:lnTo>
                    <a:lnTo>
                      <a:pt x="404" y="198"/>
                    </a:lnTo>
                    <a:lnTo>
                      <a:pt x="408" y="198"/>
                    </a:lnTo>
                    <a:lnTo>
                      <a:pt x="414" y="194"/>
                    </a:lnTo>
                    <a:lnTo>
                      <a:pt x="424" y="186"/>
                    </a:lnTo>
                    <a:lnTo>
                      <a:pt x="424" y="186"/>
                    </a:lnTo>
                    <a:lnTo>
                      <a:pt x="432" y="178"/>
                    </a:lnTo>
                    <a:lnTo>
                      <a:pt x="432" y="178"/>
                    </a:lnTo>
                    <a:lnTo>
                      <a:pt x="432" y="178"/>
                    </a:lnTo>
                    <a:lnTo>
                      <a:pt x="432" y="178"/>
                    </a:lnTo>
                    <a:lnTo>
                      <a:pt x="434" y="180"/>
                    </a:lnTo>
                    <a:lnTo>
                      <a:pt x="434" y="180"/>
                    </a:lnTo>
                    <a:lnTo>
                      <a:pt x="448" y="174"/>
                    </a:lnTo>
                    <a:lnTo>
                      <a:pt x="446" y="176"/>
                    </a:lnTo>
                    <a:lnTo>
                      <a:pt x="446" y="176"/>
                    </a:lnTo>
                    <a:lnTo>
                      <a:pt x="448" y="176"/>
                    </a:lnTo>
                    <a:lnTo>
                      <a:pt x="450" y="176"/>
                    </a:lnTo>
                    <a:lnTo>
                      <a:pt x="450" y="176"/>
                    </a:lnTo>
                    <a:lnTo>
                      <a:pt x="464" y="166"/>
                    </a:lnTo>
                    <a:lnTo>
                      <a:pt x="464" y="166"/>
                    </a:lnTo>
                    <a:lnTo>
                      <a:pt x="472" y="156"/>
                    </a:lnTo>
                    <a:lnTo>
                      <a:pt x="472" y="156"/>
                    </a:lnTo>
                    <a:lnTo>
                      <a:pt x="474" y="154"/>
                    </a:lnTo>
                    <a:lnTo>
                      <a:pt x="474" y="154"/>
                    </a:lnTo>
                    <a:lnTo>
                      <a:pt x="482" y="164"/>
                    </a:lnTo>
                    <a:lnTo>
                      <a:pt x="486" y="178"/>
                    </a:lnTo>
                    <a:lnTo>
                      <a:pt x="488" y="190"/>
                    </a:lnTo>
                    <a:lnTo>
                      <a:pt x="490" y="202"/>
                    </a:lnTo>
                    <a:lnTo>
                      <a:pt x="490" y="202"/>
                    </a:lnTo>
                    <a:lnTo>
                      <a:pt x="488" y="208"/>
                    </a:lnTo>
                    <a:lnTo>
                      <a:pt x="488" y="210"/>
                    </a:lnTo>
                    <a:lnTo>
                      <a:pt x="486" y="210"/>
                    </a:lnTo>
                    <a:lnTo>
                      <a:pt x="486" y="210"/>
                    </a:lnTo>
                    <a:lnTo>
                      <a:pt x="486" y="214"/>
                    </a:lnTo>
                    <a:lnTo>
                      <a:pt x="486" y="214"/>
                    </a:lnTo>
                    <a:lnTo>
                      <a:pt x="484" y="216"/>
                    </a:lnTo>
                    <a:lnTo>
                      <a:pt x="484" y="216"/>
                    </a:lnTo>
                    <a:lnTo>
                      <a:pt x="470" y="220"/>
                    </a:lnTo>
                    <a:lnTo>
                      <a:pt x="470" y="220"/>
                    </a:lnTo>
                    <a:lnTo>
                      <a:pt x="452" y="224"/>
                    </a:lnTo>
                    <a:lnTo>
                      <a:pt x="452" y="224"/>
                    </a:lnTo>
                    <a:lnTo>
                      <a:pt x="444" y="222"/>
                    </a:lnTo>
                    <a:lnTo>
                      <a:pt x="444" y="222"/>
                    </a:lnTo>
                    <a:lnTo>
                      <a:pt x="446" y="220"/>
                    </a:lnTo>
                    <a:lnTo>
                      <a:pt x="446" y="220"/>
                    </a:lnTo>
                    <a:lnTo>
                      <a:pt x="448" y="218"/>
                    </a:lnTo>
                    <a:lnTo>
                      <a:pt x="448" y="218"/>
                    </a:lnTo>
                    <a:lnTo>
                      <a:pt x="448" y="218"/>
                    </a:lnTo>
                    <a:lnTo>
                      <a:pt x="446" y="210"/>
                    </a:lnTo>
                    <a:lnTo>
                      <a:pt x="446" y="210"/>
                    </a:lnTo>
                    <a:lnTo>
                      <a:pt x="444" y="210"/>
                    </a:lnTo>
                    <a:lnTo>
                      <a:pt x="444" y="210"/>
                    </a:lnTo>
                    <a:lnTo>
                      <a:pt x="444" y="212"/>
                    </a:lnTo>
                    <a:lnTo>
                      <a:pt x="444" y="212"/>
                    </a:lnTo>
                    <a:lnTo>
                      <a:pt x="444" y="218"/>
                    </a:lnTo>
                    <a:lnTo>
                      <a:pt x="444" y="218"/>
                    </a:lnTo>
                    <a:lnTo>
                      <a:pt x="444" y="218"/>
                    </a:lnTo>
                    <a:lnTo>
                      <a:pt x="436" y="218"/>
                    </a:lnTo>
                    <a:lnTo>
                      <a:pt x="436" y="218"/>
                    </a:lnTo>
                    <a:lnTo>
                      <a:pt x="436" y="218"/>
                    </a:lnTo>
                    <a:lnTo>
                      <a:pt x="436" y="218"/>
                    </a:lnTo>
                    <a:lnTo>
                      <a:pt x="436" y="218"/>
                    </a:lnTo>
                    <a:lnTo>
                      <a:pt x="434" y="208"/>
                    </a:lnTo>
                    <a:lnTo>
                      <a:pt x="432" y="208"/>
                    </a:lnTo>
                    <a:lnTo>
                      <a:pt x="432" y="208"/>
                    </a:lnTo>
                    <a:lnTo>
                      <a:pt x="432" y="210"/>
                    </a:lnTo>
                    <a:lnTo>
                      <a:pt x="432" y="210"/>
                    </a:lnTo>
                    <a:lnTo>
                      <a:pt x="434" y="218"/>
                    </a:lnTo>
                    <a:lnTo>
                      <a:pt x="434" y="220"/>
                    </a:lnTo>
                    <a:lnTo>
                      <a:pt x="434" y="220"/>
                    </a:lnTo>
                    <a:lnTo>
                      <a:pt x="426" y="220"/>
                    </a:lnTo>
                    <a:lnTo>
                      <a:pt x="428" y="220"/>
                    </a:lnTo>
                    <a:lnTo>
                      <a:pt x="428" y="218"/>
                    </a:lnTo>
                    <a:lnTo>
                      <a:pt x="428" y="218"/>
                    </a:lnTo>
                    <a:lnTo>
                      <a:pt x="426" y="206"/>
                    </a:lnTo>
                    <a:lnTo>
                      <a:pt x="424" y="206"/>
                    </a:lnTo>
                    <a:lnTo>
                      <a:pt x="422" y="206"/>
                    </a:lnTo>
                    <a:lnTo>
                      <a:pt x="422" y="208"/>
                    </a:lnTo>
                    <a:lnTo>
                      <a:pt x="422" y="208"/>
                    </a:lnTo>
                    <a:lnTo>
                      <a:pt x="424" y="218"/>
                    </a:lnTo>
                    <a:lnTo>
                      <a:pt x="424" y="218"/>
                    </a:lnTo>
                    <a:lnTo>
                      <a:pt x="426" y="220"/>
                    </a:lnTo>
                    <a:lnTo>
                      <a:pt x="426" y="220"/>
                    </a:lnTo>
                    <a:lnTo>
                      <a:pt x="424" y="220"/>
                    </a:lnTo>
                    <a:lnTo>
                      <a:pt x="424" y="220"/>
                    </a:lnTo>
                    <a:lnTo>
                      <a:pt x="424" y="220"/>
                    </a:lnTo>
                    <a:lnTo>
                      <a:pt x="420" y="206"/>
                    </a:lnTo>
                    <a:lnTo>
                      <a:pt x="418" y="206"/>
                    </a:lnTo>
                    <a:lnTo>
                      <a:pt x="418" y="206"/>
                    </a:lnTo>
                    <a:lnTo>
                      <a:pt x="416" y="208"/>
                    </a:lnTo>
                    <a:lnTo>
                      <a:pt x="416" y="208"/>
                    </a:lnTo>
                    <a:lnTo>
                      <a:pt x="420" y="220"/>
                    </a:lnTo>
                    <a:lnTo>
                      <a:pt x="420" y="220"/>
                    </a:lnTo>
                    <a:lnTo>
                      <a:pt x="420" y="220"/>
                    </a:lnTo>
                    <a:lnTo>
                      <a:pt x="418" y="220"/>
                    </a:lnTo>
                    <a:lnTo>
                      <a:pt x="418" y="220"/>
                    </a:lnTo>
                    <a:lnTo>
                      <a:pt x="416" y="208"/>
                    </a:lnTo>
                    <a:lnTo>
                      <a:pt x="414" y="208"/>
                    </a:lnTo>
                    <a:lnTo>
                      <a:pt x="412" y="208"/>
                    </a:lnTo>
                    <a:lnTo>
                      <a:pt x="412" y="210"/>
                    </a:lnTo>
                    <a:lnTo>
                      <a:pt x="412" y="210"/>
                    </a:lnTo>
                    <a:lnTo>
                      <a:pt x="416" y="220"/>
                    </a:lnTo>
                    <a:lnTo>
                      <a:pt x="416" y="220"/>
                    </a:lnTo>
                    <a:lnTo>
                      <a:pt x="412" y="220"/>
                    </a:lnTo>
                    <a:lnTo>
                      <a:pt x="414" y="218"/>
                    </a:lnTo>
                    <a:lnTo>
                      <a:pt x="414" y="216"/>
                    </a:lnTo>
                    <a:lnTo>
                      <a:pt x="412" y="214"/>
                    </a:lnTo>
                    <a:lnTo>
                      <a:pt x="412" y="214"/>
                    </a:lnTo>
                    <a:lnTo>
                      <a:pt x="412" y="212"/>
                    </a:lnTo>
                    <a:lnTo>
                      <a:pt x="412" y="212"/>
                    </a:lnTo>
                    <a:lnTo>
                      <a:pt x="412" y="210"/>
                    </a:lnTo>
                    <a:lnTo>
                      <a:pt x="410" y="208"/>
                    </a:lnTo>
                    <a:lnTo>
                      <a:pt x="410" y="208"/>
                    </a:lnTo>
                    <a:lnTo>
                      <a:pt x="410" y="208"/>
                    </a:lnTo>
                    <a:lnTo>
                      <a:pt x="408" y="208"/>
                    </a:lnTo>
                    <a:lnTo>
                      <a:pt x="406" y="208"/>
                    </a:lnTo>
                    <a:lnTo>
                      <a:pt x="406" y="208"/>
                    </a:lnTo>
                    <a:lnTo>
                      <a:pt x="406" y="208"/>
                    </a:lnTo>
                    <a:lnTo>
                      <a:pt x="406" y="208"/>
                    </a:lnTo>
                    <a:lnTo>
                      <a:pt x="406" y="206"/>
                    </a:lnTo>
                    <a:lnTo>
                      <a:pt x="406" y="204"/>
                    </a:lnTo>
                    <a:lnTo>
                      <a:pt x="404" y="204"/>
                    </a:lnTo>
                    <a:lnTo>
                      <a:pt x="404" y="204"/>
                    </a:lnTo>
                    <a:lnTo>
                      <a:pt x="404" y="202"/>
                    </a:lnTo>
                    <a:lnTo>
                      <a:pt x="404" y="200"/>
                    </a:lnTo>
                    <a:lnTo>
                      <a:pt x="402" y="200"/>
                    </a:lnTo>
                    <a:lnTo>
                      <a:pt x="402" y="200"/>
                    </a:lnTo>
                    <a:lnTo>
                      <a:pt x="402" y="200"/>
                    </a:lnTo>
                    <a:lnTo>
                      <a:pt x="398" y="200"/>
                    </a:lnTo>
                    <a:lnTo>
                      <a:pt x="396" y="198"/>
                    </a:lnTo>
                    <a:lnTo>
                      <a:pt x="392" y="194"/>
                    </a:lnTo>
                    <a:lnTo>
                      <a:pt x="390" y="186"/>
                    </a:lnTo>
                    <a:lnTo>
                      <a:pt x="390" y="178"/>
                    </a:lnTo>
                    <a:lnTo>
                      <a:pt x="390" y="178"/>
                    </a:lnTo>
                    <a:lnTo>
                      <a:pt x="388" y="176"/>
                    </a:lnTo>
                    <a:lnTo>
                      <a:pt x="386" y="176"/>
                    </a:lnTo>
                    <a:lnTo>
                      <a:pt x="386" y="176"/>
                    </a:lnTo>
                    <a:lnTo>
                      <a:pt x="382" y="178"/>
                    </a:lnTo>
                    <a:lnTo>
                      <a:pt x="380" y="178"/>
                    </a:lnTo>
                    <a:lnTo>
                      <a:pt x="380" y="178"/>
                    </a:lnTo>
                    <a:lnTo>
                      <a:pt x="380" y="178"/>
                    </a:lnTo>
                    <a:lnTo>
                      <a:pt x="378" y="178"/>
                    </a:lnTo>
                    <a:lnTo>
                      <a:pt x="378" y="178"/>
                    </a:lnTo>
                    <a:lnTo>
                      <a:pt x="378" y="178"/>
                    </a:lnTo>
                    <a:lnTo>
                      <a:pt x="372" y="176"/>
                    </a:lnTo>
                    <a:lnTo>
                      <a:pt x="364" y="174"/>
                    </a:lnTo>
                    <a:lnTo>
                      <a:pt x="364" y="174"/>
                    </a:lnTo>
                    <a:lnTo>
                      <a:pt x="364" y="174"/>
                    </a:lnTo>
                    <a:lnTo>
                      <a:pt x="356" y="172"/>
                    </a:lnTo>
                    <a:lnTo>
                      <a:pt x="356" y="172"/>
                    </a:lnTo>
                    <a:lnTo>
                      <a:pt x="352" y="172"/>
                    </a:lnTo>
                    <a:lnTo>
                      <a:pt x="352" y="172"/>
                    </a:lnTo>
                    <a:lnTo>
                      <a:pt x="350" y="170"/>
                    </a:lnTo>
                    <a:lnTo>
                      <a:pt x="350" y="170"/>
                    </a:lnTo>
                    <a:lnTo>
                      <a:pt x="348" y="170"/>
                    </a:lnTo>
                    <a:lnTo>
                      <a:pt x="346" y="170"/>
                    </a:lnTo>
                    <a:lnTo>
                      <a:pt x="346" y="170"/>
                    </a:lnTo>
                    <a:lnTo>
                      <a:pt x="344" y="168"/>
                    </a:lnTo>
                    <a:lnTo>
                      <a:pt x="346" y="168"/>
                    </a:lnTo>
                    <a:lnTo>
                      <a:pt x="346" y="168"/>
                    </a:lnTo>
                    <a:lnTo>
                      <a:pt x="344" y="166"/>
                    </a:lnTo>
                    <a:lnTo>
                      <a:pt x="344" y="166"/>
                    </a:lnTo>
                    <a:lnTo>
                      <a:pt x="342" y="166"/>
                    </a:lnTo>
                    <a:lnTo>
                      <a:pt x="340" y="166"/>
                    </a:lnTo>
                    <a:lnTo>
                      <a:pt x="338" y="168"/>
                    </a:lnTo>
                    <a:lnTo>
                      <a:pt x="338" y="168"/>
                    </a:lnTo>
                    <a:lnTo>
                      <a:pt x="320" y="174"/>
                    </a:lnTo>
                    <a:lnTo>
                      <a:pt x="302" y="176"/>
                    </a:lnTo>
                    <a:lnTo>
                      <a:pt x="302" y="176"/>
                    </a:lnTo>
                    <a:lnTo>
                      <a:pt x="294" y="178"/>
                    </a:lnTo>
                    <a:lnTo>
                      <a:pt x="294" y="178"/>
                    </a:lnTo>
                    <a:lnTo>
                      <a:pt x="292" y="178"/>
                    </a:lnTo>
                    <a:lnTo>
                      <a:pt x="292" y="178"/>
                    </a:lnTo>
                    <a:lnTo>
                      <a:pt x="276" y="178"/>
                    </a:lnTo>
                    <a:lnTo>
                      <a:pt x="276" y="178"/>
                    </a:lnTo>
                    <a:lnTo>
                      <a:pt x="268" y="178"/>
                    </a:lnTo>
                    <a:lnTo>
                      <a:pt x="264" y="178"/>
                    </a:lnTo>
                    <a:lnTo>
                      <a:pt x="264" y="178"/>
                    </a:lnTo>
                    <a:lnTo>
                      <a:pt x="258" y="178"/>
                    </a:lnTo>
                    <a:lnTo>
                      <a:pt x="258" y="178"/>
                    </a:lnTo>
                    <a:lnTo>
                      <a:pt x="236" y="178"/>
                    </a:lnTo>
                    <a:lnTo>
                      <a:pt x="236" y="178"/>
                    </a:lnTo>
                    <a:lnTo>
                      <a:pt x="194" y="176"/>
                    </a:lnTo>
                    <a:lnTo>
                      <a:pt x="194" y="176"/>
                    </a:lnTo>
                    <a:lnTo>
                      <a:pt x="172" y="176"/>
                    </a:lnTo>
                    <a:lnTo>
                      <a:pt x="172" y="176"/>
                    </a:lnTo>
                    <a:lnTo>
                      <a:pt x="156" y="178"/>
                    </a:lnTo>
                    <a:lnTo>
                      <a:pt x="154" y="178"/>
                    </a:lnTo>
                    <a:close/>
                    <a:moveTo>
                      <a:pt x="254" y="116"/>
                    </a:moveTo>
                    <a:lnTo>
                      <a:pt x="254" y="114"/>
                    </a:lnTo>
                    <a:lnTo>
                      <a:pt x="254" y="116"/>
                    </a:lnTo>
                    <a:close/>
                    <a:moveTo>
                      <a:pt x="224" y="126"/>
                    </a:moveTo>
                    <a:lnTo>
                      <a:pt x="222" y="128"/>
                    </a:lnTo>
                    <a:lnTo>
                      <a:pt x="220" y="128"/>
                    </a:lnTo>
                    <a:lnTo>
                      <a:pt x="220" y="128"/>
                    </a:lnTo>
                    <a:lnTo>
                      <a:pt x="220" y="128"/>
                    </a:lnTo>
                    <a:lnTo>
                      <a:pt x="208" y="132"/>
                    </a:lnTo>
                    <a:lnTo>
                      <a:pt x="194" y="136"/>
                    </a:lnTo>
                    <a:lnTo>
                      <a:pt x="170" y="148"/>
                    </a:lnTo>
                    <a:lnTo>
                      <a:pt x="170" y="148"/>
                    </a:lnTo>
                    <a:lnTo>
                      <a:pt x="184" y="138"/>
                    </a:lnTo>
                    <a:lnTo>
                      <a:pt x="184" y="138"/>
                    </a:lnTo>
                    <a:lnTo>
                      <a:pt x="194" y="132"/>
                    </a:lnTo>
                    <a:lnTo>
                      <a:pt x="204" y="130"/>
                    </a:lnTo>
                    <a:lnTo>
                      <a:pt x="204" y="130"/>
                    </a:lnTo>
                    <a:lnTo>
                      <a:pt x="212" y="128"/>
                    </a:lnTo>
                    <a:lnTo>
                      <a:pt x="212" y="128"/>
                    </a:lnTo>
                    <a:lnTo>
                      <a:pt x="224" y="126"/>
                    </a:lnTo>
                    <a:lnTo>
                      <a:pt x="224" y="126"/>
                    </a:lnTo>
                    <a:close/>
                    <a:moveTo>
                      <a:pt x="222" y="214"/>
                    </a:moveTo>
                    <a:lnTo>
                      <a:pt x="220" y="216"/>
                    </a:lnTo>
                    <a:lnTo>
                      <a:pt x="220" y="216"/>
                    </a:lnTo>
                    <a:lnTo>
                      <a:pt x="218" y="220"/>
                    </a:lnTo>
                    <a:lnTo>
                      <a:pt x="218" y="226"/>
                    </a:lnTo>
                    <a:lnTo>
                      <a:pt x="218" y="228"/>
                    </a:lnTo>
                    <a:lnTo>
                      <a:pt x="218" y="228"/>
                    </a:lnTo>
                    <a:lnTo>
                      <a:pt x="218" y="220"/>
                    </a:lnTo>
                    <a:lnTo>
                      <a:pt x="218" y="214"/>
                    </a:lnTo>
                    <a:lnTo>
                      <a:pt x="220" y="208"/>
                    </a:lnTo>
                    <a:lnTo>
                      <a:pt x="224" y="202"/>
                    </a:lnTo>
                    <a:lnTo>
                      <a:pt x="224" y="202"/>
                    </a:lnTo>
                    <a:lnTo>
                      <a:pt x="226" y="204"/>
                    </a:lnTo>
                    <a:lnTo>
                      <a:pt x="224" y="204"/>
                    </a:lnTo>
                    <a:lnTo>
                      <a:pt x="224" y="206"/>
                    </a:lnTo>
                    <a:lnTo>
                      <a:pt x="224" y="208"/>
                    </a:lnTo>
                    <a:lnTo>
                      <a:pt x="224" y="208"/>
                    </a:lnTo>
                    <a:lnTo>
                      <a:pt x="224" y="210"/>
                    </a:lnTo>
                    <a:lnTo>
                      <a:pt x="224" y="212"/>
                    </a:lnTo>
                    <a:lnTo>
                      <a:pt x="224" y="212"/>
                    </a:lnTo>
                    <a:lnTo>
                      <a:pt x="222" y="214"/>
                    </a:lnTo>
                    <a:lnTo>
                      <a:pt x="222" y="214"/>
                    </a:lnTo>
                    <a:lnTo>
                      <a:pt x="222" y="214"/>
                    </a:lnTo>
                    <a:lnTo>
                      <a:pt x="222" y="214"/>
                    </a:lnTo>
                    <a:close/>
                    <a:moveTo>
                      <a:pt x="106" y="204"/>
                    </a:moveTo>
                    <a:lnTo>
                      <a:pt x="106" y="204"/>
                    </a:lnTo>
                    <a:lnTo>
                      <a:pt x="106" y="204"/>
                    </a:lnTo>
                    <a:lnTo>
                      <a:pt x="114" y="198"/>
                    </a:lnTo>
                    <a:lnTo>
                      <a:pt x="122" y="192"/>
                    </a:lnTo>
                    <a:lnTo>
                      <a:pt x="122" y="192"/>
                    </a:lnTo>
                    <a:lnTo>
                      <a:pt x="118" y="196"/>
                    </a:lnTo>
                    <a:lnTo>
                      <a:pt x="118" y="196"/>
                    </a:lnTo>
                    <a:lnTo>
                      <a:pt x="100" y="210"/>
                    </a:lnTo>
                    <a:lnTo>
                      <a:pt x="100" y="210"/>
                    </a:lnTo>
                    <a:lnTo>
                      <a:pt x="106" y="204"/>
                    </a:lnTo>
                    <a:lnTo>
                      <a:pt x="106" y="204"/>
                    </a:lnTo>
                    <a:close/>
                    <a:moveTo>
                      <a:pt x="30" y="190"/>
                    </a:moveTo>
                    <a:lnTo>
                      <a:pt x="30" y="190"/>
                    </a:lnTo>
                    <a:lnTo>
                      <a:pt x="22" y="180"/>
                    </a:lnTo>
                    <a:lnTo>
                      <a:pt x="18" y="170"/>
                    </a:lnTo>
                    <a:lnTo>
                      <a:pt x="18" y="170"/>
                    </a:lnTo>
                    <a:lnTo>
                      <a:pt x="18" y="158"/>
                    </a:lnTo>
                    <a:lnTo>
                      <a:pt x="22" y="146"/>
                    </a:lnTo>
                    <a:lnTo>
                      <a:pt x="22" y="146"/>
                    </a:lnTo>
                    <a:lnTo>
                      <a:pt x="32" y="130"/>
                    </a:lnTo>
                    <a:lnTo>
                      <a:pt x="42" y="116"/>
                    </a:lnTo>
                    <a:lnTo>
                      <a:pt x="42" y="116"/>
                    </a:lnTo>
                    <a:lnTo>
                      <a:pt x="30" y="130"/>
                    </a:lnTo>
                    <a:lnTo>
                      <a:pt x="30" y="130"/>
                    </a:lnTo>
                    <a:lnTo>
                      <a:pt x="26" y="140"/>
                    </a:lnTo>
                    <a:lnTo>
                      <a:pt x="22" y="150"/>
                    </a:lnTo>
                    <a:lnTo>
                      <a:pt x="22" y="160"/>
                    </a:lnTo>
                    <a:lnTo>
                      <a:pt x="22" y="170"/>
                    </a:lnTo>
                    <a:lnTo>
                      <a:pt x="22" y="170"/>
                    </a:lnTo>
                    <a:lnTo>
                      <a:pt x="26" y="180"/>
                    </a:lnTo>
                    <a:lnTo>
                      <a:pt x="32" y="188"/>
                    </a:lnTo>
                    <a:lnTo>
                      <a:pt x="38" y="196"/>
                    </a:lnTo>
                    <a:lnTo>
                      <a:pt x="46" y="204"/>
                    </a:lnTo>
                    <a:lnTo>
                      <a:pt x="46" y="204"/>
                    </a:lnTo>
                    <a:lnTo>
                      <a:pt x="38" y="198"/>
                    </a:lnTo>
                    <a:lnTo>
                      <a:pt x="30" y="190"/>
                    </a:lnTo>
                    <a:lnTo>
                      <a:pt x="30" y="190"/>
                    </a:lnTo>
                    <a:close/>
                    <a:moveTo>
                      <a:pt x="112" y="90"/>
                    </a:moveTo>
                    <a:lnTo>
                      <a:pt x="112" y="90"/>
                    </a:lnTo>
                    <a:lnTo>
                      <a:pt x="144" y="92"/>
                    </a:lnTo>
                    <a:lnTo>
                      <a:pt x="144" y="92"/>
                    </a:lnTo>
                    <a:lnTo>
                      <a:pt x="174" y="94"/>
                    </a:lnTo>
                    <a:lnTo>
                      <a:pt x="174" y="94"/>
                    </a:lnTo>
                    <a:lnTo>
                      <a:pt x="194" y="92"/>
                    </a:lnTo>
                    <a:lnTo>
                      <a:pt x="194" y="92"/>
                    </a:lnTo>
                    <a:lnTo>
                      <a:pt x="208" y="92"/>
                    </a:lnTo>
                    <a:lnTo>
                      <a:pt x="224" y="88"/>
                    </a:lnTo>
                    <a:lnTo>
                      <a:pt x="224" y="88"/>
                    </a:lnTo>
                    <a:lnTo>
                      <a:pt x="212" y="92"/>
                    </a:lnTo>
                    <a:lnTo>
                      <a:pt x="212" y="92"/>
                    </a:lnTo>
                    <a:lnTo>
                      <a:pt x="194" y="94"/>
                    </a:lnTo>
                    <a:lnTo>
                      <a:pt x="176" y="94"/>
                    </a:lnTo>
                    <a:lnTo>
                      <a:pt x="176" y="94"/>
                    </a:lnTo>
                    <a:lnTo>
                      <a:pt x="164" y="94"/>
                    </a:lnTo>
                    <a:lnTo>
                      <a:pt x="162" y="94"/>
                    </a:lnTo>
                    <a:lnTo>
                      <a:pt x="162" y="94"/>
                    </a:lnTo>
                    <a:lnTo>
                      <a:pt x="134" y="94"/>
                    </a:lnTo>
                    <a:lnTo>
                      <a:pt x="134" y="94"/>
                    </a:lnTo>
                    <a:lnTo>
                      <a:pt x="106" y="94"/>
                    </a:lnTo>
                    <a:lnTo>
                      <a:pt x="104" y="94"/>
                    </a:lnTo>
                    <a:lnTo>
                      <a:pt x="104" y="94"/>
                    </a:lnTo>
                    <a:lnTo>
                      <a:pt x="84" y="94"/>
                    </a:lnTo>
                    <a:lnTo>
                      <a:pt x="76" y="96"/>
                    </a:lnTo>
                    <a:lnTo>
                      <a:pt x="66" y="98"/>
                    </a:lnTo>
                    <a:lnTo>
                      <a:pt x="66" y="98"/>
                    </a:lnTo>
                    <a:lnTo>
                      <a:pt x="76" y="96"/>
                    </a:lnTo>
                    <a:lnTo>
                      <a:pt x="88" y="92"/>
                    </a:lnTo>
                    <a:lnTo>
                      <a:pt x="112" y="90"/>
                    </a:lnTo>
                    <a:lnTo>
                      <a:pt x="112" y="90"/>
                    </a:lnTo>
                    <a:close/>
                    <a:moveTo>
                      <a:pt x="80" y="206"/>
                    </a:moveTo>
                    <a:lnTo>
                      <a:pt x="80" y="206"/>
                    </a:lnTo>
                    <a:lnTo>
                      <a:pt x="68" y="208"/>
                    </a:lnTo>
                    <a:lnTo>
                      <a:pt x="58" y="208"/>
                    </a:lnTo>
                    <a:lnTo>
                      <a:pt x="58" y="208"/>
                    </a:lnTo>
                    <a:lnTo>
                      <a:pt x="64" y="208"/>
                    </a:lnTo>
                    <a:lnTo>
                      <a:pt x="64" y="208"/>
                    </a:lnTo>
                    <a:lnTo>
                      <a:pt x="64" y="208"/>
                    </a:lnTo>
                    <a:lnTo>
                      <a:pt x="74" y="208"/>
                    </a:lnTo>
                    <a:lnTo>
                      <a:pt x="82" y="204"/>
                    </a:lnTo>
                    <a:lnTo>
                      <a:pt x="100" y="196"/>
                    </a:lnTo>
                    <a:lnTo>
                      <a:pt x="100" y="196"/>
                    </a:lnTo>
                    <a:lnTo>
                      <a:pt x="110" y="192"/>
                    </a:lnTo>
                    <a:lnTo>
                      <a:pt x="110" y="192"/>
                    </a:lnTo>
                    <a:lnTo>
                      <a:pt x="104" y="194"/>
                    </a:lnTo>
                    <a:lnTo>
                      <a:pt x="104" y="194"/>
                    </a:lnTo>
                    <a:lnTo>
                      <a:pt x="92" y="202"/>
                    </a:lnTo>
                    <a:lnTo>
                      <a:pt x="80" y="206"/>
                    </a:lnTo>
                    <a:lnTo>
                      <a:pt x="80" y="206"/>
                    </a:lnTo>
                    <a:close/>
                    <a:moveTo>
                      <a:pt x="266" y="24"/>
                    </a:moveTo>
                    <a:lnTo>
                      <a:pt x="266" y="24"/>
                    </a:lnTo>
                    <a:lnTo>
                      <a:pt x="268" y="32"/>
                    </a:lnTo>
                    <a:lnTo>
                      <a:pt x="268" y="42"/>
                    </a:lnTo>
                    <a:lnTo>
                      <a:pt x="268" y="42"/>
                    </a:lnTo>
                    <a:lnTo>
                      <a:pt x="264" y="56"/>
                    </a:lnTo>
                    <a:lnTo>
                      <a:pt x="264" y="56"/>
                    </a:lnTo>
                    <a:lnTo>
                      <a:pt x="266" y="36"/>
                    </a:lnTo>
                    <a:lnTo>
                      <a:pt x="266" y="36"/>
                    </a:lnTo>
                    <a:lnTo>
                      <a:pt x="266" y="24"/>
                    </a:lnTo>
                    <a:lnTo>
                      <a:pt x="266" y="24"/>
                    </a:lnTo>
                    <a:close/>
                    <a:moveTo>
                      <a:pt x="332" y="190"/>
                    </a:moveTo>
                    <a:lnTo>
                      <a:pt x="332" y="190"/>
                    </a:lnTo>
                    <a:lnTo>
                      <a:pt x="328" y="204"/>
                    </a:lnTo>
                    <a:lnTo>
                      <a:pt x="328" y="204"/>
                    </a:lnTo>
                    <a:lnTo>
                      <a:pt x="328" y="194"/>
                    </a:lnTo>
                    <a:lnTo>
                      <a:pt x="328" y="186"/>
                    </a:lnTo>
                    <a:lnTo>
                      <a:pt x="328" y="186"/>
                    </a:lnTo>
                    <a:lnTo>
                      <a:pt x="334" y="176"/>
                    </a:lnTo>
                    <a:lnTo>
                      <a:pt x="334" y="176"/>
                    </a:lnTo>
                    <a:lnTo>
                      <a:pt x="340" y="170"/>
                    </a:lnTo>
                    <a:lnTo>
                      <a:pt x="340" y="170"/>
                    </a:lnTo>
                    <a:lnTo>
                      <a:pt x="340" y="170"/>
                    </a:lnTo>
                    <a:lnTo>
                      <a:pt x="340" y="170"/>
                    </a:lnTo>
                    <a:lnTo>
                      <a:pt x="340" y="170"/>
                    </a:lnTo>
                    <a:lnTo>
                      <a:pt x="340" y="176"/>
                    </a:lnTo>
                    <a:lnTo>
                      <a:pt x="340" y="178"/>
                    </a:lnTo>
                    <a:lnTo>
                      <a:pt x="340" y="178"/>
                    </a:lnTo>
                    <a:lnTo>
                      <a:pt x="340" y="176"/>
                    </a:lnTo>
                    <a:lnTo>
                      <a:pt x="340" y="176"/>
                    </a:lnTo>
                    <a:lnTo>
                      <a:pt x="338" y="174"/>
                    </a:lnTo>
                    <a:lnTo>
                      <a:pt x="336" y="174"/>
                    </a:lnTo>
                    <a:lnTo>
                      <a:pt x="336" y="176"/>
                    </a:lnTo>
                    <a:lnTo>
                      <a:pt x="336" y="178"/>
                    </a:lnTo>
                    <a:lnTo>
                      <a:pt x="336" y="178"/>
                    </a:lnTo>
                    <a:lnTo>
                      <a:pt x="334" y="178"/>
                    </a:lnTo>
                    <a:lnTo>
                      <a:pt x="334" y="180"/>
                    </a:lnTo>
                    <a:lnTo>
                      <a:pt x="334" y="182"/>
                    </a:lnTo>
                    <a:lnTo>
                      <a:pt x="332" y="182"/>
                    </a:lnTo>
                    <a:lnTo>
                      <a:pt x="332" y="184"/>
                    </a:lnTo>
                    <a:lnTo>
                      <a:pt x="332" y="186"/>
                    </a:lnTo>
                    <a:lnTo>
                      <a:pt x="332" y="186"/>
                    </a:lnTo>
                    <a:lnTo>
                      <a:pt x="334" y="188"/>
                    </a:lnTo>
                    <a:lnTo>
                      <a:pt x="334" y="188"/>
                    </a:lnTo>
                    <a:lnTo>
                      <a:pt x="332" y="186"/>
                    </a:lnTo>
                    <a:lnTo>
                      <a:pt x="332" y="186"/>
                    </a:lnTo>
                    <a:lnTo>
                      <a:pt x="330" y="186"/>
                    </a:lnTo>
                    <a:lnTo>
                      <a:pt x="330" y="188"/>
                    </a:lnTo>
                    <a:lnTo>
                      <a:pt x="330" y="190"/>
                    </a:lnTo>
                    <a:lnTo>
                      <a:pt x="332" y="190"/>
                    </a:lnTo>
                    <a:lnTo>
                      <a:pt x="332" y="190"/>
                    </a:lnTo>
                    <a:close/>
                    <a:moveTo>
                      <a:pt x="216" y="212"/>
                    </a:moveTo>
                    <a:lnTo>
                      <a:pt x="216" y="212"/>
                    </a:lnTo>
                    <a:lnTo>
                      <a:pt x="218" y="206"/>
                    </a:lnTo>
                    <a:lnTo>
                      <a:pt x="220" y="202"/>
                    </a:lnTo>
                    <a:lnTo>
                      <a:pt x="220" y="202"/>
                    </a:lnTo>
                    <a:lnTo>
                      <a:pt x="216" y="212"/>
                    </a:lnTo>
                    <a:lnTo>
                      <a:pt x="216" y="212"/>
                    </a:lnTo>
                    <a:close/>
                    <a:moveTo>
                      <a:pt x="262" y="16"/>
                    </a:moveTo>
                    <a:lnTo>
                      <a:pt x="262" y="16"/>
                    </a:lnTo>
                    <a:lnTo>
                      <a:pt x="262" y="16"/>
                    </a:lnTo>
                    <a:close/>
                    <a:moveTo>
                      <a:pt x="348" y="254"/>
                    </a:moveTo>
                    <a:lnTo>
                      <a:pt x="348" y="25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8" name="Freeform 487"/>
              <p:cNvSpPr>
                <a:spLocks/>
              </p:cNvSpPr>
              <p:nvPr/>
            </p:nvSpPr>
            <p:spPr bwMode="auto">
              <a:xfrm>
                <a:off x="4573588" y="2239963"/>
                <a:ext cx="784225" cy="546100"/>
              </a:xfrm>
              <a:custGeom>
                <a:avLst/>
                <a:gdLst>
                  <a:gd name="T0" fmla="*/ 54 w 494"/>
                  <a:gd name="T1" fmla="*/ 222 h 344"/>
                  <a:gd name="T2" fmla="*/ 120 w 494"/>
                  <a:gd name="T3" fmla="*/ 198 h 344"/>
                  <a:gd name="T4" fmla="*/ 146 w 494"/>
                  <a:gd name="T5" fmla="*/ 184 h 344"/>
                  <a:gd name="T6" fmla="*/ 190 w 494"/>
                  <a:gd name="T7" fmla="*/ 180 h 344"/>
                  <a:gd name="T8" fmla="*/ 220 w 494"/>
                  <a:gd name="T9" fmla="*/ 188 h 344"/>
                  <a:gd name="T10" fmla="*/ 208 w 494"/>
                  <a:gd name="T11" fmla="*/ 212 h 344"/>
                  <a:gd name="T12" fmla="*/ 220 w 494"/>
                  <a:gd name="T13" fmla="*/ 236 h 344"/>
                  <a:gd name="T14" fmla="*/ 228 w 494"/>
                  <a:gd name="T15" fmla="*/ 232 h 344"/>
                  <a:gd name="T16" fmla="*/ 244 w 494"/>
                  <a:gd name="T17" fmla="*/ 198 h 344"/>
                  <a:gd name="T18" fmla="*/ 288 w 494"/>
                  <a:gd name="T19" fmla="*/ 198 h 344"/>
                  <a:gd name="T20" fmla="*/ 332 w 494"/>
                  <a:gd name="T21" fmla="*/ 172 h 344"/>
                  <a:gd name="T22" fmla="*/ 328 w 494"/>
                  <a:gd name="T23" fmla="*/ 208 h 344"/>
                  <a:gd name="T24" fmla="*/ 336 w 494"/>
                  <a:gd name="T25" fmla="*/ 208 h 344"/>
                  <a:gd name="T26" fmla="*/ 340 w 494"/>
                  <a:gd name="T27" fmla="*/ 228 h 344"/>
                  <a:gd name="T28" fmla="*/ 348 w 494"/>
                  <a:gd name="T29" fmla="*/ 222 h 344"/>
                  <a:gd name="T30" fmla="*/ 382 w 494"/>
                  <a:gd name="T31" fmla="*/ 196 h 344"/>
                  <a:gd name="T32" fmla="*/ 352 w 494"/>
                  <a:gd name="T33" fmla="*/ 224 h 344"/>
                  <a:gd name="T34" fmla="*/ 356 w 494"/>
                  <a:gd name="T35" fmla="*/ 226 h 344"/>
                  <a:gd name="T36" fmla="*/ 374 w 494"/>
                  <a:gd name="T37" fmla="*/ 226 h 344"/>
                  <a:gd name="T38" fmla="*/ 380 w 494"/>
                  <a:gd name="T39" fmla="*/ 236 h 344"/>
                  <a:gd name="T40" fmla="*/ 348 w 494"/>
                  <a:gd name="T41" fmla="*/ 244 h 344"/>
                  <a:gd name="T42" fmla="*/ 352 w 494"/>
                  <a:gd name="T43" fmla="*/ 264 h 344"/>
                  <a:gd name="T44" fmla="*/ 366 w 494"/>
                  <a:gd name="T45" fmla="*/ 242 h 344"/>
                  <a:gd name="T46" fmla="*/ 372 w 494"/>
                  <a:gd name="T47" fmla="*/ 268 h 344"/>
                  <a:gd name="T48" fmla="*/ 288 w 494"/>
                  <a:gd name="T49" fmla="*/ 272 h 344"/>
                  <a:gd name="T50" fmla="*/ 158 w 494"/>
                  <a:gd name="T51" fmla="*/ 330 h 344"/>
                  <a:gd name="T52" fmla="*/ 196 w 494"/>
                  <a:gd name="T53" fmla="*/ 332 h 344"/>
                  <a:gd name="T54" fmla="*/ 244 w 494"/>
                  <a:gd name="T55" fmla="*/ 338 h 344"/>
                  <a:gd name="T56" fmla="*/ 310 w 494"/>
                  <a:gd name="T57" fmla="*/ 314 h 344"/>
                  <a:gd name="T58" fmla="*/ 366 w 494"/>
                  <a:gd name="T59" fmla="*/ 344 h 344"/>
                  <a:gd name="T60" fmla="*/ 434 w 494"/>
                  <a:gd name="T61" fmla="*/ 326 h 344"/>
                  <a:gd name="T62" fmla="*/ 484 w 494"/>
                  <a:gd name="T63" fmla="*/ 278 h 344"/>
                  <a:gd name="T64" fmla="*/ 492 w 494"/>
                  <a:gd name="T65" fmla="*/ 220 h 344"/>
                  <a:gd name="T66" fmla="*/ 492 w 494"/>
                  <a:gd name="T67" fmla="*/ 190 h 344"/>
                  <a:gd name="T68" fmla="*/ 466 w 494"/>
                  <a:gd name="T69" fmla="*/ 128 h 344"/>
                  <a:gd name="T70" fmla="*/ 404 w 494"/>
                  <a:gd name="T71" fmla="*/ 90 h 344"/>
                  <a:gd name="T72" fmla="*/ 336 w 494"/>
                  <a:gd name="T73" fmla="*/ 78 h 344"/>
                  <a:gd name="T74" fmla="*/ 234 w 494"/>
                  <a:gd name="T75" fmla="*/ 116 h 344"/>
                  <a:gd name="T76" fmla="*/ 192 w 494"/>
                  <a:gd name="T77" fmla="*/ 130 h 344"/>
                  <a:gd name="T78" fmla="*/ 128 w 494"/>
                  <a:gd name="T79" fmla="*/ 182 h 344"/>
                  <a:gd name="T80" fmla="*/ 56 w 494"/>
                  <a:gd name="T81" fmla="*/ 204 h 344"/>
                  <a:gd name="T82" fmla="*/ 28 w 494"/>
                  <a:gd name="T83" fmla="*/ 142 h 344"/>
                  <a:gd name="T84" fmla="*/ 106 w 494"/>
                  <a:gd name="T85" fmla="*/ 98 h 344"/>
                  <a:gd name="T86" fmla="*/ 248 w 494"/>
                  <a:gd name="T87" fmla="*/ 80 h 344"/>
                  <a:gd name="T88" fmla="*/ 268 w 494"/>
                  <a:gd name="T89" fmla="*/ 22 h 344"/>
                  <a:gd name="T90" fmla="*/ 262 w 494"/>
                  <a:gd name="T91" fmla="*/ 46 h 344"/>
                  <a:gd name="T92" fmla="*/ 202 w 494"/>
                  <a:gd name="T93" fmla="*/ 88 h 344"/>
                  <a:gd name="T94" fmla="*/ 98 w 494"/>
                  <a:gd name="T95" fmla="*/ 88 h 344"/>
                  <a:gd name="T96" fmla="*/ 26 w 494"/>
                  <a:gd name="T97" fmla="*/ 132 h 344"/>
                  <a:gd name="T98" fmla="*/ 42 w 494"/>
                  <a:gd name="T99" fmla="*/ 204 h 344"/>
                  <a:gd name="T100" fmla="*/ 118 w 494"/>
                  <a:gd name="T101" fmla="*/ 190 h 344"/>
                  <a:gd name="T102" fmla="*/ 82 w 494"/>
                  <a:gd name="T103" fmla="*/ 216 h 344"/>
                  <a:gd name="T104" fmla="*/ 18 w 494"/>
                  <a:gd name="T105" fmla="*/ 196 h 344"/>
                  <a:gd name="T106" fmla="*/ 22 w 494"/>
                  <a:gd name="T107" fmla="*/ 116 h 344"/>
                  <a:gd name="T108" fmla="*/ 118 w 494"/>
                  <a:gd name="T109" fmla="*/ 70 h 344"/>
                  <a:gd name="T110" fmla="*/ 218 w 494"/>
                  <a:gd name="T111" fmla="*/ 68 h 344"/>
                  <a:gd name="T112" fmla="*/ 256 w 494"/>
                  <a:gd name="T113" fmla="*/ 18 h 344"/>
                  <a:gd name="T114" fmla="*/ 238 w 494"/>
                  <a:gd name="T115" fmla="*/ 4 h 344"/>
                  <a:gd name="T116" fmla="*/ 244 w 494"/>
                  <a:gd name="T117" fmla="*/ 48 h 344"/>
                  <a:gd name="T118" fmla="*/ 174 w 494"/>
                  <a:gd name="T119" fmla="*/ 64 h 344"/>
                  <a:gd name="T120" fmla="*/ 64 w 494"/>
                  <a:gd name="T121" fmla="*/ 72 h 344"/>
                  <a:gd name="T122" fmla="*/ 0 w 494"/>
                  <a:gd name="T123" fmla="*/ 16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4" h="344">
                    <a:moveTo>
                      <a:pt x="20" y="204"/>
                    </a:moveTo>
                    <a:lnTo>
                      <a:pt x="20" y="206"/>
                    </a:lnTo>
                    <a:lnTo>
                      <a:pt x="20" y="206"/>
                    </a:lnTo>
                    <a:lnTo>
                      <a:pt x="22" y="208"/>
                    </a:lnTo>
                    <a:lnTo>
                      <a:pt x="22" y="208"/>
                    </a:lnTo>
                    <a:lnTo>
                      <a:pt x="32" y="214"/>
                    </a:lnTo>
                    <a:lnTo>
                      <a:pt x="44" y="220"/>
                    </a:lnTo>
                    <a:lnTo>
                      <a:pt x="44" y="220"/>
                    </a:lnTo>
                    <a:lnTo>
                      <a:pt x="54" y="222"/>
                    </a:lnTo>
                    <a:lnTo>
                      <a:pt x="66" y="224"/>
                    </a:lnTo>
                    <a:lnTo>
                      <a:pt x="66" y="224"/>
                    </a:lnTo>
                    <a:lnTo>
                      <a:pt x="78" y="222"/>
                    </a:lnTo>
                    <a:lnTo>
                      <a:pt x="88" y="220"/>
                    </a:lnTo>
                    <a:lnTo>
                      <a:pt x="88" y="220"/>
                    </a:lnTo>
                    <a:lnTo>
                      <a:pt x="98" y="216"/>
                    </a:lnTo>
                    <a:lnTo>
                      <a:pt x="104" y="210"/>
                    </a:lnTo>
                    <a:lnTo>
                      <a:pt x="120" y="198"/>
                    </a:lnTo>
                    <a:lnTo>
                      <a:pt x="120" y="198"/>
                    </a:lnTo>
                    <a:lnTo>
                      <a:pt x="130" y="188"/>
                    </a:lnTo>
                    <a:lnTo>
                      <a:pt x="132" y="188"/>
                    </a:lnTo>
                    <a:lnTo>
                      <a:pt x="132" y="188"/>
                    </a:lnTo>
                    <a:lnTo>
                      <a:pt x="134" y="188"/>
                    </a:lnTo>
                    <a:lnTo>
                      <a:pt x="140" y="186"/>
                    </a:lnTo>
                    <a:lnTo>
                      <a:pt x="138" y="186"/>
                    </a:lnTo>
                    <a:lnTo>
                      <a:pt x="140" y="186"/>
                    </a:lnTo>
                    <a:lnTo>
                      <a:pt x="140" y="186"/>
                    </a:lnTo>
                    <a:lnTo>
                      <a:pt x="146" y="184"/>
                    </a:lnTo>
                    <a:lnTo>
                      <a:pt x="146" y="184"/>
                    </a:lnTo>
                    <a:lnTo>
                      <a:pt x="146" y="184"/>
                    </a:lnTo>
                    <a:lnTo>
                      <a:pt x="150" y="184"/>
                    </a:lnTo>
                    <a:lnTo>
                      <a:pt x="150" y="184"/>
                    </a:lnTo>
                    <a:lnTo>
                      <a:pt x="150" y="184"/>
                    </a:lnTo>
                    <a:lnTo>
                      <a:pt x="150" y="182"/>
                    </a:lnTo>
                    <a:lnTo>
                      <a:pt x="150" y="182"/>
                    </a:lnTo>
                    <a:lnTo>
                      <a:pt x="168" y="180"/>
                    </a:lnTo>
                    <a:lnTo>
                      <a:pt x="190" y="180"/>
                    </a:lnTo>
                    <a:lnTo>
                      <a:pt x="190" y="180"/>
                    </a:lnTo>
                    <a:lnTo>
                      <a:pt x="212" y="180"/>
                    </a:lnTo>
                    <a:lnTo>
                      <a:pt x="212" y="180"/>
                    </a:lnTo>
                    <a:lnTo>
                      <a:pt x="240" y="180"/>
                    </a:lnTo>
                    <a:lnTo>
                      <a:pt x="244" y="180"/>
                    </a:lnTo>
                    <a:lnTo>
                      <a:pt x="244" y="180"/>
                    </a:lnTo>
                    <a:lnTo>
                      <a:pt x="230" y="184"/>
                    </a:lnTo>
                    <a:lnTo>
                      <a:pt x="230" y="184"/>
                    </a:lnTo>
                    <a:lnTo>
                      <a:pt x="220" y="188"/>
                    </a:lnTo>
                    <a:lnTo>
                      <a:pt x="212" y="192"/>
                    </a:lnTo>
                    <a:lnTo>
                      <a:pt x="212" y="192"/>
                    </a:lnTo>
                    <a:lnTo>
                      <a:pt x="208" y="198"/>
                    </a:lnTo>
                    <a:lnTo>
                      <a:pt x="206" y="202"/>
                    </a:lnTo>
                    <a:lnTo>
                      <a:pt x="204" y="206"/>
                    </a:lnTo>
                    <a:lnTo>
                      <a:pt x="204" y="212"/>
                    </a:lnTo>
                    <a:lnTo>
                      <a:pt x="204" y="212"/>
                    </a:lnTo>
                    <a:lnTo>
                      <a:pt x="206" y="212"/>
                    </a:lnTo>
                    <a:lnTo>
                      <a:pt x="208" y="212"/>
                    </a:lnTo>
                    <a:lnTo>
                      <a:pt x="210" y="206"/>
                    </a:lnTo>
                    <a:lnTo>
                      <a:pt x="210" y="206"/>
                    </a:lnTo>
                    <a:lnTo>
                      <a:pt x="212" y="216"/>
                    </a:lnTo>
                    <a:lnTo>
                      <a:pt x="212" y="216"/>
                    </a:lnTo>
                    <a:lnTo>
                      <a:pt x="214" y="216"/>
                    </a:lnTo>
                    <a:lnTo>
                      <a:pt x="214" y="216"/>
                    </a:lnTo>
                    <a:lnTo>
                      <a:pt x="214" y="226"/>
                    </a:lnTo>
                    <a:lnTo>
                      <a:pt x="218" y="234"/>
                    </a:lnTo>
                    <a:lnTo>
                      <a:pt x="220" y="236"/>
                    </a:lnTo>
                    <a:lnTo>
                      <a:pt x="220" y="234"/>
                    </a:lnTo>
                    <a:lnTo>
                      <a:pt x="220" y="234"/>
                    </a:lnTo>
                    <a:lnTo>
                      <a:pt x="222" y="226"/>
                    </a:lnTo>
                    <a:lnTo>
                      <a:pt x="222" y="226"/>
                    </a:lnTo>
                    <a:lnTo>
                      <a:pt x="224" y="234"/>
                    </a:lnTo>
                    <a:lnTo>
                      <a:pt x="224" y="234"/>
                    </a:lnTo>
                    <a:lnTo>
                      <a:pt x="226" y="234"/>
                    </a:lnTo>
                    <a:lnTo>
                      <a:pt x="226" y="234"/>
                    </a:lnTo>
                    <a:lnTo>
                      <a:pt x="228" y="232"/>
                    </a:lnTo>
                    <a:lnTo>
                      <a:pt x="228" y="232"/>
                    </a:lnTo>
                    <a:lnTo>
                      <a:pt x="228" y="220"/>
                    </a:lnTo>
                    <a:lnTo>
                      <a:pt x="230" y="210"/>
                    </a:lnTo>
                    <a:lnTo>
                      <a:pt x="234" y="204"/>
                    </a:lnTo>
                    <a:lnTo>
                      <a:pt x="240" y="200"/>
                    </a:lnTo>
                    <a:lnTo>
                      <a:pt x="240" y="200"/>
                    </a:lnTo>
                    <a:lnTo>
                      <a:pt x="240" y="200"/>
                    </a:lnTo>
                    <a:lnTo>
                      <a:pt x="242" y="200"/>
                    </a:lnTo>
                    <a:lnTo>
                      <a:pt x="244" y="198"/>
                    </a:lnTo>
                    <a:lnTo>
                      <a:pt x="244" y="198"/>
                    </a:lnTo>
                    <a:lnTo>
                      <a:pt x="256" y="198"/>
                    </a:lnTo>
                    <a:lnTo>
                      <a:pt x="258" y="198"/>
                    </a:lnTo>
                    <a:lnTo>
                      <a:pt x="258" y="198"/>
                    </a:lnTo>
                    <a:lnTo>
                      <a:pt x="278" y="198"/>
                    </a:lnTo>
                    <a:lnTo>
                      <a:pt x="278" y="198"/>
                    </a:lnTo>
                    <a:lnTo>
                      <a:pt x="278" y="198"/>
                    </a:lnTo>
                    <a:lnTo>
                      <a:pt x="278" y="198"/>
                    </a:lnTo>
                    <a:lnTo>
                      <a:pt x="288" y="198"/>
                    </a:lnTo>
                    <a:lnTo>
                      <a:pt x="296" y="196"/>
                    </a:lnTo>
                    <a:lnTo>
                      <a:pt x="296" y="196"/>
                    </a:lnTo>
                    <a:lnTo>
                      <a:pt x="302" y="192"/>
                    </a:lnTo>
                    <a:lnTo>
                      <a:pt x="306" y="190"/>
                    </a:lnTo>
                    <a:lnTo>
                      <a:pt x="308" y="184"/>
                    </a:lnTo>
                    <a:lnTo>
                      <a:pt x="310" y="180"/>
                    </a:lnTo>
                    <a:lnTo>
                      <a:pt x="310" y="178"/>
                    </a:lnTo>
                    <a:lnTo>
                      <a:pt x="310" y="178"/>
                    </a:lnTo>
                    <a:lnTo>
                      <a:pt x="332" y="172"/>
                    </a:lnTo>
                    <a:lnTo>
                      <a:pt x="332" y="172"/>
                    </a:lnTo>
                    <a:lnTo>
                      <a:pt x="326" y="182"/>
                    </a:lnTo>
                    <a:lnTo>
                      <a:pt x="326" y="182"/>
                    </a:lnTo>
                    <a:lnTo>
                      <a:pt x="324" y="188"/>
                    </a:lnTo>
                    <a:lnTo>
                      <a:pt x="324" y="194"/>
                    </a:lnTo>
                    <a:lnTo>
                      <a:pt x="326" y="208"/>
                    </a:lnTo>
                    <a:lnTo>
                      <a:pt x="326" y="208"/>
                    </a:lnTo>
                    <a:lnTo>
                      <a:pt x="328" y="208"/>
                    </a:lnTo>
                    <a:lnTo>
                      <a:pt x="328" y="208"/>
                    </a:lnTo>
                    <a:lnTo>
                      <a:pt x="328" y="216"/>
                    </a:lnTo>
                    <a:lnTo>
                      <a:pt x="330" y="224"/>
                    </a:lnTo>
                    <a:lnTo>
                      <a:pt x="332" y="224"/>
                    </a:lnTo>
                    <a:lnTo>
                      <a:pt x="332" y="224"/>
                    </a:lnTo>
                    <a:lnTo>
                      <a:pt x="334" y="222"/>
                    </a:lnTo>
                    <a:lnTo>
                      <a:pt x="334" y="222"/>
                    </a:lnTo>
                    <a:lnTo>
                      <a:pt x="334" y="216"/>
                    </a:lnTo>
                    <a:lnTo>
                      <a:pt x="336" y="208"/>
                    </a:lnTo>
                    <a:lnTo>
                      <a:pt x="336" y="208"/>
                    </a:lnTo>
                    <a:lnTo>
                      <a:pt x="336" y="208"/>
                    </a:lnTo>
                    <a:lnTo>
                      <a:pt x="336" y="214"/>
                    </a:lnTo>
                    <a:lnTo>
                      <a:pt x="336" y="214"/>
                    </a:lnTo>
                    <a:lnTo>
                      <a:pt x="336" y="214"/>
                    </a:lnTo>
                    <a:lnTo>
                      <a:pt x="336" y="222"/>
                    </a:lnTo>
                    <a:lnTo>
                      <a:pt x="336" y="224"/>
                    </a:lnTo>
                    <a:lnTo>
                      <a:pt x="338" y="226"/>
                    </a:lnTo>
                    <a:lnTo>
                      <a:pt x="338" y="226"/>
                    </a:lnTo>
                    <a:lnTo>
                      <a:pt x="340" y="228"/>
                    </a:lnTo>
                    <a:lnTo>
                      <a:pt x="340" y="226"/>
                    </a:lnTo>
                    <a:lnTo>
                      <a:pt x="340" y="226"/>
                    </a:lnTo>
                    <a:lnTo>
                      <a:pt x="342" y="218"/>
                    </a:lnTo>
                    <a:lnTo>
                      <a:pt x="342" y="218"/>
                    </a:lnTo>
                    <a:lnTo>
                      <a:pt x="344" y="222"/>
                    </a:lnTo>
                    <a:lnTo>
                      <a:pt x="346" y="224"/>
                    </a:lnTo>
                    <a:lnTo>
                      <a:pt x="346" y="224"/>
                    </a:lnTo>
                    <a:lnTo>
                      <a:pt x="348" y="222"/>
                    </a:lnTo>
                    <a:lnTo>
                      <a:pt x="348" y="222"/>
                    </a:lnTo>
                    <a:lnTo>
                      <a:pt x="352" y="208"/>
                    </a:lnTo>
                    <a:lnTo>
                      <a:pt x="356" y="202"/>
                    </a:lnTo>
                    <a:lnTo>
                      <a:pt x="362" y="196"/>
                    </a:lnTo>
                    <a:lnTo>
                      <a:pt x="362" y="196"/>
                    </a:lnTo>
                    <a:lnTo>
                      <a:pt x="366" y="196"/>
                    </a:lnTo>
                    <a:lnTo>
                      <a:pt x="366" y="196"/>
                    </a:lnTo>
                    <a:lnTo>
                      <a:pt x="366" y="196"/>
                    </a:lnTo>
                    <a:lnTo>
                      <a:pt x="374" y="196"/>
                    </a:lnTo>
                    <a:lnTo>
                      <a:pt x="382" y="196"/>
                    </a:lnTo>
                    <a:lnTo>
                      <a:pt x="380" y="198"/>
                    </a:lnTo>
                    <a:lnTo>
                      <a:pt x="378" y="196"/>
                    </a:lnTo>
                    <a:lnTo>
                      <a:pt x="378" y="196"/>
                    </a:lnTo>
                    <a:lnTo>
                      <a:pt x="368" y="202"/>
                    </a:lnTo>
                    <a:lnTo>
                      <a:pt x="360" y="208"/>
                    </a:lnTo>
                    <a:lnTo>
                      <a:pt x="360" y="208"/>
                    </a:lnTo>
                    <a:lnTo>
                      <a:pt x="354" y="214"/>
                    </a:lnTo>
                    <a:lnTo>
                      <a:pt x="352" y="222"/>
                    </a:lnTo>
                    <a:lnTo>
                      <a:pt x="352" y="224"/>
                    </a:lnTo>
                    <a:lnTo>
                      <a:pt x="352" y="224"/>
                    </a:lnTo>
                    <a:lnTo>
                      <a:pt x="350" y="228"/>
                    </a:lnTo>
                    <a:lnTo>
                      <a:pt x="348" y="230"/>
                    </a:lnTo>
                    <a:lnTo>
                      <a:pt x="348" y="232"/>
                    </a:lnTo>
                    <a:lnTo>
                      <a:pt x="348" y="232"/>
                    </a:lnTo>
                    <a:lnTo>
                      <a:pt x="352" y="232"/>
                    </a:lnTo>
                    <a:lnTo>
                      <a:pt x="352" y="232"/>
                    </a:lnTo>
                    <a:lnTo>
                      <a:pt x="356" y="226"/>
                    </a:lnTo>
                    <a:lnTo>
                      <a:pt x="356" y="226"/>
                    </a:lnTo>
                    <a:lnTo>
                      <a:pt x="354" y="232"/>
                    </a:lnTo>
                    <a:lnTo>
                      <a:pt x="354" y="232"/>
                    </a:lnTo>
                    <a:lnTo>
                      <a:pt x="354" y="232"/>
                    </a:lnTo>
                    <a:lnTo>
                      <a:pt x="358" y="232"/>
                    </a:lnTo>
                    <a:lnTo>
                      <a:pt x="358" y="232"/>
                    </a:lnTo>
                    <a:lnTo>
                      <a:pt x="360" y="230"/>
                    </a:lnTo>
                    <a:lnTo>
                      <a:pt x="364" y="226"/>
                    </a:lnTo>
                    <a:lnTo>
                      <a:pt x="370" y="226"/>
                    </a:lnTo>
                    <a:lnTo>
                      <a:pt x="374" y="226"/>
                    </a:lnTo>
                    <a:lnTo>
                      <a:pt x="374" y="226"/>
                    </a:lnTo>
                    <a:lnTo>
                      <a:pt x="374" y="226"/>
                    </a:lnTo>
                    <a:lnTo>
                      <a:pt x="384" y="232"/>
                    </a:lnTo>
                    <a:lnTo>
                      <a:pt x="388" y="238"/>
                    </a:lnTo>
                    <a:lnTo>
                      <a:pt x="390" y="242"/>
                    </a:lnTo>
                    <a:lnTo>
                      <a:pt x="390" y="242"/>
                    </a:lnTo>
                    <a:lnTo>
                      <a:pt x="386" y="238"/>
                    </a:lnTo>
                    <a:lnTo>
                      <a:pt x="380" y="236"/>
                    </a:lnTo>
                    <a:lnTo>
                      <a:pt x="380" y="236"/>
                    </a:lnTo>
                    <a:lnTo>
                      <a:pt x="380" y="236"/>
                    </a:lnTo>
                    <a:lnTo>
                      <a:pt x="374" y="234"/>
                    </a:lnTo>
                    <a:lnTo>
                      <a:pt x="368" y="232"/>
                    </a:lnTo>
                    <a:lnTo>
                      <a:pt x="368" y="232"/>
                    </a:lnTo>
                    <a:lnTo>
                      <a:pt x="360" y="234"/>
                    </a:lnTo>
                    <a:lnTo>
                      <a:pt x="354" y="236"/>
                    </a:lnTo>
                    <a:lnTo>
                      <a:pt x="354" y="236"/>
                    </a:lnTo>
                    <a:lnTo>
                      <a:pt x="350" y="240"/>
                    </a:lnTo>
                    <a:lnTo>
                      <a:pt x="348" y="244"/>
                    </a:lnTo>
                    <a:lnTo>
                      <a:pt x="346" y="250"/>
                    </a:lnTo>
                    <a:lnTo>
                      <a:pt x="346" y="256"/>
                    </a:lnTo>
                    <a:lnTo>
                      <a:pt x="346" y="256"/>
                    </a:lnTo>
                    <a:lnTo>
                      <a:pt x="348" y="256"/>
                    </a:lnTo>
                    <a:lnTo>
                      <a:pt x="350" y="256"/>
                    </a:lnTo>
                    <a:lnTo>
                      <a:pt x="350" y="254"/>
                    </a:lnTo>
                    <a:lnTo>
                      <a:pt x="350" y="254"/>
                    </a:lnTo>
                    <a:lnTo>
                      <a:pt x="350" y="260"/>
                    </a:lnTo>
                    <a:lnTo>
                      <a:pt x="352" y="264"/>
                    </a:lnTo>
                    <a:lnTo>
                      <a:pt x="354" y="266"/>
                    </a:lnTo>
                    <a:lnTo>
                      <a:pt x="356" y="266"/>
                    </a:lnTo>
                    <a:lnTo>
                      <a:pt x="356" y="266"/>
                    </a:lnTo>
                    <a:lnTo>
                      <a:pt x="356" y="266"/>
                    </a:lnTo>
                    <a:lnTo>
                      <a:pt x="358" y="254"/>
                    </a:lnTo>
                    <a:lnTo>
                      <a:pt x="360" y="250"/>
                    </a:lnTo>
                    <a:lnTo>
                      <a:pt x="362" y="244"/>
                    </a:lnTo>
                    <a:lnTo>
                      <a:pt x="362" y="244"/>
                    </a:lnTo>
                    <a:lnTo>
                      <a:pt x="366" y="242"/>
                    </a:lnTo>
                    <a:lnTo>
                      <a:pt x="370" y="242"/>
                    </a:lnTo>
                    <a:lnTo>
                      <a:pt x="370" y="242"/>
                    </a:lnTo>
                    <a:lnTo>
                      <a:pt x="374" y="248"/>
                    </a:lnTo>
                    <a:lnTo>
                      <a:pt x="374" y="248"/>
                    </a:lnTo>
                    <a:lnTo>
                      <a:pt x="378" y="256"/>
                    </a:lnTo>
                    <a:lnTo>
                      <a:pt x="380" y="264"/>
                    </a:lnTo>
                    <a:lnTo>
                      <a:pt x="380" y="264"/>
                    </a:lnTo>
                    <a:lnTo>
                      <a:pt x="380" y="264"/>
                    </a:lnTo>
                    <a:lnTo>
                      <a:pt x="372" y="268"/>
                    </a:lnTo>
                    <a:lnTo>
                      <a:pt x="372" y="268"/>
                    </a:lnTo>
                    <a:lnTo>
                      <a:pt x="354" y="274"/>
                    </a:lnTo>
                    <a:lnTo>
                      <a:pt x="336" y="276"/>
                    </a:lnTo>
                    <a:lnTo>
                      <a:pt x="336" y="276"/>
                    </a:lnTo>
                    <a:lnTo>
                      <a:pt x="336" y="276"/>
                    </a:lnTo>
                    <a:lnTo>
                      <a:pt x="316" y="272"/>
                    </a:lnTo>
                    <a:lnTo>
                      <a:pt x="296" y="272"/>
                    </a:lnTo>
                    <a:lnTo>
                      <a:pt x="296" y="272"/>
                    </a:lnTo>
                    <a:lnTo>
                      <a:pt x="288" y="272"/>
                    </a:lnTo>
                    <a:lnTo>
                      <a:pt x="288" y="272"/>
                    </a:lnTo>
                    <a:lnTo>
                      <a:pt x="262" y="274"/>
                    </a:lnTo>
                    <a:lnTo>
                      <a:pt x="240" y="278"/>
                    </a:lnTo>
                    <a:lnTo>
                      <a:pt x="240" y="278"/>
                    </a:lnTo>
                    <a:lnTo>
                      <a:pt x="216" y="288"/>
                    </a:lnTo>
                    <a:lnTo>
                      <a:pt x="196" y="300"/>
                    </a:lnTo>
                    <a:lnTo>
                      <a:pt x="176" y="314"/>
                    </a:lnTo>
                    <a:lnTo>
                      <a:pt x="158" y="328"/>
                    </a:lnTo>
                    <a:lnTo>
                      <a:pt x="158" y="330"/>
                    </a:lnTo>
                    <a:lnTo>
                      <a:pt x="160" y="330"/>
                    </a:lnTo>
                    <a:lnTo>
                      <a:pt x="160" y="330"/>
                    </a:lnTo>
                    <a:lnTo>
                      <a:pt x="160" y="330"/>
                    </a:lnTo>
                    <a:lnTo>
                      <a:pt x="178" y="330"/>
                    </a:lnTo>
                    <a:lnTo>
                      <a:pt x="196" y="328"/>
                    </a:lnTo>
                    <a:lnTo>
                      <a:pt x="196" y="328"/>
                    </a:lnTo>
                    <a:lnTo>
                      <a:pt x="196" y="328"/>
                    </a:lnTo>
                    <a:lnTo>
                      <a:pt x="196" y="328"/>
                    </a:lnTo>
                    <a:lnTo>
                      <a:pt x="196" y="332"/>
                    </a:lnTo>
                    <a:lnTo>
                      <a:pt x="196" y="336"/>
                    </a:lnTo>
                    <a:lnTo>
                      <a:pt x="196" y="336"/>
                    </a:lnTo>
                    <a:lnTo>
                      <a:pt x="200" y="338"/>
                    </a:lnTo>
                    <a:lnTo>
                      <a:pt x="206" y="338"/>
                    </a:lnTo>
                    <a:lnTo>
                      <a:pt x="208" y="338"/>
                    </a:lnTo>
                    <a:lnTo>
                      <a:pt x="208" y="338"/>
                    </a:lnTo>
                    <a:lnTo>
                      <a:pt x="224" y="338"/>
                    </a:lnTo>
                    <a:lnTo>
                      <a:pt x="224" y="338"/>
                    </a:lnTo>
                    <a:lnTo>
                      <a:pt x="244" y="338"/>
                    </a:lnTo>
                    <a:lnTo>
                      <a:pt x="244" y="338"/>
                    </a:lnTo>
                    <a:lnTo>
                      <a:pt x="262" y="334"/>
                    </a:lnTo>
                    <a:lnTo>
                      <a:pt x="278" y="328"/>
                    </a:lnTo>
                    <a:lnTo>
                      <a:pt x="278" y="328"/>
                    </a:lnTo>
                    <a:lnTo>
                      <a:pt x="286" y="324"/>
                    </a:lnTo>
                    <a:lnTo>
                      <a:pt x="286" y="324"/>
                    </a:lnTo>
                    <a:lnTo>
                      <a:pt x="298" y="318"/>
                    </a:lnTo>
                    <a:lnTo>
                      <a:pt x="304" y="316"/>
                    </a:lnTo>
                    <a:lnTo>
                      <a:pt x="310" y="314"/>
                    </a:lnTo>
                    <a:lnTo>
                      <a:pt x="310" y="314"/>
                    </a:lnTo>
                    <a:lnTo>
                      <a:pt x="312" y="320"/>
                    </a:lnTo>
                    <a:lnTo>
                      <a:pt x="318" y="326"/>
                    </a:lnTo>
                    <a:lnTo>
                      <a:pt x="318" y="326"/>
                    </a:lnTo>
                    <a:lnTo>
                      <a:pt x="326" y="334"/>
                    </a:lnTo>
                    <a:lnTo>
                      <a:pt x="338" y="340"/>
                    </a:lnTo>
                    <a:lnTo>
                      <a:pt x="350" y="342"/>
                    </a:lnTo>
                    <a:lnTo>
                      <a:pt x="366" y="344"/>
                    </a:lnTo>
                    <a:lnTo>
                      <a:pt x="366" y="344"/>
                    </a:lnTo>
                    <a:lnTo>
                      <a:pt x="390" y="342"/>
                    </a:lnTo>
                    <a:lnTo>
                      <a:pt x="390" y="342"/>
                    </a:lnTo>
                    <a:lnTo>
                      <a:pt x="410" y="338"/>
                    </a:lnTo>
                    <a:lnTo>
                      <a:pt x="418" y="334"/>
                    </a:lnTo>
                    <a:lnTo>
                      <a:pt x="428" y="328"/>
                    </a:lnTo>
                    <a:lnTo>
                      <a:pt x="428" y="328"/>
                    </a:lnTo>
                    <a:lnTo>
                      <a:pt x="432" y="328"/>
                    </a:lnTo>
                    <a:lnTo>
                      <a:pt x="434" y="326"/>
                    </a:lnTo>
                    <a:lnTo>
                      <a:pt x="434" y="326"/>
                    </a:lnTo>
                    <a:lnTo>
                      <a:pt x="440" y="324"/>
                    </a:lnTo>
                    <a:lnTo>
                      <a:pt x="444" y="322"/>
                    </a:lnTo>
                    <a:lnTo>
                      <a:pt x="444" y="322"/>
                    </a:lnTo>
                    <a:lnTo>
                      <a:pt x="462" y="310"/>
                    </a:lnTo>
                    <a:lnTo>
                      <a:pt x="468" y="302"/>
                    </a:lnTo>
                    <a:lnTo>
                      <a:pt x="476" y="296"/>
                    </a:lnTo>
                    <a:lnTo>
                      <a:pt x="476" y="296"/>
                    </a:lnTo>
                    <a:lnTo>
                      <a:pt x="480" y="286"/>
                    </a:lnTo>
                    <a:lnTo>
                      <a:pt x="484" y="278"/>
                    </a:lnTo>
                    <a:lnTo>
                      <a:pt x="488" y="260"/>
                    </a:lnTo>
                    <a:lnTo>
                      <a:pt x="490" y="242"/>
                    </a:lnTo>
                    <a:lnTo>
                      <a:pt x="490" y="224"/>
                    </a:lnTo>
                    <a:lnTo>
                      <a:pt x="490" y="224"/>
                    </a:lnTo>
                    <a:lnTo>
                      <a:pt x="492" y="224"/>
                    </a:lnTo>
                    <a:lnTo>
                      <a:pt x="492" y="224"/>
                    </a:lnTo>
                    <a:lnTo>
                      <a:pt x="494" y="222"/>
                    </a:lnTo>
                    <a:lnTo>
                      <a:pt x="494" y="222"/>
                    </a:lnTo>
                    <a:lnTo>
                      <a:pt x="492" y="220"/>
                    </a:lnTo>
                    <a:lnTo>
                      <a:pt x="490" y="220"/>
                    </a:lnTo>
                    <a:lnTo>
                      <a:pt x="490" y="220"/>
                    </a:lnTo>
                    <a:lnTo>
                      <a:pt x="490" y="216"/>
                    </a:lnTo>
                    <a:lnTo>
                      <a:pt x="490" y="216"/>
                    </a:lnTo>
                    <a:lnTo>
                      <a:pt x="492" y="212"/>
                    </a:lnTo>
                    <a:lnTo>
                      <a:pt x="492" y="208"/>
                    </a:lnTo>
                    <a:lnTo>
                      <a:pt x="492" y="206"/>
                    </a:lnTo>
                    <a:lnTo>
                      <a:pt x="492" y="206"/>
                    </a:lnTo>
                    <a:lnTo>
                      <a:pt x="492" y="190"/>
                    </a:lnTo>
                    <a:lnTo>
                      <a:pt x="488" y="174"/>
                    </a:lnTo>
                    <a:lnTo>
                      <a:pt x="484" y="162"/>
                    </a:lnTo>
                    <a:lnTo>
                      <a:pt x="476" y="150"/>
                    </a:lnTo>
                    <a:lnTo>
                      <a:pt x="476" y="150"/>
                    </a:lnTo>
                    <a:lnTo>
                      <a:pt x="476" y="148"/>
                    </a:lnTo>
                    <a:lnTo>
                      <a:pt x="476" y="148"/>
                    </a:lnTo>
                    <a:lnTo>
                      <a:pt x="476" y="144"/>
                    </a:lnTo>
                    <a:lnTo>
                      <a:pt x="474" y="138"/>
                    </a:lnTo>
                    <a:lnTo>
                      <a:pt x="466" y="128"/>
                    </a:lnTo>
                    <a:lnTo>
                      <a:pt x="466" y="128"/>
                    </a:lnTo>
                    <a:lnTo>
                      <a:pt x="454" y="116"/>
                    </a:lnTo>
                    <a:lnTo>
                      <a:pt x="440" y="108"/>
                    </a:lnTo>
                    <a:lnTo>
                      <a:pt x="428" y="102"/>
                    </a:lnTo>
                    <a:lnTo>
                      <a:pt x="414" y="98"/>
                    </a:lnTo>
                    <a:lnTo>
                      <a:pt x="414" y="98"/>
                    </a:lnTo>
                    <a:lnTo>
                      <a:pt x="410" y="94"/>
                    </a:lnTo>
                    <a:lnTo>
                      <a:pt x="404" y="90"/>
                    </a:lnTo>
                    <a:lnTo>
                      <a:pt x="404" y="90"/>
                    </a:lnTo>
                    <a:lnTo>
                      <a:pt x="394" y="84"/>
                    </a:lnTo>
                    <a:lnTo>
                      <a:pt x="384" y="80"/>
                    </a:lnTo>
                    <a:lnTo>
                      <a:pt x="372" y="78"/>
                    </a:lnTo>
                    <a:lnTo>
                      <a:pt x="360" y="78"/>
                    </a:lnTo>
                    <a:lnTo>
                      <a:pt x="360" y="78"/>
                    </a:lnTo>
                    <a:lnTo>
                      <a:pt x="338" y="80"/>
                    </a:lnTo>
                    <a:lnTo>
                      <a:pt x="338" y="80"/>
                    </a:lnTo>
                    <a:lnTo>
                      <a:pt x="336" y="78"/>
                    </a:lnTo>
                    <a:lnTo>
                      <a:pt x="336" y="78"/>
                    </a:lnTo>
                    <a:lnTo>
                      <a:pt x="326" y="76"/>
                    </a:lnTo>
                    <a:lnTo>
                      <a:pt x="316" y="76"/>
                    </a:lnTo>
                    <a:lnTo>
                      <a:pt x="304" y="78"/>
                    </a:lnTo>
                    <a:lnTo>
                      <a:pt x="290" y="80"/>
                    </a:lnTo>
                    <a:lnTo>
                      <a:pt x="290" y="80"/>
                    </a:lnTo>
                    <a:lnTo>
                      <a:pt x="270" y="90"/>
                    </a:lnTo>
                    <a:lnTo>
                      <a:pt x="248" y="104"/>
                    </a:lnTo>
                    <a:lnTo>
                      <a:pt x="248" y="104"/>
                    </a:lnTo>
                    <a:lnTo>
                      <a:pt x="234" y="116"/>
                    </a:lnTo>
                    <a:lnTo>
                      <a:pt x="234" y="116"/>
                    </a:lnTo>
                    <a:lnTo>
                      <a:pt x="226" y="124"/>
                    </a:lnTo>
                    <a:lnTo>
                      <a:pt x="226" y="122"/>
                    </a:lnTo>
                    <a:lnTo>
                      <a:pt x="226" y="122"/>
                    </a:lnTo>
                    <a:lnTo>
                      <a:pt x="212" y="126"/>
                    </a:lnTo>
                    <a:lnTo>
                      <a:pt x="212" y="126"/>
                    </a:lnTo>
                    <a:lnTo>
                      <a:pt x="202" y="126"/>
                    </a:lnTo>
                    <a:lnTo>
                      <a:pt x="202" y="126"/>
                    </a:lnTo>
                    <a:lnTo>
                      <a:pt x="192" y="130"/>
                    </a:lnTo>
                    <a:lnTo>
                      <a:pt x="184" y="136"/>
                    </a:lnTo>
                    <a:lnTo>
                      <a:pt x="184" y="136"/>
                    </a:lnTo>
                    <a:lnTo>
                      <a:pt x="164" y="148"/>
                    </a:lnTo>
                    <a:lnTo>
                      <a:pt x="150" y="160"/>
                    </a:lnTo>
                    <a:lnTo>
                      <a:pt x="150" y="160"/>
                    </a:lnTo>
                    <a:lnTo>
                      <a:pt x="144" y="166"/>
                    </a:lnTo>
                    <a:lnTo>
                      <a:pt x="144" y="166"/>
                    </a:lnTo>
                    <a:lnTo>
                      <a:pt x="134" y="174"/>
                    </a:lnTo>
                    <a:lnTo>
                      <a:pt x="128" y="182"/>
                    </a:lnTo>
                    <a:lnTo>
                      <a:pt x="128" y="182"/>
                    </a:lnTo>
                    <a:lnTo>
                      <a:pt x="112" y="186"/>
                    </a:lnTo>
                    <a:lnTo>
                      <a:pt x="100" y="192"/>
                    </a:lnTo>
                    <a:lnTo>
                      <a:pt x="100" y="192"/>
                    </a:lnTo>
                    <a:lnTo>
                      <a:pt x="82" y="202"/>
                    </a:lnTo>
                    <a:lnTo>
                      <a:pt x="82" y="202"/>
                    </a:lnTo>
                    <a:lnTo>
                      <a:pt x="68" y="204"/>
                    </a:lnTo>
                    <a:lnTo>
                      <a:pt x="56" y="204"/>
                    </a:lnTo>
                    <a:lnTo>
                      <a:pt x="56" y="204"/>
                    </a:lnTo>
                    <a:lnTo>
                      <a:pt x="50" y="202"/>
                    </a:lnTo>
                    <a:lnTo>
                      <a:pt x="44" y="198"/>
                    </a:lnTo>
                    <a:lnTo>
                      <a:pt x="34" y="186"/>
                    </a:lnTo>
                    <a:lnTo>
                      <a:pt x="34" y="186"/>
                    </a:lnTo>
                    <a:lnTo>
                      <a:pt x="28" y="176"/>
                    </a:lnTo>
                    <a:lnTo>
                      <a:pt x="26" y="164"/>
                    </a:lnTo>
                    <a:lnTo>
                      <a:pt x="26" y="152"/>
                    </a:lnTo>
                    <a:lnTo>
                      <a:pt x="28" y="142"/>
                    </a:lnTo>
                    <a:lnTo>
                      <a:pt x="28" y="142"/>
                    </a:lnTo>
                    <a:lnTo>
                      <a:pt x="34" y="132"/>
                    </a:lnTo>
                    <a:lnTo>
                      <a:pt x="40" y="122"/>
                    </a:lnTo>
                    <a:lnTo>
                      <a:pt x="48" y="114"/>
                    </a:lnTo>
                    <a:lnTo>
                      <a:pt x="58" y="108"/>
                    </a:lnTo>
                    <a:lnTo>
                      <a:pt x="58" y="108"/>
                    </a:lnTo>
                    <a:lnTo>
                      <a:pt x="68" y="102"/>
                    </a:lnTo>
                    <a:lnTo>
                      <a:pt x="80" y="98"/>
                    </a:lnTo>
                    <a:lnTo>
                      <a:pt x="104" y="98"/>
                    </a:lnTo>
                    <a:lnTo>
                      <a:pt x="106" y="98"/>
                    </a:lnTo>
                    <a:lnTo>
                      <a:pt x="106" y="98"/>
                    </a:lnTo>
                    <a:lnTo>
                      <a:pt x="158" y="98"/>
                    </a:lnTo>
                    <a:lnTo>
                      <a:pt x="162" y="98"/>
                    </a:lnTo>
                    <a:lnTo>
                      <a:pt x="162" y="98"/>
                    </a:lnTo>
                    <a:lnTo>
                      <a:pt x="184" y="98"/>
                    </a:lnTo>
                    <a:lnTo>
                      <a:pt x="206" y="96"/>
                    </a:lnTo>
                    <a:lnTo>
                      <a:pt x="228" y="90"/>
                    </a:lnTo>
                    <a:lnTo>
                      <a:pt x="238" y="86"/>
                    </a:lnTo>
                    <a:lnTo>
                      <a:pt x="248" y="80"/>
                    </a:lnTo>
                    <a:lnTo>
                      <a:pt x="248" y="80"/>
                    </a:lnTo>
                    <a:lnTo>
                      <a:pt x="256" y="74"/>
                    </a:lnTo>
                    <a:lnTo>
                      <a:pt x="262" y="66"/>
                    </a:lnTo>
                    <a:lnTo>
                      <a:pt x="266" y="58"/>
                    </a:lnTo>
                    <a:lnTo>
                      <a:pt x="270" y="50"/>
                    </a:lnTo>
                    <a:lnTo>
                      <a:pt x="270" y="50"/>
                    </a:lnTo>
                    <a:lnTo>
                      <a:pt x="272" y="40"/>
                    </a:lnTo>
                    <a:lnTo>
                      <a:pt x="270" y="30"/>
                    </a:lnTo>
                    <a:lnTo>
                      <a:pt x="268" y="22"/>
                    </a:lnTo>
                    <a:lnTo>
                      <a:pt x="262" y="14"/>
                    </a:lnTo>
                    <a:lnTo>
                      <a:pt x="262" y="14"/>
                    </a:lnTo>
                    <a:lnTo>
                      <a:pt x="260" y="14"/>
                    </a:lnTo>
                    <a:lnTo>
                      <a:pt x="260" y="16"/>
                    </a:lnTo>
                    <a:lnTo>
                      <a:pt x="260" y="16"/>
                    </a:lnTo>
                    <a:lnTo>
                      <a:pt x="262" y="24"/>
                    </a:lnTo>
                    <a:lnTo>
                      <a:pt x="264" y="32"/>
                    </a:lnTo>
                    <a:lnTo>
                      <a:pt x="262" y="46"/>
                    </a:lnTo>
                    <a:lnTo>
                      <a:pt x="262" y="46"/>
                    </a:lnTo>
                    <a:lnTo>
                      <a:pt x="258" y="60"/>
                    </a:lnTo>
                    <a:lnTo>
                      <a:pt x="256" y="66"/>
                    </a:lnTo>
                    <a:lnTo>
                      <a:pt x="252" y="72"/>
                    </a:lnTo>
                    <a:lnTo>
                      <a:pt x="252" y="72"/>
                    </a:lnTo>
                    <a:lnTo>
                      <a:pt x="240" y="80"/>
                    </a:lnTo>
                    <a:lnTo>
                      <a:pt x="228" y="84"/>
                    </a:lnTo>
                    <a:lnTo>
                      <a:pt x="216" y="88"/>
                    </a:lnTo>
                    <a:lnTo>
                      <a:pt x="202" y="88"/>
                    </a:lnTo>
                    <a:lnTo>
                      <a:pt x="202" y="88"/>
                    </a:lnTo>
                    <a:lnTo>
                      <a:pt x="174" y="90"/>
                    </a:lnTo>
                    <a:lnTo>
                      <a:pt x="174" y="90"/>
                    </a:lnTo>
                    <a:lnTo>
                      <a:pt x="150" y="90"/>
                    </a:lnTo>
                    <a:lnTo>
                      <a:pt x="150" y="90"/>
                    </a:lnTo>
                    <a:lnTo>
                      <a:pt x="142" y="90"/>
                    </a:lnTo>
                    <a:lnTo>
                      <a:pt x="142" y="90"/>
                    </a:lnTo>
                    <a:lnTo>
                      <a:pt x="112" y="88"/>
                    </a:lnTo>
                    <a:lnTo>
                      <a:pt x="112" y="88"/>
                    </a:lnTo>
                    <a:lnTo>
                      <a:pt x="98" y="88"/>
                    </a:lnTo>
                    <a:lnTo>
                      <a:pt x="98" y="88"/>
                    </a:lnTo>
                    <a:lnTo>
                      <a:pt x="86" y="90"/>
                    </a:lnTo>
                    <a:lnTo>
                      <a:pt x="76" y="92"/>
                    </a:lnTo>
                    <a:lnTo>
                      <a:pt x="66" y="96"/>
                    </a:lnTo>
                    <a:lnTo>
                      <a:pt x="56" y="102"/>
                    </a:lnTo>
                    <a:lnTo>
                      <a:pt x="56" y="102"/>
                    </a:lnTo>
                    <a:lnTo>
                      <a:pt x="40" y="114"/>
                    </a:lnTo>
                    <a:lnTo>
                      <a:pt x="26" y="132"/>
                    </a:lnTo>
                    <a:lnTo>
                      <a:pt x="26" y="132"/>
                    </a:lnTo>
                    <a:lnTo>
                      <a:pt x="20" y="140"/>
                    </a:lnTo>
                    <a:lnTo>
                      <a:pt x="16" y="150"/>
                    </a:lnTo>
                    <a:lnTo>
                      <a:pt x="14" y="162"/>
                    </a:lnTo>
                    <a:lnTo>
                      <a:pt x="16" y="174"/>
                    </a:lnTo>
                    <a:lnTo>
                      <a:pt x="16" y="174"/>
                    </a:lnTo>
                    <a:lnTo>
                      <a:pt x="20" y="184"/>
                    </a:lnTo>
                    <a:lnTo>
                      <a:pt x="28" y="192"/>
                    </a:lnTo>
                    <a:lnTo>
                      <a:pt x="36" y="200"/>
                    </a:lnTo>
                    <a:lnTo>
                      <a:pt x="42" y="204"/>
                    </a:lnTo>
                    <a:lnTo>
                      <a:pt x="42" y="204"/>
                    </a:lnTo>
                    <a:lnTo>
                      <a:pt x="52" y="210"/>
                    </a:lnTo>
                    <a:lnTo>
                      <a:pt x="64" y="212"/>
                    </a:lnTo>
                    <a:lnTo>
                      <a:pt x="74" y="212"/>
                    </a:lnTo>
                    <a:lnTo>
                      <a:pt x="86" y="208"/>
                    </a:lnTo>
                    <a:lnTo>
                      <a:pt x="86" y="208"/>
                    </a:lnTo>
                    <a:lnTo>
                      <a:pt x="104" y="198"/>
                    </a:lnTo>
                    <a:lnTo>
                      <a:pt x="104" y="198"/>
                    </a:lnTo>
                    <a:lnTo>
                      <a:pt x="118" y="190"/>
                    </a:lnTo>
                    <a:lnTo>
                      <a:pt x="118" y="190"/>
                    </a:lnTo>
                    <a:lnTo>
                      <a:pt x="106" y="200"/>
                    </a:lnTo>
                    <a:lnTo>
                      <a:pt x="106" y="200"/>
                    </a:lnTo>
                    <a:lnTo>
                      <a:pt x="104" y="202"/>
                    </a:lnTo>
                    <a:lnTo>
                      <a:pt x="104" y="202"/>
                    </a:lnTo>
                    <a:lnTo>
                      <a:pt x="94" y="210"/>
                    </a:lnTo>
                    <a:lnTo>
                      <a:pt x="88" y="214"/>
                    </a:lnTo>
                    <a:lnTo>
                      <a:pt x="82" y="216"/>
                    </a:lnTo>
                    <a:lnTo>
                      <a:pt x="82" y="216"/>
                    </a:lnTo>
                    <a:lnTo>
                      <a:pt x="70" y="218"/>
                    </a:lnTo>
                    <a:lnTo>
                      <a:pt x="70" y="218"/>
                    </a:lnTo>
                    <a:lnTo>
                      <a:pt x="52" y="216"/>
                    </a:lnTo>
                    <a:lnTo>
                      <a:pt x="52" y="216"/>
                    </a:lnTo>
                    <a:lnTo>
                      <a:pt x="38" y="212"/>
                    </a:lnTo>
                    <a:lnTo>
                      <a:pt x="30" y="208"/>
                    </a:lnTo>
                    <a:lnTo>
                      <a:pt x="24" y="204"/>
                    </a:lnTo>
                    <a:lnTo>
                      <a:pt x="24" y="204"/>
                    </a:lnTo>
                    <a:lnTo>
                      <a:pt x="18" y="196"/>
                    </a:lnTo>
                    <a:lnTo>
                      <a:pt x="12" y="186"/>
                    </a:lnTo>
                    <a:lnTo>
                      <a:pt x="8" y="172"/>
                    </a:lnTo>
                    <a:lnTo>
                      <a:pt x="8" y="160"/>
                    </a:lnTo>
                    <a:lnTo>
                      <a:pt x="8" y="160"/>
                    </a:lnTo>
                    <a:lnTo>
                      <a:pt x="10" y="148"/>
                    </a:lnTo>
                    <a:lnTo>
                      <a:pt x="12" y="136"/>
                    </a:lnTo>
                    <a:lnTo>
                      <a:pt x="16" y="126"/>
                    </a:lnTo>
                    <a:lnTo>
                      <a:pt x="22" y="116"/>
                    </a:lnTo>
                    <a:lnTo>
                      <a:pt x="22" y="116"/>
                    </a:lnTo>
                    <a:lnTo>
                      <a:pt x="30" y="106"/>
                    </a:lnTo>
                    <a:lnTo>
                      <a:pt x="40" y="98"/>
                    </a:lnTo>
                    <a:lnTo>
                      <a:pt x="50" y="90"/>
                    </a:lnTo>
                    <a:lnTo>
                      <a:pt x="64" y="82"/>
                    </a:lnTo>
                    <a:lnTo>
                      <a:pt x="64" y="82"/>
                    </a:lnTo>
                    <a:lnTo>
                      <a:pt x="76" y="76"/>
                    </a:lnTo>
                    <a:lnTo>
                      <a:pt x="88" y="72"/>
                    </a:lnTo>
                    <a:lnTo>
                      <a:pt x="104" y="70"/>
                    </a:lnTo>
                    <a:lnTo>
                      <a:pt x="118" y="70"/>
                    </a:lnTo>
                    <a:lnTo>
                      <a:pt x="118" y="70"/>
                    </a:lnTo>
                    <a:lnTo>
                      <a:pt x="148" y="70"/>
                    </a:lnTo>
                    <a:lnTo>
                      <a:pt x="148" y="70"/>
                    </a:lnTo>
                    <a:lnTo>
                      <a:pt x="176" y="70"/>
                    </a:lnTo>
                    <a:lnTo>
                      <a:pt x="176" y="70"/>
                    </a:lnTo>
                    <a:lnTo>
                      <a:pt x="204" y="68"/>
                    </a:lnTo>
                    <a:lnTo>
                      <a:pt x="206" y="68"/>
                    </a:lnTo>
                    <a:lnTo>
                      <a:pt x="206" y="68"/>
                    </a:lnTo>
                    <a:lnTo>
                      <a:pt x="218" y="68"/>
                    </a:lnTo>
                    <a:lnTo>
                      <a:pt x="230" y="64"/>
                    </a:lnTo>
                    <a:lnTo>
                      <a:pt x="230" y="64"/>
                    </a:lnTo>
                    <a:lnTo>
                      <a:pt x="240" y="60"/>
                    </a:lnTo>
                    <a:lnTo>
                      <a:pt x="246" y="50"/>
                    </a:lnTo>
                    <a:lnTo>
                      <a:pt x="246" y="50"/>
                    </a:lnTo>
                    <a:lnTo>
                      <a:pt x="252" y="40"/>
                    </a:lnTo>
                    <a:lnTo>
                      <a:pt x="256" y="28"/>
                    </a:lnTo>
                    <a:lnTo>
                      <a:pt x="256" y="28"/>
                    </a:lnTo>
                    <a:lnTo>
                      <a:pt x="256" y="18"/>
                    </a:lnTo>
                    <a:lnTo>
                      <a:pt x="250" y="8"/>
                    </a:lnTo>
                    <a:lnTo>
                      <a:pt x="250" y="8"/>
                    </a:lnTo>
                    <a:lnTo>
                      <a:pt x="246" y="2"/>
                    </a:lnTo>
                    <a:lnTo>
                      <a:pt x="238" y="0"/>
                    </a:lnTo>
                    <a:lnTo>
                      <a:pt x="238" y="0"/>
                    </a:lnTo>
                    <a:lnTo>
                      <a:pt x="238" y="0"/>
                    </a:lnTo>
                    <a:lnTo>
                      <a:pt x="236" y="2"/>
                    </a:lnTo>
                    <a:lnTo>
                      <a:pt x="236" y="2"/>
                    </a:lnTo>
                    <a:lnTo>
                      <a:pt x="238" y="4"/>
                    </a:lnTo>
                    <a:lnTo>
                      <a:pt x="238" y="4"/>
                    </a:lnTo>
                    <a:lnTo>
                      <a:pt x="244" y="8"/>
                    </a:lnTo>
                    <a:lnTo>
                      <a:pt x="248" y="14"/>
                    </a:lnTo>
                    <a:lnTo>
                      <a:pt x="250" y="20"/>
                    </a:lnTo>
                    <a:lnTo>
                      <a:pt x="252" y="28"/>
                    </a:lnTo>
                    <a:lnTo>
                      <a:pt x="252" y="28"/>
                    </a:lnTo>
                    <a:lnTo>
                      <a:pt x="250" y="34"/>
                    </a:lnTo>
                    <a:lnTo>
                      <a:pt x="248" y="42"/>
                    </a:lnTo>
                    <a:lnTo>
                      <a:pt x="244" y="48"/>
                    </a:lnTo>
                    <a:lnTo>
                      <a:pt x="238" y="54"/>
                    </a:lnTo>
                    <a:lnTo>
                      <a:pt x="238" y="54"/>
                    </a:lnTo>
                    <a:lnTo>
                      <a:pt x="228" y="58"/>
                    </a:lnTo>
                    <a:lnTo>
                      <a:pt x="218" y="62"/>
                    </a:lnTo>
                    <a:lnTo>
                      <a:pt x="206" y="64"/>
                    </a:lnTo>
                    <a:lnTo>
                      <a:pt x="192" y="66"/>
                    </a:lnTo>
                    <a:lnTo>
                      <a:pt x="192" y="66"/>
                    </a:lnTo>
                    <a:lnTo>
                      <a:pt x="174" y="64"/>
                    </a:lnTo>
                    <a:lnTo>
                      <a:pt x="174" y="64"/>
                    </a:lnTo>
                    <a:lnTo>
                      <a:pt x="154" y="62"/>
                    </a:lnTo>
                    <a:lnTo>
                      <a:pt x="154" y="62"/>
                    </a:lnTo>
                    <a:lnTo>
                      <a:pt x="134" y="60"/>
                    </a:lnTo>
                    <a:lnTo>
                      <a:pt x="114" y="60"/>
                    </a:lnTo>
                    <a:lnTo>
                      <a:pt x="114" y="60"/>
                    </a:lnTo>
                    <a:lnTo>
                      <a:pt x="102" y="60"/>
                    </a:lnTo>
                    <a:lnTo>
                      <a:pt x="88" y="64"/>
                    </a:lnTo>
                    <a:lnTo>
                      <a:pt x="76" y="68"/>
                    </a:lnTo>
                    <a:lnTo>
                      <a:pt x="64" y="72"/>
                    </a:lnTo>
                    <a:lnTo>
                      <a:pt x="64" y="72"/>
                    </a:lnTo>
                    <a:lnTo>
                      <a:pt x="48" y="82"/>
                    </a:lnTo>
                    <a:lnTo>
                      <a:pt x="30" y="98"/>
                    </a:lnTo>
                    <a:lnTo>
                      <a:pt x="20" y="108"/>
                    </a:lnTo>
                    <a:lnTo>
                      <a:pt x="12" y="120"/>
                    </a:lnTo>
                    <a:lnTo>
                      <a:pt x="4" y="134"/>
                    </a:lnTo>
                    <a:lnTo>
                      <a:pt x="0" y="148"/>
                    </a:lnTo>
                    <a:lnTo>
                      <a:pt x="0" y="148"/>
                    </a:lnTo>
                    <a:lnTo>
                      <a:pt x="0" y="164"/>
                    </a:lnTo>
                    <a:lnTo>
                      <a:pt x="4" y="178"/>
                    </a:lnTo>
                    <a:lnTo>
                      <a:pt x="10" y="192"/>
                    </a:lnTo>
                    <a:lnTo>
                      <a:pt x="20" y="204"/>
                    </a:lnTo>
                    <a:lnTo>
                      <a:pt x="20" y="2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99" name="Freeform 488"/>
              <p:cNvSpPr>
                <a:spLocks/>
              </p:cNvSpPr>
              <p:nvPr/>
            </p:nvSpPr>
            <p:spPr bwMode="auto">
              <a:xfrm>
                <a:off x="4579938" y="2338388"/>
                <a:ext cx="257175" cy="174625"/>
              </a:xfrm>
              <a:custGeom>
                <a:avLst/>
                <a:gdLst>
                  <a:gd name="T0" fmla="*/ 66 w 162"/>
                  <a:gd name="T1" fmla="*/ 14 h 110"/>
                  <a:gd name="T2" fmla="*/ 66 w 162"/>
                  <a:gd name="T3" fmla="*/ 14 h 110"/>
                  <a:gd name="T4" fmla="*/ 48 w 162"/>
                  <a:gd name="T5" fmla="*/ 22 h 110"/>
                  <a:gd name="T6" fmla="*/ 30 w 162"/>
                  <a:gd name="T7" fmla="*/ 36 h 110"/>
                  <a:gd name="T8" fmla="*/ 22 w 162"/>
                  <a:gd name="T9" fmla="*/ 46 h 110"/>
                  <a:gd name="T10" fmla="*/ 14 w 162"/>
                  <a:gd name="T11" fmla="*/ 56 h 110"/>
                  <a:gd name="T12" fmla="*/ 8 w 162"/>
                  <a:gd name="T13" fmla="*/ 68 h 110"/>
                  <a:gd name="T14" fmla="*/ 4 w 162"/>
                  <a:gd name="T15" fmla="*/ 82 h 110"/>
                  <a:gd name="T16" fmla="*/ 4 w 162"/>
                  <a:gd name="T17" fmla="*/ 82 h 110"/>
                  <a:gd name="T18" fmla="*/ 0 w 162"/>
                  <a:gd name="T19" fmla="*/ 96 h 110"/>
                  <a:gd name="T20" fmla="*/ 2 w 162"/>
                  <a:gd name="T21" fmla="*/ 110 h 110"/>
                  <a:gd name="T22" fmla="*/ 2 w 162"/>
                  <a:gd name="T23" fmla="*/ 110 h 110"/>
                  <a:gd name="T24" fmla="*/ 0 w 162"/>
                  <a:gd name="T25" fmla="*/ 102 h 110"/>
                  <a:gd name="T26" fmla="*/ 0 w 162"/>
                  <a:gd name="T27" fmla="*/ 102 h 110"/>
                  <a:gd name="T28" fmla="*/ 0 w 162"/>
                  <a:gd name="T29" fmla="*/ 90 h 110"/>
                  <a:gd name="T30" fmla="*/ 2 w 162"/>
                  <a:gd name="T31" fmla="*/ 78 h 110"/>
                  <a:gd name="T32" fmla="*/ 6 w 162"/>
                  <a:gd name="T33" fmla="*/ 66 h 110"/>
                  <a:gd name="T34" fmla="*/ 12 w 162"/>
                  <a:gd name="T35" fmla="*/ 56 h 110"/>
                  <a:gd name="T36" fmla="*/ 12 w 162"/>
                  <a:gd name="T37" fmla="*/ 56 h 110"/>
                  <a:gd name="T38" fmla="*/ 20 w 162"/>
                  <a:gd name="T39" fmla="*/ 46 h 110"/>
                  <a:gd name="T40" fmla="*/ 30 w 162"/>
                  <a:gd name="T41" fmla="*/ 36 h 110"/>
                  <a:gd name="T42" fmla="*/ 40 w 162"/>
                  <a:gd name="T43" fmla="*/ 26 h 110"/>
                  <a:gd name="T44" fmla="*/ 52 w 162"/>
                  <a:gd name="T45" fmla="*/ 18 h 110"/>
                  <a:gd name="T46" fmla="*/ 52 w 162"/>
                  <a:gd name="T47" fmla="*/ 18 h 110"/>
                  <a:gd name="T48" fmla="*/ 66 w 162"/>
                  <a:gd name="T49" fmla="*/ 12 h 110"/>
                  <a:gd name="T50" fmla="*/ 78 w 162"/>
                  <a:gd name="T51" fmla="*/ 6 h 110"/>
                  <a:gd name="T52" fmla="*/ 92 w 162"/>
                  <a:gd name="T53" fmla="*/ 2 h 110"/>
                  <a:gd name="T54" fmla="*/ 106 w 162"/>
                  <a:gd name="T55" fmla="*/ 0 h 110"/>
                  <a:gd name="T56" fmla="*/ 106 w 162"/>
                  <a:gd name="T57" fmla="*/ 0 h 110"/>
                  <a:gd name="T58" fmla="*/ 112 w 162"/>
                  <a:gd name="T59" fmla="*/ 0 h 110"/>
                  <a:gd name="T60" fmla="*/ 112 w 162"/>
                  <a:gd name="T61" fmla="*/ 0 h 110"/>
                  <a:gd name="T62" fmla="*/ 130 w 162"/>
                  <a:gd name="T63" fmla="*/ 2 h 110"/>
                  <a:gd name="T64" fmla="*/ 150 w 162"/>
                  <a:gd name="T65" fmla="*/ 4 h 110"/>
                  <a:gd name="T66" fmla="*/ 150 w 162"/>
                  <a:gd name="T67" fmla="*/ 4 h 110"/>
                  <a:gd name="T68" fmla="*/ 162 w 162"/>
                  <a:gd name="T69" fmla="*/ 6 h 110"/>
                  <a:gd name="T70" fmla="*/ 162 w 162"/>
                  <a:gd name="T71" fmla="*/ 6 h 110"/>
                  <a:gd name="T72" fmla="*/ 144 w 162"/>
                  <a:gd name="T73" fmla="*/ 4 h 110"/>
                  <a:gd name="T74" fmla="*/ 144 w 162"/>
                  <a:gd name="T75" fmla="*/ 4 h 110"/>
                  <a:gd name="T76" fmla="*/ 120 w 162"/>
                  <a:gd name="T77" fmla="*/ 4 h 110"/>
                  <a:gd name="T78" fmla="*/ 120 w 162"/>
                  <a:gd name="T79" fmla="*/ 4 h 110"/>
                  <a:gd name="T80" fmla="*/ 94 w 162"/>
                  <a:gd name="T81" fmla="*/ 6 h 110"/>
                  <a:gd name="T82" fmla="*/ 80 w 162"/>
                  <a:gd name="T83" fmla="*/ 8 h 110"/>
                  <a:gd name="T84" fmla="*/ 66 w 162"/>
                  <a:gd name="T85" fmla="*/ 14 h 110"/>
                  <a:gd name="T86" fmla="*/ 66 w 162"/>
                  <a:gd name="T87"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2" h="110">
                    <a:moveTo>
                      <a:pt x="66" y="14"/>
                    </a:moveTo>
                    <a:lnTo>
                      <a:pt x="66" y="14"/>
                    </a:lnTo>
                    <a:lnTo>
                      <a:pt x="48" y="22"/>
                    </a:lnTo>
                    <a:lnTo>
                      <a:pt x="30" y="36"/>
                    </a:lnTo>
                    <a:lnTo>
                      <a:pt x="22" y="46"/>
                    </a:lnTo>
                    <a:lnTo>
                      <a:pt x="14" y="56"/>
                    </a:lnTo>
                    <a:lnTo>
                      <a:pt x="8" y="68"/>
                    </a:lnTo>
                    <a:lnTo>
                      <a:pt x="4" y="82"/>
                    </a:lnTo>
                    <a:lnTo>
                      <a:pt x="4" y="82"/>
                    </a:lnTo>
                    <a:lnTo>
                      <a:pt x="0" y="96"/>
                    </a:lnTo>
                    <a:lnTo>
                      <a:pt x="2" y="110"/>
                    </a:lnTo>
                    <a:lnTo>
                      <a:pt x="2" y="110"/>
                    </a:lnTo>
                    <a:lnTo>
                      <a:pt x="0" y="102"/>
                    </a:lnTo>
                    <a:lnTo>
                      <a:pt x="0" y="102"/>
                    </a:lnTo>
                    <a:lnTo>
                      <a:pt x="0" y="90"/>
                    </a:lnTo>
                    <a:lnTo>
                      <a:pt x="2" y="78"/>
                    </a:lnTo>
                    <a:lnTo>
                      <a:pt x="6" y="66"/>
                    </a:lnTo>
                    <a:lnTo>
                      <a:pt x="12" y="56"/>
                    </a:lnTo>
                    <a:lnTo>
                      <a:pt x="12" y="56"/>
                    </a:lnTo>
                    <a:lnTo>
                      <a:pt x="20" y="46"/>
                    </a:lnTo>
                    <a:lnTo>
                      <a:pt x="30" y="36"/>
                    </a:lnTo>
                    <a:lnTo>
                      <a:pt x="40" y="26"/>
                    </a:lnTo>
                    <a:lnTo>
                      <a:pt x="52" y="18"/>
                    </a:lnTo>
                    <a:lnTo>
                      <a:pt x="52" y="18"/>
                    </a:lnTo>
                    <a:lnTo>
                      <a:pt x="66" y="12"/>
                    </a:lnTo>
                    <a:lnTo>
                      <a:pt x="78" y="6"/>
                    </a:lnTo>
                    <a:lnTo>
                      <a:pt x="92" y="2"/>
                    </a:lnTo>
                    <a:lnTo>
                      <a:pt x="106" y="0"/>
                    </a:lnTo>
                    <a:lnTo>
                      <a:pt x="106" y="0"/>
                    </a:lnTo>
                    <a:lnTo>
                      <a:pt x="112" y="0"/>
                    </a:lnTo>
                    <a:lnTo>
                      <a:pt x="112" y="0"/>
                    </a:lnTo>
                    <a:lnTo>
                      <a:pt x="130" y="2"/>
                    </a:lnTo>
                    <a:lnTo>
                      <a:pt x="150" y="4"/>
                    </a:lnTo>
                    <a:lnTo>
                      <a:pt x="150" y="4"/>
                    </a:lnTo>
                    <a:lnTo>
                      <a:pt x="162" y="6"/>
                    </a:lnTo>
                    <a:lnTo>
                      <a:pt x="162" y="6"/>
                    </a:lnTo>
                    <a:lnTo>
                      <a:pt x="144" y="4"/>
                    </a:lnTo>
                    <a:lnTo>
                      <a:pt x="144" y="4"/>
                    </a:lnTo>
                    <a:lnTo>
                      <a:pt x="120" y="4"/>
                    </a:lnTo>
                    <a:lnTo>
                      <a:pt x="120" y="4"/>
                    </a:lnTo>
                    <a:lnTo>
                      <a:pt x="94" y="6"/>
                    </a:lnTo>
                    <a:lnTo>
                      <a:pt x="80" y="8"/>
                    </a:lnTo>
                    <a:lnTo>
                      <a:pt x="66" y="14"/>
                    </a:lnTo>
                    <a:lnTo>
                      <a:pt x="66"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0" name="Freeform 489"/>
              <p:cNvSpPr>
                <a:spLocks/>
              </p:cNvSpPr>
              <p:nvPr/>
            </p:nvSpPr>
            <p:spPr bwMode="auto">
              <a:xfrm>
                <a:off x="4941888" y="2328863"/>
                <a:ext cx="12700" cy="6350"/>
              </a:xfrm>
              <a:custGeom>
                <a:avLst/>
                <a:gdLst>
                  <a:gd name="T0" fmla="*/ 8 w 8"/>
                  <a:gd name="T1" fmla="*/ 0 h 4"/>
                  <a:gd name="T2" fmla="*/ 8 w 8"/>
                  <a:gd name="T3" fmla="*/ 0 h 4"/>
                  <a:gd name="T4" fmla="*/ 0 w 8"/>
                  <a:gd name="T5" fmla="*/ 4 h 4"/>
                  <a:gd name="T6" fmla="*/ 0 w 8"/>
                  <a:gd name="T7" fmla="*/ 4 h 4"/>
                  <a:gd name="T8" fmla="*/ 8 w 8"/>
                  <a:gd name="T9" fmla="*/ 0 h 4"/>
                  <a:gd name="T10" fmla="*/ 8 w 8"/>
                  <a:gd name="T11" fmla="*/ 0 h 4"/>
                </a:gdLst>
                <a:ahLst/>
                <a:cxnLst>
                  <a:cxn ang="0">
                    <a:pos x="T0" y="T1"/>
                  </a:cxn>
                  <a:cxn ang="0">
                    <a:pos x="T2" y="T3"/>
                  </a:cxn>
                  <a:cxn ang="0">
                    <a:pos x="T4" y="T5"/>
                  </a:cxn>
                  <a:cxn ang="0">
                    <a:pos x="T6" y="T7"/>
                  </a:cxn>
                  <a:cxn ang="0">
                    <a:pos x="T8" y="T9"/>
                  </a:cxn>
                  <a:cxn ang="0">
                    <a:pos x="T10" y="T11"/>
                  </a:cxn>
                </a:cxnLst>
                <a:rect l="0" t="0" r="r" b="b"/>
                <a:pathLst>
                  <a:path w="8" h="4">
                    <a:moveTo>
                      <a:pt x="8" y="0"/>
                    </a:moveTo>
                    <a:lnTo>
                      <a:pt x="8" y="0"/>
                    </a:lnTo>
                    <a:lnTo>
                      <a:pt x="0" y="4"/>
                    </a:lnTo>
                    <a:lnTo>
                      <a:pt x="0" y="4"/>
                    </a:lnTo>
                    <a:lnTo>
                      <a:pt x="8"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1" name="Freeform 490"/>
              <p:cNvSpPr>
                <a:spLocks/>
              </p:cNvSpPr>
              <p:nvPr/>
            </p:nvSpPr>
            <p:spPr bwMode="auto">
              <a:xfrm>
                <a:off x="4995863" y="2525713"/>
                <a:ext cx="63500" cy="25400"/>
              </a:xfrm>
              <a:custGeom>
                <a:avLst/>
                <a:gdLst>
                  <a:gd name="T0" fmla="*/ 36 w 40"/>
                  <a:gd name="T1" fmla="*/ 0 h 16"/>
                  <a:gd name="T2" fmla="*/ 40 w 40"/>
                  <a:gd name="T3" fmla="*/ 0 h 16"/>
                  <a:gd name="T4" fmla="*/ 40 w 40"/>
                  <a:gd name="T5" fmla="*/ 4 h 16"/>
                  <a:gd name="T6" fmla="*/ 32 w 40"/>
                  <a:gd name="T7" fmla="*/ 12 h 16"/>
                  <a:gd name="T8" fmla="*/ 18 w 40"/>
                  <a:gd name="T9" fmla="*/ 16 h 16"/>
                  <a:gd name="T10" fmla="*/ 12 w 40"/>
                  <a:gd name="T11" fmla="*/ 14 h 16"/>
                  <a:gd name="T12" fmla="*/ 4 w 40"/>
                  <a:gd name="T13" fmla="*/ 14 h 16"/>
                  <a:gd name="T14" fmla="*/ 4 w 40"/>
                  <a:gd name="T15" fmla="*/ 12 h 16"/>
                  <a:gd name="T16" fmla="*/ 6 w 40"/>
                  <a:gd name="T17" fmla="*/ 12 h 16"/>
                  <a:gd name="T18" fmla="*/ 6 w 40"/>
                  <a:gd name="T19" fmla="*/ 10 h 16"/>
                  <a:gd name="T20" fmla="*/ 6 w 40"/>
                  <a:gd name="T21" fmla="*/ 6 h 16"/>
                  <a:gd name="T22" fmla="*/ 2 w 40"/>
                  <a:gd name="T23" fmla="*/ 4 h 16"/>
                  <a:gd name="T24" fmla="*/ 2 w 40"/>
                  <a:gd name="T25" fmla="*/ 6 h 16"/>
                  <a:gd name="T26" fmla="*/ 2 w 40"/>
                  <a:gd name="T27" fmla="*/ 8 h 16"/>
                  <a:gd name="T28" fmla="*/ 0 w 40"/>
                  <a:gd name="T29" fmla="*/ 2 h 16"/>
                  <a:gd name="T30" fmla="*/ 10 w 40"/>
                  <a:gd name="T31" fmla="*/ 2 h 16"/>
                  <a:gd name="T32" fmla="*/ 8 w 40"/>
                  <a:gd name="T33" fmla="*/ 4 h 16"/>
                  <a:gd name="T34" fmla="*/ 14 w 40"/>
                  <a:gd name="T35" fmla="*/ 12 h 16"/>
                  <a:gd name="T36" fmla="*/ 14 w 40"/>
                  <a:gd name="T37" fmla="*/ 10 h 16"/>
                  <a:gd name="T38" fmla="*/ 10 w 40"/>
                  <a:gd name="T39" fmla="*/ 2 h 16"/>
                  <a:gd name="T40" fmla="*/ 14 w 40"/>
                  <a:gd name="T41" fmla="*/ 2 h 16"/>
                  <a:gd name="T42" fmla="*/ 14 w 40"/>
                  <a:gd name="T43" fmla="*/ 2 h 16"/>
                  <a:gd name="T44" fmla="*/ 20 w 40"/>
                  <a:gd name="T45" fmla="*/ 14 h 16"/>
                  <a:gd name="T46" fmla="*/ 20 w 40"/>
                  <a:gd name="T47" fmla="*/ 10 h 16"/>
                  <a:gd name="T48" fmla="*/ 16 w 40"/>
                  <a:gd name="T49" fmla="*/ 2 h 16"/>
                  <a:gd name="T50" fmla="*/ 18 w 40"/>
                  <a:gd name="T51" fmla="*/ 2 h 16"/>
                  <a:gd name="T52" fmla="*/ 22 w 40"/>
                  <a:gd name="T53" fmla="*/ 10 h 16"/>
                  <a:gd name="T54" fmla="*/ 24 w 40"/>
                  <a:gd name="T55" fmla="*/ 10 h 16"/>
                  <a:gd name="T56" fmla="*/ 24 w 40"/>
                  <a:gd name="T57" fmla="*/ 8 h 16"/>
                  <a:gd name="T58" fmla="*/ 22 w 40"/>
                  <a:gd name="T59" fmla="*/ 2 h 16"/>
                  <a:gd name="T60" fmla="*/ 28 w 40"/>
                  <a:gd name="T61" fmla="*/ 10 h 16"/>
                  <a:gd name="T62" fmla="*/ 30 w 40"/>
                  <a:gd name="T63" fmla="*/ 10 h 16"/>
                  <a:gd name="T64" fmla="*/ 30 w 40"/>
                  <a:gd name="T65" fmla="*/ 8 h 16"/>
                  <a:gd name="T66" fmla="*/ 26 w 40"/>
                  <a:gd name="T67" fmla="*/ 2 h 16"/>
                  <a:gd name="T68" fmla="*/ 28 w 40"/>
                  <a:gd name="T69" fmla="*/ 2 h 16"/>
                  <a:gd name="T70" fmla="*/ 32 w 40"/>
                  <a:gd name="T71" fmla="*/ 8 h 16"/>
                  <a:gd name="T72" fmla="*/ 32 w 40"/>
                  <a:gd name="T73" fmla="*/ 8 h 16"/>
                  <a:gd name="T74" fmla="*/ 34 w 40"/>
                  <a:gd name="T75" fmla="*/ 6 h 16"/>
                  <a:gd name="T76" fmla="*/ 34 w 40"/>
                  <a:gd name="T77" fmla="*/ 4 h 16"/>
                  <a:gd name="T78" fmla="*/ 36 w 40"/>
                  <a:gd name="T79" fmla="*/ 4 h 16"/>
                  <a:gd name="T80" fmla="*/ 36 w 40"/>
                  <a:gd name="T81" fmla="*/ 4 h 16"/>
                  <a:gd name="T82" fmla="*/ 38 w 40"/>
                  <a:gd name="T8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16">
                    <a:moveTo>
                      <a:pt x="38" y="0"/>
                    </a:moveTo>
                    <a:lnTo>
                      <a:pt x="36" y="0"/>
                    </a:lnTo>
                    <a:lnTo>
                      <a:pt x="36" y="0"/>
                    </a:lnTo>
                    <a:lnTo>
                      <a:pt x="40" y="0"/>
                    </a:lnTo>
                    <a:lnTo>
                      <a:pt x="40" y="0"/>
                    </a:lnTo>
                    <a:lnTo>
                      <a:pt x="40" y="4"/>
                    </a:lnTo>
                    <a:lnTo>
                      <a:pt x="38" y="8"/>
                    </a:lnTo>
                    <a:lnTo>
                      <a:pt x="32" y="12"/>
                    </a:lnTo>
                    <a:lnTo>
                      <a:pt x="24" y="14"/>
                    </a:lnTo>
                    <a:lnTo>
                      <a:pt x="18" y="16"/>
                    </a:lnTo>
                    <a:lnTo>
                      <a:pt x="18" y="16"/>
                    </a:lnTo>
                    <a:lnTo>
                      <a:pt x="12" y="14"/>
                    </a:lnTo>
                    <a:lnTo>
                      <a:pt x="12" y="14"/>
                    </a:lnTo>
                    <a:lnTo>
                      <a:pt x="4" y="14"/>
                    </a:lnTo>
                    <a:lnTo>
                      <a:pt x="4" y="12"/>
                    </a:lnTo>
                    <a:lnTo>
                      <a:pt x="4" y="12"/>
                    </a:lnTo>
                    <a:lnTo>
                      <a:pt x="6" y="12"/>
                    </a:lnTo>
                    <a:lnTo>
                      <a:pt x="6" y="12"/>
                    </a:lnTo>
                    <a:lnTo>
                      <a:pt x="6" y="10"/>
                    </a:lnTo>
                    <a:lnTo>
                      <a:pt x="6" y="10"/>
                    </a:lnTo>
                    <a:lnTo>
                      <a:pt x="6" y="6"/>
                    </a:lnTo>
                    <a:lnTo>
                      <a:pt x="6" y="6"/>
                    </a:lnTo>
                    <a:lnTo>
                      <a:pt x="4" y="4"/>
                    </a:lnTo>
                    <a:lnTo>
                      <a:pt x="2" y="4"/>
                    </a:lnTo>
                    <a:lnTo>
                      <a:pt x="2" y="6"/>
                    </a:lnTo>
                    <a:lnTo>
                      <a:pt x="2" y="6"/>
                    </a:lnTo>
                    <a:lnTo>
                      <a:pt x="2" y="10"/>
                    </a:lnTo>
                    <a:lnTo>
                      <a:pt x="2" y="8"/>
                    </a:lnTo>
                    <a:lnTo>
                      <a:pt x="2" y="8"/>
                    </a:lnTo>
                    <a:lnTo>
                      <a:pt x="0" y="2"/>
                    </a:lnTo>
                    <a:lnTo>
                      <a:pt x="0" y="2"/>
                    </a:lnTo>
                    <a:lnTo>
                      <a:pt x="10" y="2"/>
                    </a:lnTo>
                    <a:lnTo>
                      <a:pt x="8" y="2"/>
                    </a:lnTo>
                    <a:lnTo>
                      <a:pt x="8" y="4"/>
                    </a:lnTo>
                    <a:lnTo>
                      <a:pt x="12" y="12"/>
                    </a:lnTo>
                    <a:lnTo>
                      <a:pt x="14" y="12"/>
                    </a:lnTo>
                    <a:lnTo>
                      <a:pt x="14" y="12"/>
                    </a:lnTo>
                    <a:lnTo>
                      <a:pt x="14" y="10"/>
                    </a:lnTo>
                    <a:lnTo>
                      <a:pt x="12" y="2"/>
                    </a:lnTo>
                    <a:lnTo>
                      <a:pt x="10" y="2"/>
                    </a:lnTo>
                    <a:lnTo>
                      <a:pt x="10" y="2"/>
                    </a:lnTo>
                    <a:lnTo>
                      <a:pt x="14" y="2"/>
                    </a:lnTo>
                    <a:lnTo>
                      <a:pt x="14" y="2"/>
                    </a:lnTo>
                    <a:lnTo>
                      <a:pt x="14" y="2"/>
                    </a:lnTo>
                    <a:lnTo>
                      <a:pt x="18" y="12"/>
                    </a:lnTo>
                    <a:lnTo>
                      <a:pt x="20" y="14"/>
                    </a:lnTo>
                    <a:lnTo>
                      <a:pt x="20" y="12"/>
                    </a:lnTo>
                    <a:lnTo>
                      <a:pt x="20" y="10"/>
                    </a:lnTo>
                    <a:lnTo>
                      <a:pt x="20" y="10"/>
                    </a:lnTo>
                    <a:lnTo>
                      <a:pt x="16" y="2"/>
                    </a:lnTo>
                    <a:lnTo>
                      <a:pt x="18" y="2"/>
                    </a:lnTo>
                    <a:lnTo>
                      <a:pt x="18" y="2"/>
                    </a:lnTo>
                    <a:lnTo>
                      <a:pt x="18" y="2"/>
                    </a:lnTo>
                    <a:lnTo>
                      <a:pt x="22" y="10"/>
                    </a:lnTo>
                    <a:lnTo>
                      <a:pt x="24" y="10"/>
                    </a:lnTo>
                    <a:lnTo>
                      <a:pt x="24" y="10"/>
                    </a:lnTo>
                    <a:lnTo>
                      <a:pt x="24" y="8"/>
                    </a:lnTo>
                    <a:lnTo>
                      <a:pt x="24" y="8"/>
                    </a:lnTo>
                    <a:lnTo>
                      <a:pt x="22" y="2"/>
                    </a:lnTo>
                    <a:lnTo>
                      <a:pt x="22" y="2"/>
                    </a:lnTo>
                    <a:lnTo>
                      <a:pt x="22" y="2"/>
                    </a:lnTo>
                    <a:lnTo>
                      <a:pt x="28" y="10"/>
                    </a:lnTo>
                    <a:lnTo>
                      <a:pt x="28" y="10"/>
                    </a:lnTo>
                    <a:lnTo>
                      <a:pt x="30" y="10"/>
                    </a:lnTo>
                    <a:lnTo>
                      <a:pt x="30" y="10"/>
                    </a:lnTo>
                    <a:lnTo>
                      <a:pt x="30" y="8"/>
                    </a:lnTo>
                    <a:lnTo>
                      <a:pt x="30" y="8"/>
                    </a:lnTo>
                    <a:lnTo>
                      <a:pt x="26" y="2"/>
                    </a:lnTo>
                    <a:lnTo>
                      <a:pt x="26" y="2"/>
                    </a:lnTo>
                    <a:lnTo>
                      <a:pt x="28" y="2"/>
                    </a:lnTo>
                    <a:lnTo>
                      <a:pt x="28" y="2"/>
                    </a:lnTo>
                    <a:lnTo>
                      <a:pt x="32" y="8"/>
                    </a:lnTo>
                    <a:lnTo>
                      <a:pt x="32" y="8"/>
                    </a:lnTo>
                    <a:lnTo>
                      <a:pt x="32" y="8"/>
                    </a:lnTo>
                    <a:lnTo>
                      <a:pt x="34" y="8"/>
                    </a:lnTo>
                    <a:lnTo>
                      <a:pt x="34" y="6"/>
                    </a:lnTo>
                    <a:lnTo>
                      <a:pt x="34" y="4"/>
                    </a:lnTo>
                    <a:lnTo>
                      <a:pt x="34" y="4"/>
                    </a:lnTo>
                    <a:lnTo>
                      <a:pt x="34" y="6"/>
                    </a:lnTo>
                    <a:lnTo>
                      <a:pt x="36" y="4"/>
                    </a:lnTo>
                    <a:lnTo>
                      <a:pt x="36" y="4"/>
                    </a:lnTo>
                    <a:lnTo>
                      <a:pt x="36" y="4"/>
                    </a:lnTo>
                    <a:lnTo>
                      <a:pt x="36" y="2"/>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2" name="Freeform 491"/>
              <p:cNvSpPr>
                <a:spLocks/>
              </p:cNvSpPr>
              <p:nvPr/>
            </p:nvSpPr>
            <p:spPr bwMode="auto">
              <a:xfrm>
                <a:off x="5100638" y="2538413"/>
                <a:ext cx="9525" cy="38100"/>
              </a:xfrm>
              <a:custGeom>
                <a:avLst/>
                <a:gdLst>
                  <a:gd name="T0" fmla="*/ 6 w 6"/>
                  <a:gd name="T1" fmla="*/ 10 h 24"/>
                  <a:gd name="T2" fmla="*/ 6 w 6"/>
                  <a:gd name="T3" fmla="*/ 10 h 24"/>
                  <a:gd name="T4" fmla="*/ 6 w 6"/>
                  <a:gd name="T5" fmla="*/ 10 h 24"/>
                  <a:gd name="T6" fmla="*/ 4 w 6"/>
                  <a:gd name="T7" fmla="*/ 10 h 24"/>
                  <a:gd name="T8" fmla="*/ 4 w 6"/>
                  <a:gd name="T9" fmla="*/ 12 h 24"/>
                  <a:gd name="T10" fmla="*/ 4 w 6"/>
                  <a:gd name="T11" fmla="*/ 12 h 24"/>
                  <a:gd name="T12" fmla="*/ 0 w 6"/>
                  <a:gd name="T13" fmla="*/ 24 h 24"/>
                  <a:gd name="T14" fmla="*/ 0 w 6"/>
                  <a:gd name="T15" fmla="*/ 24 h 24"/>
                  <a:gd name="T16" fmla="*/ 0 w 6"/>
                  <a:gd name="T17" fmla="*/ 12 h 24"/>
                  <a:gd name="T18" fmla="*/ 6 w 6"/>
                  <a:gd name="T19" fmla="*/ 0 h 24"/>
                  <a:gd name="T20" fmla="*/ 6 w 6"/>
                  <a:gd name="T21" fmla="*/ 0 h 24"/>
                  <a:gd name="T22" fmla="*/ 6 w 6"/>
                  <a:gd name="T23" fmla="*/ 0 h 24"/>
                  <a:gd name="T24" fmla="*/ 6 w 6"/>
                  <a:gd name="T25" fmla="*/ 10 h 24"/>
                  <a:gd name="T26" fmla="*/ 6 w 6"/>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24">
                    <a:moveTo>
                      <a:pt x="6" y="10"/>
                    </a:moveTo>
                    <a:lnTo>
                      <a:pt x="6" y="10"/>
                    </a:lnTo>
                    <a:lnTo>
                      <a:pt x="6" y="10"/>
                    </a:lnTo>
                    <a:lnTo>
                      <a:pt x="4" y="10"/>
                    </a:lnTo>
                    <a:lnTo>
                      <a:pt x="4" y="12"/>
                    </a:lnTo>
                    <a:lnTo>
                      <a:pt x="4" y="12"/>
                    </a:lnTo>
                    <a:lnTo>
                      <a:pt x="0" y="24"/>
                    </a:lnTo>
                    <a:lnTo>
                      <a:pt x="0" y="24"/>
                    </a:lnTo>
                    <a:lnTo>
                      <a:pt x="0" y="12"/>
                    </a:lnTo>
                    <a:lnTo>
                      <a:pt x="6" y="0"/>
                    </a:lnTo>
                    <a:lnTo>
                      <a:pt x="6" y="0"/>
                    </a:lnTo>
                    <a:lnTo>
                      <a:pt x="6" y="0"/>
                    </a:lnTo>
                    <a:lnTo>
                      <a:pt x="6" y="10"/>
                    </a:lnTo>
                    <a:lnTo>
                      <a:pt x="6"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3" name="Freeform 492"/>
              <p:cNvSpPr>
                <a:spLocks/>
              </p:cNvSpPr>
              <p:nvPr/>
            </p:nvSpPr>
            <p:spPr bwMode="auto">
              <a:xfrm>
                <a:off x="5110163" y="2541588"/>
                <a:ext cx="25400" cy="47625"/>
              </a:xfrm>
              <a:custGeom>
                <a:avLst/>
                <a:gdLst>
                  <a:gd name="T0" fmla="*/ 6 w 16"/>
                  <a:gd name="T1" fmla="*/ 18 h 30"/>
                  <a:gd name="T2" fmla="*/ 6 w 16"/>
                  <a:gd name="T3" fmla="*/ 18 h 30"/>
                  <a:gd name="T4" fmla="*/ 6 w 16"/>
                  <a:gd name="T5" fmla="*/ 18 h 30"/>
                  <a:gd name="T6" fmla="*/ 6 w 16"/>
                  <a:gd name="T7" fmla="*/ 18 h 30"/>
                  <a:gd name="T8" fmla="*/ 2 w 16"/>
                  <a:gd name="T9" fmla="*/ 24 h 30"/>
                  <a:gd name="T10" fmla="*/ 0 w 16"/>
                  <a:gd name="T11" fmla="*/ 30 h 30"/>
                  <a:gd name="T12" fmla="*/ 0 w 16"/>
                  <a:gd name="T13" fmla="*/ 30 h 30"/>
                  <a:gd name="T14" fmla="*/ 2 w 16"/>
                  <a:gd name="T15" fmla="*/ 20 h 30"/>
                  <a:gd name="T16" fmla="*/ 2 w 16"/>
                  <a:gd name="T17" fmla="*/ 20 h 30"/>
                  <a:gd name="T18" fmla="*/ 4 w 16"/>
                  <a:gd name="T19" fmla="*/ 12 h 30"/>
                  <a:gd name="T20" fmla="*/ 8 w 16"/>
                  <a:gd name="T21" fmla="*/ 6 h 30"/>
                  <a:gd name="T22" fmla="*/ 8 w 16"/>
                  <a:gd name="T23" fmla="*/ 6 h 30"/>
                  <a:gd name="T24" fmla="*/ 16 w 16"/>
                  <a:gd name="T25" fmla="*/ 0 h 30"/>
                  <a:gd name="T26" fmla="*/ 16 w 16"/>
                  <a:gd name="T27" fmla="*/ 0 h 30"/>
                  <a:gd name="T28" fmla="*/ 16 w 16"/>
                  <a:gd name="T29" fmla="*/ 2 h 30"/>
                  <a:gd name="T30" fmla="*/ 16 w 16"/>
                  <a:gd name="T31" fmla="*/ 2 h 30"/>
                  <a:gd name="T32" fmla="*/ 16 w 16"/>
                  <a:gd name="T33" fmla="*/ 2 h 30"/>
                  <a:gd name="T34" fmla="*/ 14 w 16"/>
                  <a:gd name="T35" fmla="*/ 2 h 30"/>
                  <a:gd name="T36" fmla="*/ 14 w 16"/>
                  <a:gd name="T37" fmla="*/ 4 h 30"/>
                  <a:gd name="T38" fmla="*/ 14 w 16"/>
                  <a:gd name="T39" fmla="*/ 4 h 30"/>
                  <a:gd name="T40" fmla="*/ 14 w 16"/>
                  <a:gd name="T41" fmla="*/ 6 h 30"/>
                  <a:gd name="T42" fmla="*/ 12 w 16"/>
                  <a:gd name="T43" fmla="*/ 6 h 30"/>
                  <a:gd name="T44" fmla="*/ 10 w 16"/>
                  <a:gd name="T45" fmla="*/ 6 h 30"/>
                  <a:gd name="T46" fmla="*/ 10 w 16"/>
                  <a:gd name="T47" fmla="*/ 8 h 30"/>
                  <a:gd name="T48" fmla="*/ 10 w 16"/>
                  <a:gd name="T49" fmla="*/ 10 h 30"/>
                  <a:gd name="T50" fmla="*/ 10 w 16"/>
                  <a:gd name="T51" fmla="*/ 10 h 30"/>
                  <a:gd name="T52" fmla="*/ 10 w 16"/>
                  <a:gd name="T53" fmla="*/ 10 h 30"/>
                  <a:gd name="T54" fmla="*/ 8 w 16"/>
                  <a:gd name="T55" fmla="*/ 10 h 30"/>
                  <a:gd name="T56" fmla="*/ 8 w 16"/>
                  <a:gd name="T57" fmla="*/ 12 h 30"/>
                  <a:gd name="T58" fmla="*/ 10 w 16"/>
                  <a:gd name="T59" fmla="*/ 16 h 30"/>
                  <a:gd name="T60" fmla="*/ 12 w 16"/>
                  <a:gd name="T61" fmla="*/ 16 h 30"/>
                  <a:gd name="T62" fmla="*/ 12 w 16"/>
                  <a:gd name="T63" fmla="*/ 16 h 30"/>
                  <a:gd name="T64" fmla="*/ 10 w 16"/>
                  <a:gd name="T65" fmla="*/ 18 h 30"/>
                  <a:gd name="T66" fmla="*/ 10 w 16"/>
                  <a:gd name="T67" fmla="*/ 16 h 30"/>
                  <a:gd name="T68" fmla="*/ 10 w 16"/>
                  <a:gd name="T69" fmla="*/ 14 h 30"/>
                  <a:gd name="T70" fmla="*/ 10 w 16"/>
                  <a:gd name="T71" fmla="*/ 14 h 30"/>
                  <a:gd name="T72" fmla="*/ 8 w 16"/>
                  <a:gd name="T73" fmla="*/ 14 h 30"/>
                  <a:gd name="T74" fmla="*/ 6 w 16"/>
                  <a:gd name="T75" fmla="*/ 14 h 30"/>
                  <a:gd name="T76" fmla="*/ 6 w 16"/>
                  <a:gd name="T77" fmla="*/ 16 h 30"/>
                  <a:gd name="T78" fmla="*/ 8 w 16"/>
                  <a:gd name="T79" fmla="*/ 18 h 30"/>
                  <a:gd name="T80" fmla="*/ 6 w 16"/>
                  <a:gd name="T81" fmla="*/ 18 h 30"/>
                  <a:gd name="T82" fmla="*/ 6 w 16"/>
                  <a:gd name="T83" fmla="*/ 18 h 30"/>
                  <a:gd name="T84" fmla="*/ 6 w 16"/>
                  <a:gd name="T85" fmla="*/ 18 h 30"/>
                  <a:gd name="T86" fmla="*/ 6 w 16"/>
                  <a:gd name="T87"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 h="30">
                    <a:moveTo>
                      <a:pt x="6" y="18"/>
                    </a:moveTo>
                    <a:lnTo>
                      <a:pt x="6" y="18"/>
                    </a:lnTo>
                    <a:lnTo>
                      <a:pt x="6" y="18"/>
                    </a:lnTo>
                    <a:lnTo>
                      <a:pt x="6" y="18"/>
                    </a:lnTo>
                    <a:lnTo>
                      <a:pt x="2" y="24"/>
                    </a:lnTo>
                    <a:lnTo>
                      <a:pt x="0" y="30"/>
                    </a:lnTo>
                    <a:lnTo>
                      <a:pt x="0" y="30"/>
                    </a:lnTo>
                    <a:lnTo>
                      <a:pt x="2" y="20"/>
                    </a:lnTo>
                    <a:lnTo>
                      <a:pt x="2" y="20"/>
                    </a:lnTo>
                    <a:lnTo>
                      <a:pt x="4" y="12"/>
                    </a:lnTo>
                    <a:lnTo>
                      <a:pt x="8" y="6"/>
                    </a:lnTo>
                    <a:lnTo>
                      <a:pt x="8" y="6"/>
                    </a:lnTo>
                    <a:lnTo>
                      <a:pt x="16" y="0"/>
                    </a:lnTo>
                    <a:lnTo>
                      <a:pt x="16" y="0"/>
                    </a:lnTo>
                    <a:lnTo>
                      <a:pt x="16" y="2"/>
                    </a:lnTo>
                    <a:lnTo>
                      <a:pt x="16" y="2"/>
                    </a:lnTo>
                    <a:lnTo>
                      <a:pt x="16" y="2"/>
                    </a:lnTo>
                    <a:lnTo>
                      <a:pt x="14" y="2"/>
                    </a:lnTo>
                    <a:lnTo>
                      <a:pt x="14" y="4"/>
                    </a:lnTo>
                    <a:lnTo>
                      <a:pt x="14" y="4"/>
                    </a:lnTo>
                    <a:lnTo>
                      <a:pt x="14" y="6"/>
                    </a:lnTo>
                    <a:lnTo>
                      <a:pt x="12" y="6"/>
                    </a:lnTo>
                    <a:lnTo>
                      <a:pt x="10" y="6"/>
                    </a:lnTo>
                    <a:lnTo>
                      <a:pt x="10" y="8"/>
                    </a:lnTo>
                    <a:lnTo>
                      <a:pt x="10" y="10"/>
                    </a:lnTo>
                    <a:lnTo>
                      <a:pt x="10" y="10"/>
                    </a:lnTo>
                    <a:lnTo>
                      <a:pt x="10" y="10"/>
                    </a:lnTo>
                    <a:lnTo>
                      <a:pt x="8" y="10"/>
                    </a:lnTo>
                    <a:lnTo>
                      <a:pt x="8" y="12"/>
                    </a:lnTo>
                    <a:lnTo>
                      <a:pt x="10" y="16"/>
                    </a:lnTo>
                    <a:lnTo>
                      <a:pt x="12" y="16"/>
                    </a:lnTo>
                    <a:lnTo>
                      <a:pt x="12" y="16"/>
                    </a:lnTo>
                    <a:lnTo>
                      <a:pt x="10" y="18"/>
                    </a:lnTo>
                    <a:lnTo>
                      <a:pt x="10" y="16"/>
                    </a:lnTo>
                    <a:lnTo>
                      <a:pt x="10" y="14"/>
                    </a:lnTo>
                    <a:lnTo>
                      <a:pt x="10" y="14"/>
                    </a:lnTo>
                    <a:lnTo>
                      <a:pt x="8" y="14"/>
                    </a:lnTo>
                    <a:lnTo>
                      <a:pt x="6" y="14"/>
                    </a:lnTo>
                    <a:lnTo>
                      <a:pt x="6" y="16"/>
                    </a:lnTo>
                    <a:lnTo>
                      <a:pt x="8" y="18"/>
                    </a:lnTo>
                    <a:lnTo>
                      <a:pt x="6" y="18"/>
                    </a:lnTo>
                    <a:lnTo>
                      <a:pt x="6" y="18"/>
                    </a:lnTo>
                    <a:lnTo>
                      <a:pt x="6" y="18"/>
                    </a:lnTo>
                    <a:lnTo>
                      <a:pt x="6"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4" name="Freeform 493"/>
              <p:cNvSpPr>
                <a:spLocks/>
              </p:cNvSpPr>
              <p:nvPr/>
            </p:nvSpPr>
            <p:spPr bwMode="auto">
              <a:xfrm>
                <a:off x="5126038" y="2614613"/>
                <a:ext cx="38100" cy="38100"/>
              </a:xfrm>
              <a:custGeom>
                <a:avLst/>
                <a:gdLst>
                  <a:gd name="T0" fmla="*/ 10 w 24"/>
                  <a:gd name="T1" fmla="*/ 4 h 24"/>
                  <a:gd name="T2" fmla="*/ 10 w 24"/>
                  <a:gd name="T3" fmla="*/ 4 h 24"/>
                  <a:gd name="T4" fmla="*/ 6 w 24"/>
                  <a:gd name="T5" fmla="*/ 6 h 24"/>
                  <a:gd name="T6" fmla="*/ 4 w 24"/>
                  <a:gd name="T7" fmla="*/ 8 h 24"/>
                  <a:gd name="T8" fmla="*/ 0 w 24"/>
                  <a:gd name="T9" fmla="*/ 14 h 24"/>
                  <a:gd name="T10" fmla="*/ 0 w 24"/>
                  <a:gd name="T11" fmla="*/ 14 h 24"/>
                  <a:gd name="T12" fmla="*/ 2 w 24"/>
                  <a:gd name="T13" fmla="*/ 10 h 24"/>
                  <a:gd name="T14" fmla="*/ 4 w 24"/>
                  <a:gd name="T15" fmla="*/ 6 h 24"/>
                  <a:gd name="T16" fmla="*/ 10 w 24"/>
                  <a:gd name="T17" fmla="*/ 2 h 24"/>
                  <a:gd name="T18" fmla="*/ 10 w 24"/>
                  <a:gd name="T19" fmla="*/ 2 h 24"/>
                  <a:gd name="T20" fmla="*/ 18 w 24"/>
                  <a:gd name="T21" fmla="*/ 0 h 24"/>
                  <a:gd name="T22" fmla="*/ 24 w 24"/>
                  <a:gd name="T23" fmla="*/ 0 h 24"/>
                  <a:gd name="T24" fmla="*/ 24 w 24"/>
                  <a:gd name="T25" fmla="*/ 0 h 24"/>
                  <a:gd name="T26" fmla="*/ 24 w 24"/>
                  <a:gd name="T27" fmla="*/ 2 h 24"/>
                  <a:gd name="T28" fmla="*/ 22 w 24"/>
                  <a:gd name="T29" fmla="*/ 2 h 24"/>
                  <a:gd name="T30" fmla="*/ 22 w 24"/>
                  <a:gd name="T31" fmla="*/ 2 h 24"/>
                  <a:gd name="T32" fmla="*/ 20 w 24"/>
                  <a:gd name="T33" fmla="*/ 2 h 24"/>
                  <a:gd name="T34" fmla="*/ 20 w 24"/>
                  <a:gd name="T35" fmla="*/ 2 h 24"/>
                  <a:gd name="T36" fmla="*/ 14 w 24"/>
                  <a:gd name="T37" fmla="*/ 4 h 24"/>
                  <a:gd name="T38" fmla="*/ 10 w 24"/>
                  <a:gd name="T39" fmla="*/ 10 h 24"/>
                  <a:gd name="T40" fmla="*/ 6 w 24"/>
                  <a:gd name="T41" fmla="*/ 16 h 24"/>
                  <a:gd name="T42" fmla="*/ 6 w 24"/>
                  <a:gd name="T43" fmla="*/ 24 h 24"/>
                  <a:gd name="T44" fmla="*/ 6 w 24"/>
                  <a:gd name="T45" fmla="*/ 24 h 24"/>
                  <a:gd name="T46" fmla="*/ 6 w 24"/>
                  <a:gd name="T47" fmla="*/ 20 h 24"/>
                  <a:gd name="T48" fmla="*/ 6 w 24"/>
                  <a:gd name="T49" fmla="*/ 16 h 24"/>
                  <a:gd name="T50" fmla="*/ 12 w 24"/>
                  <a:gd name="T51" fmla="*/ 8 h 24"/>
                  <a:gd name="T52" fmla="*/ 12 w 24"/>
                  <a:gd name="T53" fmla="*/ 6 h 24"/>
                  <a:gd name="T54" fmla="*/ 10 w 24"/>
                  <a:gd name="T55" fmla="*/ 4 h 24"/>
                  <a:gd name="T56" fmla="*/ 12 w 24"/>
                  <a:gd name="T57" fmla="*/ 4 h 24"/>
                  <a:gd name="T58" fmla="*/ 10 w 24"/>
                  <a:gd name="T59" fmla="*/ 4 h 24"/>
                  <a:gd name="T60" fmla="*/ 10 w 24"/>
                  <a:gd name="T6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24">
                    <a:moveTo>
                      <a:pt x="10" y="4"/>
                    </a:moveTo>
                    <a:lnTo>
                      <a:pt x="10" y="4"/>
                    </a:lnTo>
                    <a:lnTo>
                      <a:pt x="6" y="6"/>
                    </a:lnTo>
                    <a:lnTo>
                      <a:pt x="4" y="8"/>
                    </a:lnTo>
                    <a:lnTo>
                      <a:pt x="0" y="14"/>
                    </a:lnTo>
                    <a:lnTo>
                      <a:pt x="0" y="14"/>
                    </a:lnTo>
                    <a:lnTo>
                      <a:pt x="2" y="10"/>
                    </a:lnTo>
                    <a:lnTo>
                      <a:pt x="4" y="6"/>
                    </a:lnTo>
                    <a:lnTo>
                      <a:pt x="10" y="2"/>
                    </a:lnTo>
                    <a:lnTo>
                      <a:pt x="10" y="2"/>
                    </a:lnTo>
                    <a:lnTo>
                      <a:pt x="18" y="0"/>
                    </a:lnTo>
                    <a:lnTo>
                      <a:pt x="24" y="0"/>
                    </a:lnTo>
                    <a:lnTo>
                      <a:pt x="24" y="0"/>
                    </a:lnTo>
                    <a:lnTo>
                      <a:pt x="24" y="2"/>
                    </a:lnTo>
                    <a:lnTo>
                      <a:pt x="22" y="2"/>
                    </a:lnTo>
                    <a:lnTo>
                      <a:pt x="22" y="2"/>
                    </a:lnTo>
                    <a:lnTo>
                      <a:pt x="20" y="2"/>
                    </a:lnTo>
                    <a:lnTo>
                      <a:pt x="20" y="2"/>
                    </a:lnTo>
                    <a:lnTo>
                      <a:pt x="14" y="4"/>
                    </a:lnTo>
                    <a:lnTo>
                      <a:pt x="10" y="10"/>
                    </a:lnTo>
                    <a:lnTo>
                      <a:pt x="6" y="16"/>
                    </a:lnTo>
                    <a:lnTo>
                      <a:pt x="6" y="24"/>
                    </a:lnTo>
                    <a:lnTo>
                      <a:pt x="6" y="24"/>
                    </a:lnTo>
                    <a:lnTo>
                      <a:pt x="6" y="20"/>
                    </a:lnTo>
                    <a:lnTo>
                      <a:pt x="6" y="16"/>
                    </a:lnTo>
                    <a:lnTo>
                      <a:pt x="12" y="8"/>
                    </a:lnTo>
                    <a:lnTo>
                      <a:pt x="12" y="6"/>
                    </a:lnTo>
                    <a:lnTo>
                      <a:pt x="10" y="4"/>
                    </a:lnTo>
                    <a:lnTo>
                      <a:pt x="12" y="4"/>
                    </a:lnTo>
                    <a:lnTo>
                      <a:pt x="10" y="4"/>
                    </a:lnTo>
                    <a:lnTo>
                      <a:pt x="1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5" name="Freeform 494"/>
              <p:cNvSpPr>
                <a:spLocks/>
              </p:cNvSpPr>
              <p:nvPr/>
            </p:nvSpPr>
            <p:spPr bwMode="auto">
              <a:xfrm>
                <a:off x="4856163" y="2484438"/>
                <a:ext cx="114300" cy="22225"/>
              </a:xfrm>
              <a:custGeom>
                <a:avLst/>
                <a:gdLst>
                  <a:gd name="T0" fmla="*/ 72 w 72"/>
                  <a:gd name="T1" fmla="*/ 2 h 14"/>
                  <a:gd name="T2" fmla="*/ 72 w 72"/>
                  <a:gd name="T3" fmla="*/ 2 h 14"/>
                  <a:gd name="T4" fmla="*/ 68 w 72"/>
                  <a:gd name="T5" fmla="*/ 4 h 14"/>
                  <a:gd name="T6" fmla="*/ 68 w 72"/>
                  <a:gd name="T7" fmla="*/ 4 h 14"/>
                  <a:gd name="T8" fmla="*/ 66 w 72"/>
                  <a:gd name="T9" fmla="*/ 4 h 14"/>
                  <a:gd name="T10" fmla="*/ 66 w 72"/>
                  <a:gd name="T11" fmla="*/ 4 h 14"/>
                  <a:gd name="T12" fmla="*/ 50 w 72"/>
                  <a:gd name="T13" fmla="*/ 10 h 14"/>
                  <a:gd name="T14" fmla="*/ 36 w 72"/>
                  <a:gd name="T15" fmla="*/ 12 h 14"/>
                  <a:gd name="T16" fmla="*/ 6 w 72"/>
                  <a:gd name="T17" fmla="*/ 14 h 14"/>
                  <a:gd name="T18" fmla="*/ 6 w 72"/>
                  <a:gd name="T19" fmla="*/ 14 h 14"/>
                  <a:gd name="T20" fmla="*/ 2 w 72"/>
                  <a:gd name="T21" fmla="*/ 14 h 14"/>
                  <a:gd name="T22" fmla="*/ 0 w 72"/>
                  <a:gd name="T23" fmla="*/ 14 h 14"/>
                  <a:gd name="T24" fmla="*/ 0 w 72"/>
                  <a:gd name="T25" fmla="*/ 14 h 14"/>
                  <a:gd name="T26" fmla="*/ 16 w 72"/>
                  <a:gd name="T27" fmla="*/ 12 h 14"/>
                  <a:gd name="T28" fmla="*/ 16 w 72"/>
                  <a:gd name="T29" fmla="*/ 12 h 14"/>
                  <a:gd name="T30" fmla="*/ 38 w 72"/>
                  <a:gd name="T31" fmla="*/ 12 h 14"/>
                  <a:gd name="T32" fmla="*/ 38 w 72"/>
                  <a:gd name="T33" fmla="*/ 12 h 14"/>
                  <a:gd name="T34" fmla="*/ 58 w 72"/>
                  <a:gd name="T35" fmla="*/ 8 h 14"/>
                  <a:gd name="T36" fmla="*/ 58 w 72"/>
                  <a:gd name="T37" fmla="*/ 8 h 14"/>
                  <a:gd name="T38" fmla="*/ 64 w 72"/>
                  <a:gd name="T39" fmla="*/ 4 h 14"/>
                  <a:gd name="T40" fmla="*/ 64 w 72"/>
                  <a:gd name="T41" fmla="*/ 4 h 14"/>
                  <a:gd name="T42" fmla="*/ 72 w 72"/>
                  <a:gd name="T43" fmla="*/ 0 h 14"/>
                  <a:gd name="T44" fmla="*/ 72 w 72"/>
                  <a:gd name="T45" fmla="*/ 0 h 14"/>
                  <a:gd name="T46" fmla="*/ 72 w 72"/>
                  <a:gd name="T47" fmla="*/ 2 h 14"/>
                  <a:gd name="T48" fmla="*/ 72 w 72"/>
                  <a:gd name="T4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4">
                    <a:moveTo>
                      <a:pt x="72" y="2"/>
                    </a:moveTo>
                    <a:lnTo>
                      <a:pt x="72" y="2"/>
                    </a:lnTo>
                    <a:lnTo>
                      <a:pt x="68" y="4"/>
                    </a:lnTo>
                    <a:lnTo>
                      <a:pt x="68" y="4"/>
                    </a:lnTo>
                    <a:lnTo>
                      <a:pt x="66" y="4"/>
                    </a:lnTo>
                    <a:lnTo>
                      <a:pt x="66" y="4"/>
                    </a:lnTo>
                    <a:lnTo>
                      <a:pt x="50" y="10"/>
                    </a:lnTo>
                    <a:lnTo>
                      <a:pt x="36" y="12"/>
                    </a:lnTo>
                    <a:lnTo>
                      <a:pt x="6" y="14"/>
                    </a:lnTo>
                    <a:lnTo>
                      <a:pt x="6" y="14"/>
                    </a:lnTo>
                    <a:lnTo>
                      <a:pt x="2" y="14"/>
                    </a:lnTo>
                    <a:lnTo>
                      <a:pt x="0" y="14"/>
                    </a:lnTo>
                    <a:lnTo>
                      <a:pt x="0" y="14"/>
                    </a:lnTo>
                    <a:lnTo>
                      <a:pt x="16" y="12"/>
                    </a:lnTo>
                    <a:lnTo>
                      <a:pt x="16" y="12"/>
                    </a:lnTo>
                    <a:lnTo>
                      <a:pt x="38" y="12"/>
                    </a:lnTo>
                    <a:lnTo>
                      <a:pt x="38" y="12"/>
                    </a:lnTo>
                    <a:lnTo>
                      <a:pt x="58" y="8"/>
                    </a:lnTo>
                    <a:lnTo>
                      <a:pt x="58" y="8"/>
                    </a:lnTo>
                    <a:lnTo>
                      <a:pt x="64" y="4"/>
                    </a:lnTo>
                    <a:lnTo>
                      <a:pt x="64" y="4"/>
                    </a:lnTo>
                    <a:lnTo>
                      <a:pt x="72" y="0"/>
                    </a:lnTo>
                    <a:lnTo>
                      <a:pt x="72" y="0"/>
                    </a:lnTo>
                    <a:lnTo>
                      <a:pt x="72" y="2"/>
                    </a:lnTo>
                    <a:lnTo>
                      <a:pt x="7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6" name="Freeform 495"/>
              <p:cNvSpPr>
                <a:spLocks/>
              </p:cNvSpPr>
              <p:nvPr/>
            </p:nvSpPr>
            <p:spPr bwMode="auto">
              <a:xfrm>
                <a:off x="4789488" y="2516188"/>
                <a:ext cx="19050" cy="9525"/>
              </a:xfrm>
              <a:custGeom>
                <a:avLst/>
                <a:gdLst>
                  <a:gd name="T0" fmla="*/ 12 w 12"/>
                  <a:gd name="T1" fmla="*/ 0 h 6"/>
                  <a:gd name="T2" fmla="*/ 12 w 12"/>
                  <a:gd name="T3" fmla="*/ 0 h 6"/>
                  <a:gd name="T4" fmla="*/ 8 w 12"/>
                  <a:gd name="T5" fmla="*/ 4 h 6"/>
                  <a:gd name="T6" fmla="*/ 8 w 12"/>
                  <a:gd name="T7" fmla="*/ 4 h 6"/>
                  <a:gd name="T8" fmla="*/ 8 w 12"/>
                  <a:gd name="T9" fmla="*/ 4 h 6"/>
                  <a:gd name="T10" fmla="*/ 6 w 12"/>
                  <a:gd name="T11" fmla="*/ 4 h 6"/>
                  <a:gd name="T12" fmla="*/ 6 w 12"/>
                  <a:gd name="T13" fmla="*/ 4 h 6"/>
                  <a:gd name="T14" fmla="*/ 0 w 12"/>
                  <a:gd name="T15" fmla="*/ 6 h 6"/>
                  <a:gd name="T16" fmla="*/ 2 w 12"/>
                  <a:gd name="T17" fmla="*/ 6 h 6"/>
                  <a:gd name="T18" fmla="*/ 2 w 12"/>
                  <a:gd name="T19" fmla="*/ 6 h 6"/>
                  <a:gd name="T20" fmla="*/ 6 w 12"/>
                  <a:gd name="T21" fmla="*/ 4 h 6"/>
                  <a:gd name="T22" fmla="*/ 6 w 12"/>
                  <a:gd name="T23" fmla="*/ 4 h 6"/>
                  <a:gd name="T24" fmla="*/ 12 w 12"/>
                  <a:gd name="T25" fmla="*/ 0 h 6"/>
                  <a:gd name="T26" fmla="*/ 12 w 12"/>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6">
                    <a:moveTo>
                      <a:pt x="12" y="0"/>
                    </a:moveTo>
                    <a:lnTo>
                      <a:pt x="12" y="0"/>
                    </a:lnTo>
                    <a:lnTo>
                      <a:pt x="8" y="4"/>
                    </a:lnTo>
                    <a:lnTo>
                      <a:pt x="8" y="4"/>
                    </a:lnTo>
                    <a:lnTo>
                      <a:pt x="8" y="4"/>
                    </a:lnTo>
                    <a:lnTo>
                      <a:pt x="6" y="4"/>
                    </a:lnTo>
                    <a:lnTo>
                      <a:pt x="6" y="4"/>
                    </a:lnTo>
                    <a:lnTo>
                      <a:pt x="0" y="6"/>
                    </a:lnTo>
                    <a:lnTo>
                      <a:pt x="2" y="6"/>
                    </a:lnTo>
                    <a:lnTo>
                      <a:pt x="2" y="6"/>
                    </a:lnTo>
                    <a:lnTo>
                      <a:pt x="6" y="4"/>
                    </a:lnTo>
                    <a:lnTo>
                      <a:pt x="6" y="4"/>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7" name="Line 496"/>
              <p:cNvSpPr>
                <a:spLocks noChangeShapeType="1"/>
              </p:cNvSpPr>
              <p:nvPr/>
            </p:nvSpPr>
            <p:spPr bwMode="auto">
              <a:xfrm>
                <a:off x="4891088" y="24717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8" name="Freeform 497"/>
              <p:cNvSpPr>
                <a:spLocks/>
              </p:cNvSpPr>
              <p:nvPr/>
            </p:nvSpPr>
            <p:spPr bwMode="auto">
              <a:xfrm>
                <a:off x="4897438" y="2484438"/>
                <a:ext cx="6350" cy="0"/>
              </a:xfrm>
              <a:custGeom>
                <a:avLst/>
                <a:gdLst>
                  <a:gd name="T0" fmla="*/ 4 w 4"/>
                  <a:gd name="T1" fmla="*/ 4 w 4"/>
                  <a:gd name="T2" fmla="*/ 0 w 4"/>
                  <a:gd name="T3" fmla="*/ 2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2"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09" name="Freeform 498"/>
              <p:cNvSpPr>
                <a:spLocks/>
              </p:cNvSpPr>
              <p:nvPr/>
            </p:nvSpPr>
            <p:spPr bwMode="auto">
              <a:xfrm>
                <a:off x="4894263" y="2484438"/>
                <a:ext cx="3175" cy="0"/>
              </a:xfrm>
              <a:custGeom>
                <a:avLst/>
                <a:gdLst>
                  <a:gd name="T0" fmla="*/ 0 w 2"/>
                  <a:gd name="T1" fmla="*/ 0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lnTo>
                      <a:pt x="0"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0" name="Freeform 499"/>
              <p:cNvSpPr>
                <a:spLocks/>
              </p:cNvSpPr>
              <p:nvPr/>
            </p:nvSpPr>
            <p:spPr bwMode="auto">
              <a:xfrm>
                <a:off x="4884738" y="2462213"/>
                <a:ext cx="9525" cy="15875"/>
              </a:xfrm>
              <a:custGeom>
                <a:avLst/>
                <a:gdLst>
                  <a:gd name="T0" fmla="*/ 2 w 6"/>
                  <a:gd name="T1" fmla="*/ 8 h 10"/>
                  <a:gd name="T2" fmla="*/ 2 w 6"/>
                  <a:gd name="T3" fmla="*/ 10 h 10"/>
                  <a:gd name="T4" fmla="*/ 2 w 6"/>
                  <a:gd name="T5" fmla="*/ 10 h 10"/>
                  <a:gd name="T6" fmla="*/ 2 w 6"/>
                  <a:gd name="T7" fmla="*/ 10 h 10"/>
                  <a:gd name="T8" fmla="*/ 2 w 6"/>
                  <a:gd name="T9" fmla="*/ 10 h 10"/>
                  <a:gd name="T10" fmla="*/ 0 w 6"/>
                  <a:gd name="T11" fmla="*/ 8 h 10"/>
                  <a:gd name="T12" fmla="*/ 0 w 6"/>
                  <a:gd name="T13" fmla="*/ 4 h 10"/>
                  <a:gd name="T14" fmla="*/ 2 w 6"/>
                  <a:gd name="T15" fmla="*/ 4 h 10"/>
                  <a:gd name="T16" fmla="*/ 2 w 6"/>
                  <a:gd name="T17" fmla="*/ 4 h 10"/>
                  <a:gd name="T18" fmla="*/ 2 w 6"/>
                  <a:gd name="T19" fmla="*/ 4 h 10"/>
                  <a:gd name="T20" fmla="*/ 6 w 6"/>
                  <a:gd name="T21" fmla="*/ 0 h 10"/>
                  <a:gd name="T22" fmla="*/ 6 w 6"/>
                  <a:gd name="T23" fmla="*/ 0 h 10"/>
                  <a:gd name="T24" fmla="*/ 6 w 6"/>
                  <a:gd name="T25" fmla="*/ 2 h 10"/>
                  <a:gd name="T26" fmla="*/ 6 w 6"/>
                  <a:gd name="T27" fmla="*/ 2 h 10"/>
                  <a:gd name="T28" fmla="*/ 6 w 6"/>
                  <a:gd name="T29" fmla="*/ 4 h 10"/>
                  <a:gd name="T30" fmla="*/ 6 w 6"/>
                  <a:gd name="T31" fmla="*/ 6 h 10"/>
                  <a:gd name="T32" fmla="*/ 6 w 6"/>
                  <a:gd name="T33" fmla="*/ 6 h 10"/>
                  <a:gd name="T34" fmla="*/ 4 w 6"/>
                  <a:gd name="T35" fmla="*/ 6 h 10"/>
                  <a:gd name="T36" fmla="*/ 4 w 6"/>
                  <a:gd name="T37" fmla="*/ 6 h 10"/>
                  <a:gd name="T38" fmla="*/ 2 w 6"/>
                  <a:gd name="T39" fmla="*/ 6 h 10"/>
                  <a:gd name="T40" fmla="*/ 2 w 6"/>
                  <a:gd name="T41" fmla="*/ 8 h 10"/>
                  <a:gd name="T42" fmla="*/ 2 w 6"/>
                  <a:gd name="T4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0">
                    <a:moveTo>
                      <a:pt x="2" y="8"/>
                    </a:moveTo>
                    <a:lnTo>
                      <a:pt x="2" y="10"/>
                    </a:lnTo>
                    <a:lnTo>
                      <a:pt x="2" y="10"/>
                    </a:lnTo>
                    <a:lnTo>
                      <a:pt x="2" y="10"/>
                    </a:lnTo>
                    <a:lnTo>
                      <a:pt x="2" y="10"/>
                    </a:lnTo>
                    <a:lnTo>
                      <a:pt x="0" y="8"/>
                    </a:lnTo>
                    <a:lnTo>
                      <a:pt x="0" y="4"/>
                    </a:lnTo>
                    <a:lnTo>
                      <a:pt x="2" y="4"/>
                    </a:lnTo>
                    <a:lnTo>
                      <a:pt x="2" y="4"/>
                    </a:lnTo>
                    <a:lnTo>
                      <a:pt x="2" y="4"/>
                    </a:lnTo>
                    <a:lnTo>
                      <a:pt x="6" y="0"/>
                    </a:lnTo>
                    <a:lnTo>
                      <a:pt x="6" y="0"/>
                    </a:lnTo>
                    <a:lnTo>
                      <a:pt x="6" y="2"/>
                    </a:lnTo>
                    <a:lnTo>
                      <a:pt x="6" y="2"/>
                    </a:lnTo>
                    <a:lnTo>
                      <a:pt x="6" y="4"/>
                    </a:lnTo>
                    <a:lnTo>
                      <a:pt x="6" y="6"/>
                    </a:lnTo>
                    <a:lnTo>
                      <a:pt x="6" y="6"/>
                    </a:lnTo>
                    <a:lnTo>
                      <a:pt x="4" y="6"/>
                    </a:lnTo>
                    <a:lnTo>
                      <a:pt x="4" y="6"/>
                    </a:lnTo>
                    <a:lnTo>
                      <a:pt x="2" y="6"/>
                    </a:lnTo>
                    <a:lnTo>
                      <a:pt x="2" y="8"/>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1" name="Freeform 500"/>
              <p:cNvSpPr>
                <a:spLocks/>
              </p:cNvSpPr>
              <p:nvPr/>
            </p:nvSpPr>
            <p:spPr bwMode="auto">
              <a:xfrm>
                <a:off x="4894263" y="2455863"/>
                <a:ext cx="9525" cy="9525"/>
              </a:xfrm>
              <a:custGeom>
                <a:avLst/>
                <a:gdLst>
                  <a:gd name="T0" fmla="*/ 0 w 6"/>
                  <a:gd name="T1" fmla="*/ 0 h 6"/>
                  <a:gd name="T2" fmla="*/ 0 w 6"/>
                  <a:gd name="T3" fmla="*/ 0 h 6"/>
                  <a:gd name="T4" fmla="*/ 4 w 6"/>
                  <a:gd name="T5" fmla="*/ 0 h 6"/>
                  <a:gd name="T6" fmla="*/ 4 w 6"/>
                  <a:gd name="T7" fmla="*/ 0 h 6"/>
                  <a:gd name="T8" fmla="*/ 6 w 6"/>
                  <a:gd name="T9" fmla="*/ 0 h 6"/>
                  <a:gd name="T10" fmla="*/ 4 w 6"/>
                  <a:gd name="T11" fmla="*/ 2 h 6"/>
                  <a:gd name="T12" fmla="*/ 4 w 6"/>
                  <a:gd name="T13" fmla="*/ 2 h 6"/>
                  <a:gd name="T14" fmla="*/ 4 w 6"/>
                  <a:gd name="T15" fmla="*/ 2 h 6"/>
                  <a:gd name="T16" fmla="*/ 4 w 6"/>
                  <a:gd name="T17" fmla="*/ 4 h 6"/>
                  <a:gd name="T18" fmla="*/ 4 w 6"/>
                  <a:gd name="T19" fmla="*/ 4 h 6"/>
                  <a:gd name="T20" fmla="*/ 4 w 6"/>
                  <a:gd name="T21" fmla="*/ 6 h 6"/>
                  <a:gd name="T22" fmla="*/ 4 w 6"/>
                  <a:gd name="T23" fmla="*/ 6 h 6"/>
                  <a:gd name="T24" fmla="*/ 4 w 6"/>
                  <a:gd name="T25" fmla="*/ 6 h 6"/>
                  <a:gd name="T26" fmla="*/ 4 w 6"/>
                  <a:gd name="T27" fmla="*/ 6 h 6"/>
                  <a:gd name="T28" fmla="*/ 2 w 6"/>
                  <a:gd name="T29" fmla="*/ 2 h 6"/>
                  <a:gd name="T30" fmla="*/ 2 w 6"/>
                  <a:gd name="T31" fmla="*/ 2 h 6"/>
                  <a:gd name="T32" fmla="*/ 2 w 6"/>
                  <a:gd name="T33" fmla="*/ 2 h 6"/>
                  <a:gd name="T34" fmla="*/ 2 w 6"/>
                  <a:gd name="T35" fmla="*/ 2 h 6"/>
                  <a:gd name="T36" fmla="*/ 0 w 6"/>
                  <a:gd name="T37" fmla="*/ 0 h 6"/>
                  <a:gd name="T38" fmla="*/ 0 w 6"/>
                  <a:gd name="T3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6">
                    <a:moveTo>
                      <a:pt x="0" y="0"/>
                    </a:moveTo>
                    <a:lnTo>
                      <a:pt x="0" y="0"/>
                    </a:lnTo>
                    <a:lnTo>
                      <a:pt x="4" y="0"/>
                    </a:lnTo>
                    <a:lnTo>
                      <a:pt x="4" y="0"/>
                    </a:lnTo>
                    <a:lnTo>
                      <a:pt x="6" y="0"/>
                    </a:lnTo>
                    <a:lnTo>
                      <a:pt x="4" y="2"/>
                    </a:lnTo>
                    <a:lnTo>
                      <a:pt x="4" y="2"/>
                    </a:lnTo>
                    <a:lnTo>
                      <a:pt x="4" y="2"/>
                    </a:lnTo>
                    <a:lnTo>
                      <a:pt x="4" y="4"/>
                    </a:lnTo>
                    <a:lnTo>
                      <a:pt x="4" y="4"/>
                    </a:lnTo>
                    <a:lnTo>
                      <a:pt x="4" y="6"/>
                    </a:lnTo>
                    <a:lnTo>
                      <a:pt x="4" y="6"/>
                    </a:lnTo>
                    <a:lnTo>
                      <a:pt x="4" y="6"/>
                    </a:lnTo>
                    <a:lnTo>
                      <a:pt x="4" y="6"/>
                    </a:lnTo>
                    <a:lnTo>
                      <a:pt x="2" y="2"/>
                    </a:lnTo>
                    <a:lnTo>
                      <a:pt x="2" y="2"/>
                    </a:lnTo>
                    <a:lnTo>
                      <a:pt x="2" y="2"/>
                    </a:lnTo>
                    <a:lnTo>
                      <a:pt x="2"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2" name="Freeform 501"/>
              <p:cNvSpPr>
                <a:spLocks/>
              </p:cNvSpPr>
              <p:nvPr/>
            </p:nvSpPr>
            <p:spPr bwMode="auto">
              <a:xfrm>
                <a:off x="4827588" y="2462213"/>
                <a:ext cx="53975" cy="28575"/>
              </a:xfrm>
              <a:custGeom>
                <a:avLst/>
                <a:gdLst>
                  <a:gd name="T0" fmla="*/ 0 w 34"/>
                  <a:gd name="T1" fmla="*/ 18 h 18"/>
                  <a:gd name="T2" fmla="*/ 0 w 34"/>
                  <a:gd name="T3" fmla="*/ 18 h 18"/>
                  <a:gd name="T4" fmla="*/ 16 w 34"/>
                  <a:gd name="T5" fmla="*/ 8 h 18"/>
                  <a:gd name="T6" fmla="*/ 34 w 34"/>
                  <a:gd name="T7" fmla="*/ 0 h 18"/>
                  <a:gd name="T8" fmla="*/ 34 w 34"/>
                  <a:gd name="T9" fmla="*/ 0 h 18"/>
                  <a:gd name="T10" fmla="*/ 34 w 34"/>
                  <a:gd name="T11" fmla="*/ 2 h 18"/>
                  <a:gd name="T12" fmla="*/ 32 w 34"/>
                  <a:gd name="T13" fmla="*/ 2 h 18"/>
                  <a:gd name="T14" fmla="*/ 32 w 34"/>
                  <a:gd name="T15" fmla="*/ 2 h 18"/>
                  <a:gd name="T16" fmla="*/ 20 w 34"/>
                  <a:gd name="T17" fmla="*/ 10 h 18"/>
                  <a:gd name="T18" fmla="*/ 4 w 34"/>
                  <a:gd name="T19" fmla="*/ 16 h 18"/>
                  <a:gd name="T20" fmla="*/ 4 w 34"/>
                  <a:gd name="T21" fmla="*/ 16 h 18"/>
                  <a:gd name="T22" fmla="*/ 0 w 34"/>
                  <a:gd name="T23" fmla="*/ 18 h 18"/>
                  <a:gd name="T24" fmla="*/ 0 w 34"/>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8">
                    <a:moveTo>
                      <a:pt x="0" y="18"/>
                    </a:moveTo>
                    <a:lnTo>
                      <a:pt x="0" y="18"/>
                    </a:lnTo>
                    <a:lnTo>
                      <a:pt x="16" y="8"/>
                    </a:lnTo>
                    <a:lnTo>
                      <a:pt x="34" y="0"/>
                    </a:lnTo>
                    <a:lnTo>
                      <a:pt x="34" y="0"/>
                    </a:lnTo>
                    <a:lnTo>
                      <a:pt x="34" y="2"/>
                    </a:lnTo>
                    <a:lnTo>
                      <a:pt x="32" y="2"/>
                    </a:lnTo>
                    <a:lnTo>
                      <a:pt x="32" y="2"/>
                    </a:lnTo>
                    <a:lnTo>
                      <a:pt x="20" y="10"/>
                    </a:lnTo>
                    <a:lnTo>
                      <a:pt x="4" y="16"/>
                    </a:lnTo>
                    <a:lnTo>
                      <a:pt x="4" y="16"/>
                    </a:lnTo>
                    <a:lnTo>
                      <a:pt x="0" y="18"/>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3" name="Freeform 502"/>
              <p:cNvSpPr>
                <a:spLocks/>
              </p:cNvSpPr>
              <p:nvPr/>
            </p:nvSpPr>
            <p:spPr bwMode="auto">
              <a:xfrm>
                <a:off x="4906963" y="2449513"/>
                <a:ext cx="9525" cy="3175"/>
              </a:xfrm>
              <a:custGeom>
                <a:avLst/>
                <a:gdLst>
                  <a:gd name="T0" fmla="*/ 6 w 6"/>
                  <a:gd name="T1" fmla="*/ 0 h 2"/>
                  <a:gd name="T2" fmla="*/ 6 w 6"/>
                  <a:gd name="T3" fmla="*/ 0 h 2"/>
                  <a:gd name="T4" fmla="*/ 2 w 6"/>
                  <a:gd name="T5" fmla="*/ 2 h 2"/>
                  <a:gd name="T6" fmla="*/ 0 w 6"/>
                  <a:gd name="T7" fmla="*/ 2 h 2"/>
                  <a:gd name="T8" fmla="*/ 0 w 6"/>
                  <a:gd name="T9" fmla="*/ 2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lnTo>
                      <a:pt x="6" y="0"/>
                    </a:lnTo>
                    <a:lnTo>
                      <a:pt x="2" y="2"/>
                    </a:lnTo>
                    <a:lnTo>
                      <a:pt x="0" y="2"/>
                    </a:lnTo>
                    <a:lnTo>
                      <a:pt x="0" y="2"/>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4" name="Freeform 503"/>
              <p:cNvSpPr>
                <a:spLocks/>
              </p:cNvSpPr>
              <p:nvPr/>
            </p:nvSpPr>
            <p:spPr bwMode="auto">
              <a:xfrm>
                <a:off x="5132388" y="2382838"/>
                <a:ext cx="3175" cy="6350"/>
              </a:xfrm>
              <a:custGeom>
                <a:avLst/>
                <a:gdLst>
                  <a:gd name="T0" fmla="*/ 2 w 2"/>
                  <a:gd name="T1" fmla="*/ 0 h 4"/>
                  <a:gd name="T2" fmla="*/ 2 w 2"/>
                  <a:gd name="T3" fmla="*/ 0 h 4"/>
                  <a:gd name="T4" fmla="*/ 2 w 2"/>
                  <a:gd name="T5" fmla="*/ 4 h 4"/>
                  <a:gd name="T6" fmla="*/ 2 w 2"/>
                  <a:gd name="T7" fmla="*/ 4 h 4"/>
                  <a:gd name="T8" fmla="*/ 0 w 2"/>
                  <a:gd name="T9" fmla="*/ 2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2" y="4"/>
                    </a:lnTo>
                    <a:lnTo>
                      <a:pt x="2" y="4"/>
                    </a:lnTo>
                    <a:lnTo>
                      <a:pt x="0" y="2"/>
                    </a:lnTo>
                    <a:lnTo>
                      <a:pt x="0" y="2"/>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5" name="Freeform 504"/>
              <p:cNvSpPr>
                <a:spLocks/>
              </p:cNvSpPr>
              <p:nvPr/>
            </p:nvSpPr>
            <p:spPr bwMode="auto">
              <a:xfrm>
                <a:off x="5116513" y="2370138"/>
                <a:ext cx="12700" cy="9525"/>
              </a:xfrm>
              <a:custGeom>
                <a:avLst/>
                <a:gdLst>
                  <a:gd name="T0" fmla="*/ 0 w 8"/>
                  <a:gd name="T1" fmla="*/ 0 h 6"/>
                  <a:gd name="T2" fmla="*/ 0 w 8"/>
                  <a:gd name="T3" fmla="*/ 0 h 6"/>
                  <a:gd name="T4" fmla="*/ 8 w 8"/>
                  <a:gd name="T5" fmla="*/ 0 h 6"/>
                  <a:gd name="T6" fmla="*/ 8 w 8"/>
                  <a:gd name="T7" fmla="*/ 0 h 6"/>
                  <a:gd name="T8" fmla="*/ 4 w 8"/>
                  <a:gd name="T9" fmla="*/ 2 h 6"/>
                  <a:gd name="T10" fmla="*/ 4 w 8"/>
                  <a:gd name="T11" fmla="*/ 2 h 6"/>
                  <a:gd name="T12" fmla="*/ 4 w 8"/>
                  <a:gd name="T13" fmla="*/ 2 h 6"/>
                  <a:gd name="T14" fmla="*/ 6 w 8"/>
                  <a:gd name="T15" fmla="*/ 4 h 6"/>
                  <a:gd name="T16" fmla="*/ 6 w 8"/>
                  <a:gd name="T17" fmla="*/ 4 h 6"/>
                  <a:gd name="T18" fmla="*/ 6 w 8"/>
                  <a:gd name="T19" fmla="*/ 4 h 6"/>
                  <a:gd name="T20" fmla="*/ 6 w 8"/>
                  <a:gd name="T21" fmla="*/ 6 h 6"/>
                  <a:gd name="T22" fmla="*/ 4 w 8"/>
                  <a:gd name="T23" fmla="*/ 6 h 6"/>
                  <a:gd name="T24" fmla="*/ 4 w 8"/>
                  <a:gd name="T25" fmla="*/ 6 h 6"/>
                  <a:gd name="T26" fmla="*/ 0 w 8"/>
                  <a:gd name="T27" fmla="*/ 0 h 6"/>
                  <a:gd name="T28" fmla="*/ 0 w 8"/>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6">
                    <a:moveTo>
                      <a:pt x="0" y="0"/>
                    </a:moveTo>
                    <a:lnTo>
                      <a:pt x="0" y="0"/>
                    </a:lnTo>
                    <a:lnTo>
                      <a:pt x="8" y="0"/>
                    </a:lnTo>
                    <a:lnTo>
                      <a:pt x="8" y="0"/>
                    </a:lnTo>
                    <a:lnTo>
                      <a:pt x="4" y="2"/>
                    </a:lnTo>
                    <a:lnTo>
                      <a:pt x="4" y="2"/>
                    </a:lnTo>
                    <a:lnTo>
                      <a:pt x="4" y="2"/>
                    </a:lnTo>
                    <a:lnTo>
                      <a:pt x="6" y="4"/>
                    </a:lnTo>
                    <a:lnTo>
                      <a:pt x="6" y="4"/>
                    </a:lnTo>
                    <a:lnTo>
                      <a:pt x="6" y="4"/>
                    </a:lnTo>
                    <a:lnTo>
                      <a:pt x="6" y="6"/>
                    </a:lnTo>
                    <a:lnTo>
                      <a:pt x="4" y="6"/>
                    </a:lnTo>
                    <a:lnTo>
                      <a:pt x="4" y="6"/>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6" name="Freeform 505"/>
              <p:cNvSpPr>
                <a:spLocks/>
              </p:cNvSpPr>
              <p:nvPr/>
            </p:nvSpPr>
            <p:spPr bwMode="auto">
              <a:xfrm>
                <a:off x="5138738" y="2382838"/>
                <a:ext cx="3175" cy="6350"/>
              </a:xfrm>
              <a:custGeom>
                <a:avLst/>
                <a:gdLst>
                  <a:gd name="T0" fmla="*/ 2 w 2"/>
                  <a:gd name="T1" fmla="*/ 2 h 4"/>
                  <a:gd name="T2" fmla="*/ 2 w 2"/>
                  <a:gd name="T3" fmla="*/ 4 h 4"/>
                  <a:gd name="T4" fmla="*/ 2 w 2"/>
                  <a:gd name="T5" fmla="*/ 4 h 4"/>
                  <a:gd name="T6" fmla="*/ 2 w 2"/>
                  <a:gd name="T7" fmla="*/ 4 h 4"/>
                  <a:gd name="T8" fmla="*/ 2 w 2"/>
                  <a:gd name="T9" fmla="*/ 4 h 4"/>
                  <a:gd name="T10" fmla="*/ 0 w 2"/>
                  <a:gd name="T11" fmla="*/ 0 h 4"/>
                  <a:gd name="T12" fmla="*/ 2 w 2"/>
                  <a:gd name="T13" fmla="*/ 0 h 4"/>
                  <a:gd name="T14" fmla="*/ 2 w 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2"/>
                    </a:moveTo>
                    <a:lnTo>
                      <a:pt x="2" y="4"/>
                    </a:lnTo>
                    <a:lnTo>
                      <a:pt x="2" y="4"/>
                    </a:lnTo>
                    <a:lnTo>
                      <a:pt x="2" y="4"/>
                    </a:lnTo>
                    <a:lnTo>
                      <a:pt x="2" y="4"/>
                    </a:lnTo>
                    <a:lnTo>
                      <a:pt x="0" y="0"/>
                    </a:lnTo>
                    <a:lnTo>
                      <a:pt x="2"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7" name="Freeform 506"/>
              <p:cNvSpPr>
                <a:spLocks/>
              </p:cNvSpPr>
              <p:nvPr/>
            </p:nvSpPr>
            <p:spPr bwMode="auto">
              <a:xfrm>
                <a:off x="5126038" y="2382838"/>
                <a:ext cx="3175" cy="15875"/>
              </a:xfrm>
              <a:custGeom>
                <a:avLst/>
                <a:gdLst>
                  <a:gd name="T0" fmla="*/ 2 w 2"/>
                  <a:gd name="T1" fmla="*/ 10 h 10"/>
                  <a:gd name="T2" fmla="*/ 2 w 2"/>
                  <a:gd name="T3" fmla="*/ 10 h 10"/>
                  <a:gd name="T4" fmla="*/ 2 w 2"/>
                  <a:gd name="T5" fmla="*/ 10 h 10"/>
                  <a:gd name="T6" fmla="*/ 0 w 2"/>
                  <a:gd name="T7" fmla="*/ 0 h 10"/>
                  <a:gd name="T8" fmla="*/ 0 w 2"/>
                  <a:gd name="T9" fmla="*/ 0 h 10"/>
                  <a:gd name="T10" fmla="*/ 0 w 2"/>
                  <a:gd name="T11" fmla="*/ 0 h 10"/>
                  <a:gd name="T12" fmla="*/ 0 w 2"/>
                  <a:gd name="T13" fmla="*/ 0 h 10"/>
                  <a:gd name="T14" fmla="*/ 2 w 2"/>
                  <a:gd name="T15" fmla="*/ 10 h 10"/>
                  <a:gd name="T16" fmla="*/ 2 w 2"/>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0">
                    <a:moveTo>
                      <a:pt x="2" y="10"/>
                    </a:moveTo>
                    <a:lnTo>
                      <a:pt x="2" y="10"/>
                    </a:lnTo>
                    <a:lnTo>
                      <a:pt x="2" y="10"/>
                    </a:lnTo>
                    <a:lnTo>
                      <a:pt x="0" y="0"/>
                    </a:lnTo>
                    <a:lnTo>
                      <a:pt x="0" y="0"/>
                    </a:lnTo>
                    <a:lnTo>
                      <a:pt x="0" y="0"/>
                    </a:lnTo>
                    <a:lnTo>
                      <a:pt x="0" y="0"/>
                    </a:lnTo>
                    <a:lnTo>
                      <a:pt x="2" y="10"/>
                    </a:lnTo>
                    <a:lnTo>
                      <a:pt x="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8" name="Freeform 507"/>
              <p:cNvSpPr>
                <a:spLocks/>
              </p:cNvSpPr>
              <p:nvPr/>
            </p:nvSpPr>
            <p:spPr bwMode="auto">
              <a:xfrm>
                <a:off x="5246688" y="2417763"/>
                <a:ext cx="6350" cy="9525"/>
              </a:xfrm>
              <a:custGeom>
                <a:avLst/>
                <a:gdLst>
                  <a:gd name="T0" fmla="*/ 2 w 4"/>
                  <a:gd name="T1" fmla="*/ 6 h 6"/>
                  <a:gd name="T2" fmla="*/ 2 w 4"/>
                  <a:gd name="T3" fmla="*/ 6 h 6"/>
                  <a:gd name="T4" fmla="*/ 0 w 4"/>
                  <a:gd name="T5" fmla="*/ 4 h 6"/>
                  <a:gd name="T6" fmla="*/ 0 w 4"/>
                  <a:gd name="T7" fmla="*/ 4 h 6"/>
                  <a:gd name="T8" fmla="*/ 2 w 4"/>
                  <a:gd name="T9" fmla="*/ 0 h 6"/>
                  <a:gd name="T10" fmla="*/ 4 w 4"/>
                  <a:gd name="T11" fmla="*/ 2 h 6"/>
                  <a:gd name="T12" fmla="*/ 4 w 4"/>
                  <a:gd name="T13" fmla="*/ 2 h 6"/>
                  <a:gd name="T14" fmla="*/ 2 w 4"/>
                  <a:gd name="T15" fmla="*/ 6 h 6"/>
                  <a:gd name="T16" fmla="*/ 2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6"/>
                    </a:moveTo>
                    <a:lnTo>
                      <a:pt x="2" y="6"/>
                    </a:lnTo>
                    <a:lnTo>
                      <a:pt x="0" y="4"/>
                    </a:lnTo>
                    <a:lnTo>
                      <a:pt x="0" y="4"/>
                    </a:lnTo>
                    <a:lnTo>
                      <a:pt x="2" y="0"/>
                    </a:lnTo>
                    <a:lnTo>
                      <a:pt x="4" y="2"/>
                    </a:lnTo>
                    <a:lnTo>
                      <a:pt x="4" y="2"/>
                    </a:lnTo>
                    <a:lnTo>
                      <a:pt x="2" y="6"/>
                    </a:lnTo>
                    <a:lnTo>
                      <a:pt x="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19" name="Line 508"/>
              <p:cNvSpPr>
                <a:spLocks noChangeShapeType="1"/>
              </p:cNvSpPr>
              <p:nvPr/>
            </p:nvSpPr>
            <p:spPr bwMode="auto">
              <a:xfrm>
                <a:off x="5218113" y="2433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0" name="Freeform 509"/>
              <p:cNvSpPr>
                <a:spLocks/>
              </p:cNvSpPr>
              <p:nvPr/>
            </p:nvSpPr>
            <p:spPr bwMode="auto">
              <a:xfrm>
                <a:off x="5199063" y="2462213"/>
                <a:ext cx="3175" cy="6350"/>
              </a:xfrm>
              <a:custGeom>
                <a:avLst/>
                <a:gdLst>
                  <a:gd name="T0" fmla="*/ 0 w 2"/>
                  <a:gd name="T1" fmla="*/ 4 h 4"/>
                  <a:gd name="T2" fmla="*/ 0 w 2"/>
                  <a:gd name="T3" fmla="*/ 2 h 4"/>
                  <a:gd name="T4" fmla="*/ 0 w 2"/>
                  <a:gd name="T5" fmla="*/ 2 h 4"/>
                  <a:gd name="T6" fmla="*/ 0 w 2"/>
                  <a:gd name="T7" fmla="*/ 2 h 4"/>
                  <a:gd name="T8" fmla="*/ 0 w 2"/>
                  <a:gd name="T9" fmla="*/ 0 h 4"/>
                  <a:gd name="T10" fmla="*/ 0 w 2"/>
                  <a:gd name="T11" fmla="*/ 0 h 4"/>
                  <a:gd name="T12" fmla="*/ 2 w 2"/>
                  <a:gd name="T13" fmla="*/ 0 h 4"/>
                  <a:gd name="T14" fmla="*/ 2 w 2"/>
                  <a:gd name="T15" fmla="*/ 0 h 4"/>
                  <a:gd name="T16" fmla="*/ 0 w 2"/>
                  <a:gd name="T17" fmla="*/ 4 h 4"/>
                  <a:gd name="T18" fmla="*/ 0 w 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4"/>
                    </a:moveTo>
                    <a:lnTo>
                      <a:pt x="0" y="2"/>
                    </a:lnTo>
                    <a:lnTo>
                      <a:pt x="0" y="2"/>
                    </a:lnTo>
                    <a:lnTo>
                      <a:pt x="0" y="2"/>
                    </a:lnTo>
                    <a:lnTo>
                      <a:pt x="0" y="0"/>
                    </a:lnTo>
                    <a:lnTo>
                      <a:pt x="0" y="0"/>
                    </a:lnTo>
                    <a:lnTo>
                      <a:pt x="2" y="0"/>
                    </a:lnTo>
                    <a:lnTo>
                      <a:pt x="2" y="0"/>
                    </a:lnTo>
                    <a:lnTo>
                      <a:pt x="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1" name="Freeform 510"/>
              <p:cNvSpPr>
                <a:spLocks/>
              </p:cNvSpPr>
              <p:nvPr/>
            </p:nvSpPr>
            <p:spPr bwMode="auto">
              <a:xfrm>
                <a:off x="5167313" y="2500313"/>
                <a:ext cx="6350" cy="3175"/>
              </a:xfrm>
              <a:custGeom>
                <a:avLst/>
                <a:gdLst>
                  <a:gd name="T0" fmla="*/ 2 w 4"/>
                  <a:gd name="T1" fmla="*/ 2 h 2"/>
                  <a:gd name="T2" fmla="*/ 2 w 4"/>
                  <a:gd name="T3" fmla="*/ 2 h 2"/>
                  <a:gd name="T4" fmla="*/ 0 w 4"/>
                  <a:gd name="T5" fmla="*/ 0 h 2"/>
                  <a:gd name="T6" fmla="*/ 2 w 4"/>
                  <a:gd name="T7" fmla="*/ 0 h 2"/>
                  <a:gd name="T8" fmla="*/ 2 w 4"/>
                  <a:gd name="T9" fmla="*/ 0 h 2"/>
                  <a:gd name="T10" fmla="*/ 4 w 4"/>
                  <a:gd name="T11" fmla="*/ 0 h 2"/>
                  <a:gd name="T12" fmla="*/ 2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2"/>
                    </a:moveTo>
                    <a:lnTo>
                      <a:pt x="2" y="2"/>
                    </a:lnTo>
                    <a:lnTo>
                      <a:pt x="0" y="0"/>
                    </a:lnTo>
                    <a:lnTo>
                      <a:pt x="2" y="0"/>
                    </a:lnTo>
                    <a:lnTo>
                      <a:pt x="2" y="0"/>
                    </a:lnTo>
                    <a:lnTo>
                      <a:pt x="4"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2" name="Freeform 511"/>
              <p:cNvSpPr>
                <a:spLocks/>
              </p:cNvSpPr>
              <p:nvPr/>
            </p:nvSpPr>
            <p:spPr bwMode="auto">
              <a:xfrm>
                <a:off x="5141913" y="2506663"/>
                <a:ext cx="6350" cy="0"/>
              </a:xfrm>
              <a:custGeom>
                <a:avLst/>
                <a:gdLst>
                  <a:gd name="T0" fmla="*/ 2 w 4"/>
                  <a:gd name="T1" fmla="*/ 0 w 4"/>
                  <a:gd name="T2" fmla="*/ 0 w 4"/>
                  <a:gd name="T3" fmla="*/ 0 w 4"/>
                  <a:gd name="T4" fmla="*/ 4 w 4"/>
                  <a:gd name="T5" fmla="*/ 4 w 4"/>
                  <a:gd name="T6" fmla="*/ 4 w 4"/>
                  <a:gd name="T7" fmla="*/ 2 w 4"/>
                  <a:gd name="T8" fmla="*/ 2 w 4"/>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4">
                    <a:moveTo>
                      <a:pt x="2" y="0"/>
                    </a:moveTo>
                    <a:lnTo>
                      <a:pt x="0" y="0"/>
                    </a:lnTo>
                    <a:lnTo>
                      <a:pt x="0" y="0"/>
                    </a:lnTo>
                    <a:lnTo>
                      <a:pt x="0" y="0"/>
                    </a:lnTo>
                    <a:lnTo>
                      <a:pt x="4" y="0"/>
                    </a:lnTo>
                    <a:lnTo>
                      <a:pt x="4" y="0"/>
                    </a:lnTo>
                    <a:lnTo>
                      <a:pt x="4"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3" name="Freeform 512"/>
              <p:cNvSpPr>
                <a:spLocks/>
              </p:cNvSpPr>
              <p:nvPr/>
            </p:nvSpPr>
            <p:spPr bwMode="auto">
              <a:xfrm>
                <a:off x="5202238" y="2468563"/>
                <a:ext cx="9525" cy="6350"/>
              </a:xfrm>
              <a:custGeom>
                <a:avLst/>
                <a:gdLst>
                  <a:gd name="T0" fmla="*/ 6 w 6"/>
                  <a:gd name="T1" fmla="*/ 2 h 4"/>
                  <a:gd name="T2" fmla="*/ 6 w 6"/>
                  <a:gd name="T3" fmla="*/ 2 h 4"/>
                  <a:gd name="T4" fmla="*/ 2 w 6"/>
                  <a:gd name="T5" fmla="*/ 4 h 4"/>
                  <a:gd name="T6" fmla="*/ 2 w 6"/>
                  <a:gd name="T7" fmla="*/ 4 h 4"/>
                  <a:gd name="T8" fmla="*/ 2 w 6"/>
                  <a:gd name="T9" fmla="*/ 4 h 4"/>
                  <a:gd name="T10" fmla="*/ 2 w 6"/>
                  <a:gd name="T11" fmla="*/ 2 h 4"/>
                  <a:gd name="T12" fmla="*/ 0 w 6"/>
                  <a:gd name="T13" fmla="*/ 2 h 4"/>
                  <a:gd name="T14" fmla="*/ 0 w 6"/>
                  <a:gd name="T15" fmla="*/ 2 h 4"/>
                  <a:gd name="T16" fmla="*/ 2 w 6"/>
                  <a:gd name="T17" fmla="*/ 0 h 4"/>
                  <a:gd name="T18" fmla="*/ 2 w 6"/>
                  <a:gd name="T19" fmla="*/ 0 h 4"/>
                  <a:gd name="T20" fmla="*/ 4 w 6"/>
                  <a:gd name="T21" fmla="*/ 2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lnTo>
                      <a:pt x="6" y="2"/>
                    </a:lnTo>
                    <a:lnTo>
                      <a:pt x="2" y="4"/>
                    </a:lnTo>
                    <a:lnTo>
                      <a:pt x="2" y="4"/>
                    </a:lnTo>
                    <a:lnTo>
                      <a:pt x="2" y="4"/>
                    </a:lnTo>
                    <a:lnTo>
                      <a:pt x="2" y="2"/>
                    </a:lnTo>
                    <a:lnTo>
                      <a:pt x="0" y="2"/>
                    </a:lnTo>
                    <a:lnTo>
                      <a:pt x="0" y="2"/>
                    </a:lnTo>
                    <a:lnTo>
                      <a:pt x="2" y="0"/>
                    </a:lnTo>
                    <a:lnTo>
                      <a:pt x="2" y="0"/>
                    </a:lnTo>
                    <a:lnTo>
                      <a:pt x="4" y="2"/>
                    </a:lnTo>
                    <a:lnTo>
                      <a:pt x="6"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4" name="Freeform 513"/>
              <p:cNvSpPr>
                <a:spLocks/>
              </p:cNvSpPr>
              <p:nvPr/>
            </p:nvSpPr>
            <p:spPr bwMode="auto">
              <a:xfrm>
                <a:off x="5151438" y="2503488"/>
                <a:ext cx="6350" cy="9525"/>
              </a:xfrm>
              <a:custGeom>
                <a:avLst/>
                <a:gdLst>
                  <a:gd name="T0" fmla="*/ 4 w 4"/>
                  <a:gd name="T1" fmla="*/ 4 h 6"/>
                  <a:gd name="T2" fmla="*/ 4 w 4"/>
                  <a:gd name="T3" fmla="*/ 6 h 6"/>
                  <a:gd name="T4" fmla="*/ 4 w 4"/>
                  <a:gd name="T5" fmla="*/ 4 h 6"/>
                  <a:gd name="T6" fmla="*/ 4 w 4"/>
                  <a:gd name="T7" fmla="*/ 4 h 6"/>
                  <a:gd name="T8" fmla="*/ 2 w 4"/>
                  <a:gd name="T9" fmla="*/ 4 h 6"/>
                  <a:gd name="T10" fmla="*/ 2 w 4"/>
                  <a:gd name="T11" fmla="*/ 4 h 6"/>
                  <a:gd name="T12" fmla="*/ 2 w 4"/>
                  <a:gd name="T13" fmla="*/ 4 h 6"/>
                  <a:gd name="T14" fmla="*/ 0 w 4"/>
                  <a:gd name="T15" fmla="*/ 0 h 6"/>
                  <a:gd name="T16" fmla="*/ 2 w 4"/>
                  <a:gd name="T17" fmla="*/ 0 h 6"/>
                  <a:gd name="T18" fmla="*/ 4 w 4"/>
                  <a:gd name="T19" fmla="*/ 2 h 6"/>
                  <a:gd name="T20" fmla="*/ 4 w 4"/>
                  <a:gd name="T21" fmla="*/ 2 h 6"/>
                  <a:gd name="T22" fmla="*/ 4 w 4"/>
                  <a:gd name="T23" fmla="*/ 4 h 6"/>
                  <a:gd name="T24" fmla="*/ 4 w 4"/>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4"/>
                    </a:moveTo>
                    <a:lnTo>
                      <a:pt x="4" y="6"/>
                    </a:lnTo>
                    <a:lnTo>
                      <a:pt x="4" y="4"/>
                    </a:lnTo>
                    <a:lnTo>
                      <a:pt x="4" y="4"/>
                    </a:lnTo>
                    <a:lnTo>
                      <a:pt x="2" y="4"/>
                    </a:lnTo>
                    <a:lnTo>
                      <a:pt x="2" y="4"/>
                    </a:lnTo>
                    <a:lnTo>
                      <a:pt x="2" y="4"/>
                    </a:lnTo>
                    <a:lnTo>
                      <a:pt x="0" y="0"/>
                    </a:lnTo>
                    <a:lnTo>
                      <a:pt x="2" y="0"/>
                    </a:lnTo>
                    <a:lnTo>
                      <a:pt x="4" y="2"/>
                    </a:lnTo>
                    <a:lnTo>
                      <a:pt x="4" y="2"/>
                    </a:lnTo>
                    <a:lnTo>
                      <a:pt x="4" y="4"/>
                    </a:lnTo>
                    <a:lnTo>
                      <a:pt x="4"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5" name="Freeform 514"/>
              <p:cNvSpPr>
                <a:spLocks/>
              </p:cNvSpPr>
              <p:nvPr/>
            </p:nvSpPr>
            <p:spPr bwMode="auto">
              <a:xfrm>
                <a:off x="5259388" y="2478088"/>
                <a:ext cx="63500" cy="41275"/>
              </a:xfrm>
              <a:custGeom>
                <a:avLst/>
                <a:gdLst>
                  <a:gd name="T0" fmla="*/ 0 w 40"/>
                  <a:gd name="T1" fmla="*/ 26 h 26"/>
                  <a:gd name="T2" fmla="*/ 0 w 40"/>
                  <a:gd name="T3" fmla="*/ 26 h 26"/>
                  <a:gd name="T4" fmla="*/ 2 w 40"/>
                  <a:gd name="T5" fmla="*/ 24 h 26"/>
                  <a:gd name="T6" fmla="*/ 2 w 40"/>
                  <a:gd name="T7" fmla="*/ 24 h 26"/>
                  <a:gd name="T8" fmla="*/ 6 w 40"/>
                  <a:gd name="T9" fmla="*/ 24 h 26"/>
                  <a:gd name="T10" fmla="*/ 8 w 40"/>
                  <a:gd name="T11" fmla="*/ 22 h 26"/>
                  <a:gd name="T12" fmla="*/ 8 w 40"/>
                  <a:gd name="T13" fmla="*/ 22 h 26"/>
                  <a:gd name="T14" fmla="*/ 22 w 40"/>
                  <a:gd name="T15" fmla="*/ 14 h 26"/>
                  <a:gd name="T16" fmla="*/ 24 w 40"/>
                  <a:gd name="T17" fmla="*/ 14 h 26"/>
                  <a:gd name="T18" fmla="*/ 24 w 40"/>
                  <a:gd name="T19" fmla="*/ 14 h 26"/>
                  <a:gd name="T20" fmla="*/ 32 w 40"/>
                  <a:gd name="T21" fmla="*/ 8 h 26"/>
                  <a:gd name="T22" fmla="*/ 36 w 40"/>
                  <a:gd name="T23" fmla="*/ 4 h 26"/>
                  <a:gd name="T24" fmla="*/ 38 w 40"/>
                  <a:gd name="T25" fmla="*/ 0 h 26"/>
                  <a:gd name="T26" fmla="*/ 40 w 40"/>
                  <a:gd name="T27" fmla="*/ 0 h 26"/>
                  <a:gd name="T28" fmla="*/ 40 w 40"/>
                  <a:gd name="T29" fmla="*/ 0 h 26"/>
                  <a:gd name="T30" fmla="*/ 40 w 40"/>
                  <a:gd name="T31" fmla="*/ 0 h 26"/>
                  <a:gd name="T32" fmla="*/ 38 w 40"/>
                  <a:gd name="T33" fmla="*/ 2 h 26"/>
                  <a:gd name="T34" fmla="*/ 38 w 40"/>
                  <a:gd name="T35" fmla="*/ 4 h 26"/>
                  <a:gd name="T36" fmla="*/ 38 w 40"/>
                  <a:gd name="T37" fmla="*/ 4 h 26"/>
                  <a:gd name="T38" fmla="*/ 38 w 40"/>
                  <a:gd name="T39" fmla="*/ 4 h 26"/>
                  <a:gd name="T40" fmla="*/ 30 w 40"/>
                  <a:gd name="T41" fmla="*/ 10 h 26"/>
                  <a:gd name="T42" fmla="*/ 24 w 40"/>
                  <a:gd name="T43" fmla="*/ 16 h 26"/>
                  <a:gd name="T44" fmla="*/ 24 w 40"/>
                  <a:gd name="T45" fmla="*/ 16 h 26"/>
                  <a:gd name="T46" fmla="*/ 12 w 40"/>
                  <a:gd name="T47" fmla="*/ 22 h 26"/>
                  <a:gd name="T48" fmla="*/ 0 w 40"/>
                  <a:gd name="T49" fmla="*/ 26 h 26"/>
                  <a:gd name="T50" fmla="*/ 0 w 40"/>
                  <a:gd name="T51" fmla="*/ 26 h 26"/>
                  <a:gd name="T52" fmla="*/ 0 w 40"/>
                  <a:gd name="T53" fmla="*/ 26 h 26"/>
                  <a:gd name="T54" fmla="*/ 0 w 40"/>
                  <a:gd name="T5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26">
                    <a:moveTo>
                      <a:pt x="0" y="26"/>
                    </a:moveTo>
                    <a:lnTo>
                      <a:pt x="0" y="26"/>
                    </a:lnTo>
                    <a:lnTo>
                      <a:pt x="2" y="24"/>
                    </a:lnTo>
                    <a:lnTo>
                      <a:pt x="2" y="24"/>
                    </a:lnTo>
                    <a:lnTo>
                      <a:pt x="6" y="24"/>
                    </a:lnTo>
                    <a:lnTo>
                      <a:pt x="8" y="22"/>
                    </a:lnTo>
                    <a:lnTo>
                      <a:pt x="8" y="22"/>
                    </a:lnTo>
                    <a:lnTo>
                      <a:pt x="22" y="14"/>
                    </a:lnTo>
                    <a:lnTo>
                      <a:pt x="24" y="14"/>
                    </a:lnTo>
                    <a:lnTo>
                      <a:pt x="24" y="14"/>
                    </a:lnTo>
                    <a:lnTo>
                      <a:pt x="32" y="8"/>
                    </a:lnTo>
                    <a:lnTo>
                      <a:pt x="36" y="4"/>
                    </a:lnTo>
                    <a:lnTo>
                      <a:pt x="38" y="0"/>
                    </a:lnTo>
                    <a:lnTo>
                      <a:pt x="40" y="0"/>
                    </a:lnTo>
                    <a:lnTo>
                      <a:pt x="40" y="0"/>
                    </a:lnTo>
                    <a:lnTo>
                      <a:pt x="40" y="0"/>
                    </a:lnTo>
                    <a:lnTo>
                      <a:pt x="38" y="2"/>
                    </a:lnTo>
                    <a:lnTo>
                      <a:pt x="38" y="4"/>
                    </a:lnTo>
                    <a:lnTo>
                      <a:pt x="38" y="4"/>
                    </a:lnTo>
                    <a:lnTo>
                      <a:pt x="38" y="4"/>
                    </a:lnTo>
                    <a:lnTo>
                      <a:pt x="30" y="10"/>
                    </a:lnTo>
                    <a:lnTo>
                      <a:pt x="24" y="16"/>
                    </a:lnTo>
                    <a:lnTo>
                      <a:pt x="24" y="16"/>
                    </a:lnTo>
                    <a:lnTo>
                      <a:pt x="12" y="22"/>
                    </a:lnTo>
                    <a:lnTo>
                      <a:pt x="0" y="26"/>
                    </a:lnTo>
                    <a:lnTo>
                      <a:pt x="0" y="26"/>
                    </a:lnTo>
                    <a:lnTo>
                      <a:pt x="0" y="26"/>
                    </a:lnTo>
                    <a:lnTo>
                      <a:pt x="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6" name="Freeform 515"/>
              <p:cNvSpPr>
                <a:spLocks/>
              </p:cNvSpPr>
              <p:nvPr/>
            </p:nvSpPr>
            <p:spPr bwMode="auto">
              <a:xfrm>
                <a:off x="5205413" y="2541588"/>
                <a:ext cx="3175" cy="6350"/>
              </a:xfrm>
              <a:custGeom>
                <a:avLst/>
                <a:gdLst>
                  <a:gd name="T0" fmla="*/ 2 w 2"/>
                  <a:gd name="T1" fmla="*/ 4 h 4"/>
                  <a:gd name="T2" fmla="*/ 2 w 2"/>
                  <a:gd name="T3" fmla="*/ 4 h 4"/>
                  <a:gd name="T4" fmla="*/ 0 w 2"/>
                  <a:gd name="T5" fmla="*/ 0 h 4"/>
                  <a:gd name="T6" fmla="*/ 0 w 2"/>
                  <a:gd name="T7" fmla="*/ 0 h 4"/>
                  <a:gd name="T8" fmla="*/ 0 w 2"/>
                  <a:gd name="T9" fmla="*/ 0 h 4"/>
                  <a:gd name="T10" fmla="*/ 0 w 2"/>
                  <a:gd name="T11" fmla="*/ 0 h 4"/>
                  <a:gd name="T12" fmla="*/ 2 w 2"/>
                  <a:gd name="T13" fmla="*/ 4 h 4"/>
                  <a:gd name="T14" fmla="*/ 2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4"/>
                    </a:moveTo>
                    <a:lnTo>
                      <a:pt x="2" y="4"/>
                    </a:lnTo>
                    <a:lnTo>
                      <a:pt x="0" y="0"/>
                    </a:lnTo>
                    <a:lnTo>
                      <a:pt x="0" y="0"/>
                    </a:lnTo>
                    <a:lnTo>
                      <a:pt x="0" y="0"/>
                    </a:lnTo>
                    <a:lnTo>
                      <a:pt x="0" y="0"/>
                    </a:lnTo>
                    <a:lnTo>
                      <a:pt x="2" y="4"/>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7" name="Freeform 516"/>
              <p:cNvSpPr>
                <a:spLocks/>
              </p:cNvSpPr>
              <p:nvPr/>
            </p:nvSpPr>
            <p:spPr bwMode="auto">
              <a:xfrm>
                <a:off x="5211763" y="2528888"/>
                <a:ext cx="6350" cy="6350"/>
              </a:xfrm>
              <a:custGeom>
                <a:avLst/>
                <a:gdLst>
                  <a:gd name="T0" fmla="*/ 2 w 4"/>
                  <a:gd name="T1" fmla="*/ 0 h 4"/>
                  <a:gd name="T2" fmla="*/ 2 w 4"/>
                  <a:gd name="T3" fmla="*/ 0 h 4"/>
                  <a:gd name="T4" fmla="*/ 4 w 4"/>
                  <a:gd name="T5" fmla="*/ 2 h 4"/>
                  <a:gd name="T6" fmla="*/ 4 w 4"/>
                  <a:gd name="T7" fmla="*/ 2 h 4"/>
                  <a:gd name="T8" fmla="*/ 2 w 4"/>
                  <a:gd name="T9" fmla="*/ 4 h 4"/>
                  <a:gd name="T10" fmla="*/ 2 w 4"/>
                  <a:gd name="T11" fmla="*/ 4 h 4"/>
                  <a:gd name="T12" fmla="*/ 0 w 4"/>
                  <a:gd name="T13" fmla="*/ 0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lnTo>
                      <a:pt x="2" y="0"/>
                    </a:lnTo>
                    <a:lnTo>
                      <a:pt x="4" y="2"/>
                    </a:lnTo>
                    <a:lnTo>
                      <a:pt x="4" y="2"/>
                    </a:lnTo>
                    <a:lnTo>
                      <a:pt x="2" y="4"/>
                    </a:lnTo>
                    <a:lnTo>
                      <a:pt x="2" y="4"/>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8" name="Line 517"/>
              <p:cNvSpPr>
                <a:spLocks noChangeShapeType="1"/>
              </p:cNvSpPr>
              <p:nvPr/>
            </p:nvSpPr>
            <p:spPr bwMode="auto">
              <a:xfrm>
                <a:off x="5221288" y="25733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29" name="Freeform 518"/>
              <p:cNvSpPr>
                <a:spLocks/>
              </p:cNvSpPr>
              <p:nvPr/>
            </p:nvSpPr>
            <p:spPr bwMode="auto">
              <a:xfrm>
                <a:off x="4976813" y="2532063"/>
                <a:ext cx="3175" cy="9525"/>
              </a:xfrm>
              <a:custGeom>
                <a:avLst/>
                <a:gdLst>
                  <a:gd name="T0" fmla="*/ 2 w 2"/>
                  <a:gd name="T1" fmla="*/ 2 h 6"/>
                  <a:gd name="T2" fmla="*/ 2 w 2"/>
                  <a:gd name="T3" fmla="*/ 6 h 6"/>
                  <a:gd name="T4" fmla="*/ 2 w 2"/>
                  <a:gd name="T5" fmla="*/ 6 h 6"/>
                  <a:gd name="T6" fmla="*/ 2 w 2"/>
                  <a:gd name="T7" fmla="*/ 6 h 6"/>
                  <a:gd name="T8" fmla="*/ 2 w 2"/>
                  <a:gd name="T9" fmla="*/ 6 h 6"/>
                  <a:gd name="T10" fmla="*/ 0 w 2"/>
                  <a:gd name="T11" fmla="*/ 2 h 6"/>
                  <a:gd name="T12" fmla="*/ 0 w 2"/>
                  <a:gd name="T13" fmla="*/ 0 h 6"/>
                  <a:gd name="T14" fmla="*/ 2 w 2"/>
                  <a:gd name="T15" fmla="*/ 0 h 6"/>
                  <a:gd name="T16" fmla="*/ 2 w 2"/>
                  <a:gd name="T17" fmla="*/ 0 h 6"/>
                  <a:gd name="T18" fmla="*/ 2 w 2"/>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2" y="2"/>
                    </a:moveTo>
                    <a:lnTo>
                      <a:pt x="2" y="6"/>
                    </a:lnTo>
                    <a:lnTo>
                      <a:pt x="2" y="6"/>
                    </a:lnTo>
                    <a:lnTo>
                      <a:pt x="2" y="6"/>
                    </a:lnTo>
                    <a:lnTo>
                      <a:pt x="2" y="6"/>
                    </a:lnTo>
                    <a:lnTo>
                      <a:pt x="0" y="2"/>
                    </a:lnTo>
                    <a:lnTo>
                      <a:pt x="0" y="0"/>
                    </a:lnTo>
                    <a:lnTo>
                      <a:pt x="2" y="0"/>
                    </a:lnTo>
                    <a:lnTo>
                      <a:pt x="2"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0" name="Freeform 519"/>
              <p:cNvSpPr>
                <a:spLocks/>
              </p:cNvSpPr>
              <p:nvPr/>
            </p:nvSpPr>
            <p:spPr bwMode="auto">
              <a:xfrm>
                <a:off x="4986338" y="2538413"/>
                <a:ext cx="3175" cy="3175"/>
              </a:xfrm>
              <a:custGeom>
                <a:avLst/>
                <a:gdLst>
                  <a:gd name="T0" fmla="*/ 0 w 2"/>
                  <a:gd name="T1" fmla="*/ 2 h 2"/>
                  <a:gd name="T2" fmla="*/ 0 w 2"/>
                  <a:gd name="T3" fmla="*/ 0 h 2"/>
                  <a:gd name="T4" fmla="*/ 0 w 2"/>
                  <a:gd name="T5" fmla="*/ 0 h 2"/>
                  <a:gd name="T6" fmla="*/ 2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0" y="0"/>
                    </a:lnTo>
                    <a:lnTo>
                      <a:pt x="0" y="0"/>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1" name="Freeform 520"/>
              <p:cNvSpPr>
                <a:spLocks/>
              </p:cNvSpPr>
              <p:nvPr/>
            </p:nvSpPr>
            <p:spPr bwMode="auto">
              <a:xfrm>
                <a:off x="4983163" y="2532063"/>
                <a:ext cx="3175" cy="3175"/>
              </a:xfrm>
              <a:custGeom>
                <a:avLst/>
                <a:gdLst>
                  <a:gd name="T0" fmla="*/ 0 w 2"/>
                  <a:gd name="T1" fmla="*/ 0 h 2"/>
                  <a:gd name="T2" fmla="*/ 2 w 2"/>
                  <a:gd name="T3" fmla="*/ 0 h 2"/>
                  <a:gd name="T4" fmla="*/ 0 w 2"/>
                  <a:gd name="T5" fmla="*/ 2 h 2"/>
                  <a:gd name="T6" fmla="*/ 0 w 2"/>
                  <a:gd name="T7" fmla="*/ 2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2" y="0"/>
                    </a:lnTo>
                    <a:lnTo>
                      <a:pt x="0" y="2"/>
                    </a:ln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2" name="Freeform 521"/>
              <p:cNvSpPr>
                <a:spLocks/>
              </p:cNvSpPr>
              <p:nvPr/>
            </p:nvSpPr>
            <p:spPr bwMode="auto">
              <a:xfrm>
                <a:off x="4989513" y="2535238"/>
                <a:ext cx="6350" cy="9525"/>
              </a:xfrm>
              <a:custGeom>
                <a:avLst/>
                <a:gdLst>
                  <a:gd name="T0" fmla="*/ 0 w 4"/>
                  <a:gd name="T1" fmla="*/ 0 h 6"/>
                  <a:gd name="T2" fmla="*/ 0 w 4"/>
                  <a:gd name="T3" fmla="*/ 0 h 6"/>
                  <a:gd name="T4" fmla="*/ 2 w 4"/>
                  <a:gd name="T5" fmla="*/ 2 h 6"/>
                  <a:gd name="T6" fmla="*/ 2 w 4"/>
                  <a:gd name="T7" fmla="*/ 2 h 6"/>
                  <a:gd name="T8" fmla="*/ 4 w 4"/>
                  <a:gd name="T9" fmla="*/ 6 h 6"/>
                  <a:gd name="T10" fmla="*/ 4 w 4"/>
                  <a:gd name="T11" fmla="*/ 6 h 6"/>
                  <a:gd name="T12" fmla="*/ 4 w 4"/>
                  <a:gd name="T13" fmla="*/ 6 h 6"/>
                  <a:gd name="T14" fmla="*/ 0 w 4"/>
                  <a:gd name="T15" fmla="*/ 0 h 6"/>
                  <a:gd name="T16" fmla="*/ 0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0" y="0"/>
                    </a:moveTo>
                    <a:lnTo>
                      <a:pt x="0" y="0"/>
                    </a:lnTo>
                    <a:lnTo>
                      <a:pt x="2" y="2"/>
                    </a:lnTo>
                    <a:lnTo>
                      <a:pt x="2" y="2"/>
                    </a:lnTo>
                    <a:lnTo>
                      <a:pt x="4" y="6"/>
                    </a:lnTo>
                    <a:lnTo>
                      <a:pt x="4" y="6"/>
                    </a:lnTo>
                    <a:lnTo>
                      <a:pt x="4" y="6"/>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3" name="Freeform 522"/>
              <p:cNvSpPr>
                <a:spLocks/>
              </p:cNvSpPr>
              <p:nvPr/>
            </p:nvSpPr>
            <p:spPr bwMode="auto">
              <a:xfrm>
                <a:off x="4960938" y="2544763"/>
                <a:ext cx="28575" cy="3175"/>
              </a:xfrm>
              <a:custGeom>
                <a:avLst/>
                <a:gdLst>
                  <a:gd name="T0" fmla="*/ 18 w 18"/>
                  <a:gd name="T1" fmla="*/ 2 h 2"/>
                  <a:gd name="T2" fmla="*/ 18 w 18"/>
                  <a:gd name="T3" fmla="*/ 2 h 2"/>
                  <a:gd name="T4" fmla="*/ 12 w 18"/>
                  <a:gd name="T5" fmla="*/ 2 h 2"/>
                  <a:gd name="T6" fmla="*/ 12 w 18"/>
                  <a:gd name="T7" fmla="*/ 2 h 2"/>
                  <a:gd name="T8" fmla="*/ 10 w 18"/>
                  <a:gd name="T9" fmla="*/ 2 h 2"/>
                  <a:gd name="T10" fmla="*/ 10 w 18"/>
                  <a:gd name="T11" fmla="*/ 2 h 2"/>
                  <a:gd name="T12" fmla="*/ 0 w 18"/>
                  <a:gd name="T13" fmla="*/ 2 h 2"/>
                  <a:gd name="T14" fmla="*/ 0 w 18"/>
                  <a:gd name="T15" fmla="*/ 2 h 2"/>
                  <a:gd name="T16" fmla="*/ 0 w 18"/>
                  <a:gd name="T17" fmla="*/ 0 h 2"/>
                  <a:gd name="T18" fmla="*/ 0 w 18"/>
                  <a:gd name="T19" fmla="*/ 0 h 2"/>
                  <a:gd name="T20" fmla="*/ 0 w 18"/>
                  <a:gd name="T21" fmla="*/ 0 h 2"/>
                  <a:gd name="T22" fmla="*/ 14 w 18"/>
                  <a:gd name="T23" fmla="*/ 2 h 2"/>
                  <a:gd name="T24" fmla="*/ 16 w 18"/>
                  <a:gd name="T25" fmla="*/ 2 h 2"/>
                  <a:gd name="T26" fmla="*/ 16 w 18"/>
                  <a:gd name="T27" fmla="*/ 2 h 2"/>
                  <a:gd name="T28" fmla="*/ 16 w 18"/>
                  <a:gd name="T29" fmla="*/ 2 h 2"/>
                  <a:gd name="T30" fmla="*/ 18 w 18"/>
                  <a:gd name="T31" fmla="*/ 2 h 2"/>
                  <a:gd name="T32" fmla="*/ 18 w 18"/>
                  <a:gd name="T3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
                    <a:moveTo>
                      <a:pt x="18" y="2"/>
                    </a:moveTo>
                    <a:lnTo>
                      <a:pt x="18" y="2"/>
                    </a:lnTo>
                    <a:lnTo>
                      <a:pt x="12" y="2"/>
                    </a:lnTo>
                    <a:lnTo>
                      <a:pt x="12" y="2"/>
                    </a:lnTo>
                    <a:lnTo>
                      <a:pt x="10" y="2"/>
                    </a:lnTo>
                    <a:lnTo>
                      <a:pt x="10" y="2"/>
                    </a:lnTo>
                    <a:lnTo>
                      <a:pt x="0" y="2"/>
                    </a:lnTo>
                    <a:lnTo>
                      <a:pt x="0" y="2"/>
                    </a:lnTo>
                    <a:lnTo>
                      <a:pt x="0" y="0"/>
                    </a:lnTo>
                    <a:lnTo>
                      <a:pt x="0" y="0"/>
                    </a:lnTo>
                    <a:lnTo>
                      <a:pt x="0" y="0"/>
                    </a:lnTo>
                    <a:lnTo>
                      <a:pt x="14" y="2"/>
                    </a:lnTo>
                    <a:lnTo>
                      <a:pt x="16" y="2"/>
                    </a:lnTo>
                    <a:lnTo>
                      <a:pt x="16" y="2"/>
                    </a:lnTo>
                    <a:lnTo>
                      <a:pt x="16" y="2"/>
                    </a:lnTo>
                    <a:lnTo>
                      <a:pt x="18" y="2"/>
                    </a:lnTo>
                    <a:lnTo>
                      <a:pt x="1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4" name="Freeform 523"/>
              <p:cNvSpPr>
                <a:spLocks/>
              </p:cNvSpPr>
              <p:nvPr/>
            </p:nvSpPr>
            <p:spPr bwMode="auto">
              <a:xfrm>
                <a:off x="4970463" y="2532063"/>
                <a:ext cx="3175" cy="6350"/>
              </a:xfrm>
              <a:custGeom>
                <a:avLst/>
                <a:gdLst>
                  <a:gd name="T0" fmla="*/ 0 w 2"/>
                  <a:gd name="T1" fmla="*/ 0 h 4"/>
                  <a:gd name="T2" fmla="*/ 0 w 2"/>
                  <a:gd name="T3" fmla="*/ 0 h 4"/>
                  <a:gd name="T4" fmla="*/ 2 w 2"/>
                  <a:gd name="T5" fmla="*/ 0 h 4"/>
                  <a:gd name="T6" fmla="*/ 2 w 2"/>
                  <a:gd name="T7" fmla="*/ 0 h 4"/>
                  <a:gd name="T8" fmla="*/ 2 w 2"/>
                  <a:gd name="T9" fmla="*/ 2 h 4"/>
                  <a:gd name="T10" fmla="*/ 2 w 2"/>
                  <a:gd name="T11" fmla="*/ 2 h 4"/>
                  <a:gd name="T12" fmla="*/ 2 w 2"/>
                  <a:gd name="T13" fmla="*/ 4 h 4"/>
                  <a:gd name="T14" fmla="*/ 2 w 2"/>
                  <a:gd name="T15" fmla="*/ 4 h 4"/>
                  <a:gd name="T16" fmla="*/ 0 w 2"/>
                  <a:gd name="T17" fmla="*/ 2 h 4"/>
                  <a:gd name="T18" fmla="*/ 0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lnTo>
                      <a:pt x="0" y="0"/>
                    </a:lnTo>
                    <a:lnTo>
                      <a:pt x="2" y="0"/>
                    </a:lnTo>
                    <a:lnTo>
                      <a:pt x="2" y="0"/>
                    </a:lnTo>
                    <a:lnTo>
                      <a:pt x="2" y="2"/>
                    </a:lnTo>
                    <a:lnTo>
                      <a:pt x="2" y="2"/>
                    </a:lnTo>
                    <a:lnTo>
                      <a:pt x="2" y="4"/>
                    </a:lnTo>
                    <a:lnTo>
                      <a:pt x="2" y="4"/>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5" name="Freeform 524"/>
              <p:cNvSpPr>
                <a:spLocks/>
              </p:cNvSpPr>
              <p:nvPr/>
            </p:nvSpPr>
            <p:spPr bwMode="auto">
              <a:xfrm>
                <a:off x="5135563" y="25542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6" name="Rectangle 525"/>
              <p:cNvSpPr>
                <a:spLocks noChangeArrowheads="1"/>
              </p:cNvSpPr>
              <p:nvPr/>
            </p:nvSpPr>
            <p:spPr bwMode="auto">
              <a:xfrm>
                <a:off x="5129213" y="256381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7" name="Freeform 526"/>
              <p:cNvSpPr>
                <a:spLocks/>
              </p:cNvSpPr>
              <p:nvPr/>
            </p:nvSpPr>
            <p:spPr bwMode="auto">
              <a:xfrm>
                <a:off x="5132388" y="255746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8" name="Freeform 527"/>
              <p:cNvSpPr>
                <a:spLocks/>
              </p:cNvSpPr>
              <p:nvPr/>
            </p:nvSpPr>
            <p:spPr bwMode="auto">
              <a:xfrm>
                <a:off x="5151438" y="2525713"/>
                <a:ext cx="34925" cy="22225"/>
              </a:xfrm>
              <a:custGeom>
                <a:avLst/>
                <a:gdLst>
                  <a:gd name="T0" fmla="*/ 4 w 22"/>
                  <a:gd name="T1" fmla="*/ 12 h 14"/>
                  <a:gd name="T2" fmla="*/ 2 w 22"/>
                  <a:gd name="T3" fmla="*/ 12 h 14"/>
                  <a:gd name="T4" fmla="*/ 2 w 22"/>
                  <a:gd name="T5" fmla="*/ 12 h 14"/>
                  <a:gd name="T6" fmla="*/ 2 w 22"/>
                  <a:gd name="T7" fmla="*/ 12 h 14"/>
                  <a:gd name="T8" fmla="*/ 2 w 22"/>
                  <a:gd name="T9" fmla="*/ 8 h 14"/>
                  <a:gd name="T10" fmla="*/ 0 w 22"/>
                  <a:gd name="T11" fmla="*/ 8 h 14"/>
                  <a:gd name="T12" fmla="*/ 0 w 22"/>
                  <a:gd name="T13" fmla="*/ 8 h 14"/>
                  <a:gd name="T14" fmla="*/ 2 w 22"/>
                  <a:gd name="T15" fmla="*/ 6 h 14"/>
                  <a:gd name="T16" fmla="*/ 2 w 22"/>
                  <a:gd name="T17" fmla="*/ 6 h 14"/>
                  <a:gd name="T18" fmla="*/ 6 w 22"/>
                  <a:gd name="T19" fmla="*/ 4 h 14"/>
                  <a:gd name="T20" fmla="*/ 6 w 22"/>
                  <a:gd name="T21" fmla="*/ 4 h 14"/>
                  <a:gd name="T22" fmla="*/ 10 w 22"/>
                  <a:gd name="T23" fmla="*/ 2 h 14"/>
                  <a:gd name="T24" fmla="*/ 12 w 22"/>
                  <a:gd name="T25" fmla="*/ 2 h 14"/>
                  <a:gd name="T26" fmla="*/ 12 w 22"/>
                  <a:gd name="T27" fmla="*/ 2 h 14"/>
                  <a:gd name="T28" fmla="*/ 14 w 22"/>
                  <a:gd name="T29" fmla="*/ 2 h 14"/>
                  <a:gd name="T30" fmla="*/ 16 w 22"/>
                  <a:gd name="T31" fmla="*/ 2 h 14"/>
                  <a:gd name="T32" fmla="*/ 16 w 22"/>
                  <a:gd name="T33" fmla="*/ 2 h 14"/>
                  <a:gd name="T34" fmla="*/ 22 w 22"/>
                  <a:gd name="T35" fmla="*/ 0 h 14"/>
                  <a:gd name="T36" fmla="*/ 22 w 22"/>
                  <a:gd name="T37" fmla="*/ 0 h 14"/>
                  <a:gd name="T38" fmla="*/ 22 w 22"/>
                  <a:gd name="T39" fmla="*/ 2 h 14"/>
                  <a:gd name="T40" fmla="*/ 22 w 22"/>
                  <a:gd name="T41" fmla="*/ 2 h 14"/>
                  <a:gd name="T42" fmla="*/ 20 w 22"/>
                  <a:gd name="T43" fmla="*/ 4 h 14"/>
                  <a:gd name="T44" fmla="*/ 20 w 22"/>
                  <a:gd name="T45" fmla="*/ 4 h 14"/>
                  <a:gd name="T46" fmla="*/ 20 w 22"/>
                  <a:gd name="T47" fmla="*/ 6 h 14"/>
                  <a:gd name="T48" fmla="*/ 20 w 22"/>
                  <a:gd name="T49" fmla="*/ 6 h 14"/>
                  <a:gd name="T50" fmla="*/ 18 w 22"/>
                  <a:gd name="T51" fmla="*/ 6 h 14"/>
                  <a:gd name="T52" fmla="*/ 18 w 22"/>
                  <a:gd name="T53" fmla="*/ 6 h 14"/>
                  <a:gd name="T54" fmla="*/ 18 w 22"/>
                  <a:gd name="T55" fmla="*/ 6 h 14"/>
                  <a:gd name="T56" fmla="*/ 18 w 22"/>
                  <a:gd name="T57" fmla="*/ 6 h 14"/>
                  <a:gd name="T58" fmla="*/ 18 w 22"/>
                  <a:gd name="T59" fmla="*/ 14 h 14"/>
                  <a:gd name="T60" fmla="*/ 16 w 22"/>
                  <a:gd name="T61" fmla="*/ 14 h 14"/>
                  <a:gd name="T62" fmla="*/ 16 w 22"/>
                  <a:gd name="T63" fmla="*/ 12 h 14"/>
                  <a:gd name="T64" fmla="*/ 16 w 22"/>
                  <a:gd name="T65" fmla="*/ 8 h 14"/>
                  <a:gd name="T66" fmla="*/ 16 w 22"/>
                  <a:gd name="T67" fmla="*/ 8 h 14"/>
                  <a:gd name="T68" fmla="*/ 14 w 22"/>
                  <a:gd name="T69" fmla="*/ 6 h 14"/>
                  <a:gd name="T70" fmla="*/ 12 w 22"/>
                  <a:gd name="T71" fmla="*/ 6 h 14"/>
                  <a:gd name="T72" fmla="*/ 12 w 22"/>
                  <a:gd name="T73" fmla="*/ 8 h 14"/>
                  <a:gd name="T74" fmla="*/ 14 w 22"/>
                  <a:gd name="T75" fmla="*/ 12 h 14"/>
                  <a:gd name="T76" fmla="*/ 12 w 22"/>
                  <a:gd name="T77" fmla="*/ 12 h 14"/>
                  <a:gd name="T78" fmla="*/ 12 w 22"/>
                  <a:gd name="T79" fmla="*/ 12 h 14"/>
                  <a:gd name="T80" fmla="*/ 12 w 22"/>
                  <a:gd name="T81" fmla="*/ 8 h 14"/>
                  <a:gd name="T82" fmla="*/ 12 w 22"/>
                  <a:gd name="T83" fmla="*/ 8 h 14"/>
                  <a:gd name="T84" fmla="*/ 10 w 22"/>
                  <a:gd name="T85" fmla="*/ 6 h 14"/>
                  <a:gd name="T86" fmla="*/ 8 w 22"/>
                  <a:gd name="T87" fmla="*/ 6 h 14"/>
                  <a:gd name="T88" fmla="*/ 8 w 22"/>
                  <a:gd name="T89" fmla="*/ 8 h 14"/>
                  <a:gd name="T90" fmla="*/ 8 w 22"/>
                  <a:gd name="T91" fmla="*/ 12 h 14"/>
                  <a:gd name="T92" fmla="*/ 6 w 22"/>
                  <a:gd name="T93" fmla="*/ 12 h 14"/>
                  <a:gd name="T94" fmla="*/ 6 w 22"/>
                  <a:gd name="T95" fmla="*/ 12 h 14"/>
                  <a:gd name="T96" fmla="*/ 6 w 22"/>
                  <a:gd name="T97" fmla="*/ 8 h 14"/>
                  <a:gd name="T98" fmla="*/ 6 w 22"/>
                  <a:gd name="T99" fmla="*/ 8 h 14"/>
                  <a:gd name="T100" fmla="*/ 4 w 22"/>
                  <a:gd name="T101" fmla="*/ 6 h 14"/>
                  <a:gd name="T102" fmla="*/ 2 w 22"/>
                  <a:gd name="T103" fmla="*/ 8 h 14"/>
                  <a:gd name="T104" fmla="*/ 2 w 22"/>
                  <a:gd name="T105" fmla="*/ 10 h 14"/>
                  <a:gd name="T106" fmla="*/ 4 w 22"/>
                  <a:gd name="T107" fmla="*/ 12 h 14"/>
                  <a:gd name="T108" fmla="*/ 4 w 22"/>
                  <a:gd name="T10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 h="14">
                    <a:moveTo>
                      <a:pt x="4" y="12"/>
                    </a:moveTo>
                    <a:lnTo>
                      <a:pt x="2" y="12"/>
                    </a:lnTo>
                    <a:lnTo>
                      <a:pt x="2" y="12"/>
                    </a:lnTo>
                    <a:lnTo>
                      <a:pt x="2" y="12"/>
                    </a:lnTo>
                    <a:lnTo>
                      <a:pt x="2" y="8"/>
                    </a:lnTo>
                    <a:lnTo>
                      <a:pt x="0" y="8"/>
                    </a:lnTo>
                    <a:lnTo>
                      <a:pt x="0" y="8"/>
                    </a:lnTo>
                    <a:lnTo>
                      <a:pt x="2" y="6"/>
                    </a:lnTo>
                    <a:lnTo>
                      <a:pt x="2" y="6"/>
                    </a:lnTo>
                    <a:lnTo>
                      <a:pt x="6" y="4"/>
                    </a:lnTo>
                    <a:lnTo>
                      <a:pt x="6" y="4"/>
                    </a:lnTo>
                    <a:lnTo>
                      <a:pt x="10" y="2"/>
                    </a:lnTo>
                    <a:lnTo>
                      <a:pt x="12" y="2"/>
                    </a:lnTo>
                    <a:lnTo>
                      <a:pt x="12" y="2"/>
                    </a:lnTo>
                    <a:lnTo>
                      <a:pt x="14" y="2"/>
                    </a:lnTo>
                    <a:lnTo>
                      <a:pt x="16" y="2"/>
                    </a:lnTo>
                    <a:lnTo>
                      <a:pt x="16" y="2"/>
                    </a:lnTo>
                    <a:lnTo>
                      <a:pt x="22" y="0"/>
                    </a:lnTo>
                    <a:lnTo>
                      <a:pt x="22" y="0"/>
                    </a:lnTo>
                    <a:lnTo>
                      <a:pt x="22" y="2"/>
                    </a:lnTo>
                    <a:lnTo>
                      <a:pt x="22" y="2"/>
                    </a:lnTo>
                    <a:lnTo>
                      <a:pt x="20" y="4"/>
                    </a:lnTo>
                    <a:lnTo>
                      <a:pt x="20" y="4"/>
                    </a:lnTo>
                    <a:lnTo>
                      <a:pt x="20" y="6"/>
                    </a:lnTo>
                    <a:lnTo>
                      <a:pt x="20" y="6"/>
                    </a:lnTo>
                    <a:lnTo>
                      <a:pt x="18" y="6"/>
                    </a:lnTo>
                    <a:lnTo>
                      <a:pt x="18" y="6"/>
                    </a:lnTo>
                    <a:lnTo>
                      <a:pt x="18" y="6"/>
                    </a:lnTo>
                    <a:lnTo>
                      <a:pt x="18" y="6"/>
                    </a:lnTo>
                    <a:lnTo>
                      <a:pt x="18" y="14"/>
                    </a:lnTo>
                    <a:lnTo>
                      <a:pt x="16" y="14"/>
                    </a:lnTo>
                    <a:lnTo>
                      <a:pt x="16" y="12"/>
                    </a:lnTo>
                    <a:lnTo>
                      <a:pt x="16" y="8"/>
                    </a:lnTo>
                    <a:lnTo>
                      <a:pt x="16" y="8"/>
                    </a:lnTo>
                    <a:lnTo>
                      <a:pt x="14" y="6"/>
                    </a:lnTo>
                    <a:lnTo>
                      <a:pt x="12" y="6"/>
                    </a:lnTo>
                    <a:lnTo>
                      <a:pt x="12" y="8"/>
                    </a:lnTo>
                    <a:lnTo>
                      <a:pt x="14" y="12"/>
                    </a:lnTo>
                    <a:lnTo>
                      <a:pt x="12" y="12"/>
                    </a:lnTo>
                    <a:lnTo>
                      <a:pt x="12" y="12"/>
                    </a:lnTo>
                    <a:lnTo>
                      <a:pt x="12" y="8"/>
                    </a:lnTo>
                    <a:lnTo>
                      <a:pt x="12" y="8"/>
                    </a:lnTo>
                    <a:lnTo>
                      <a:pt x="10" y="6"/>
                    </a:lnTo>
                    <a:lnTo>
                      <a:pt x="8" y="6"/>
                    </a:lnTo>
                    <a:lnTo>
                      <a:pt x="8" y="8"/>
                    </a:lnTo>
                    <a:lnTo>
                      <a:pt x="8" y="12"/>
                    </a:lnTo>
                    <a:lnTo>
                      <a:pt x="6" y="12"/>
                    </a:lnTo>
                    <a:lnTo>
                      <a:pt x="6" y="12"/>
                    </a:lnTo>
                    <a:lnTo>
                      <a:pt x="6" y="8"/>
                    </a:lnTo>
                    <a:lnTo>
                      <a:pt x="6" y="8"/>
                    </a:lnTo>
                    <a:lnTo>
                      <a:pt x="4" y="6"/>
                    </a:lnTo>
                    <a:lnTo>
                      <a:pt x="2" y="8"/>
                    </a:lnTo>
                    <a:lnTo>
                      <a:pt x="2" y="10"/>
                    </a:lnTo>
                    <a:lnTo>
                      <a:pt x="4" y="12"/>
                    </a:lnTo>
                    <a:lnTo>
                      <a:pt x="4"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39" name="Freeform 528"/>
              <p:cNvSpPr>
                <a:spLocks/>
              </p:cNvSpPr>
              <p:nvPr/>
            </p:nvSpPr>
            <p:spPr bwMode="auto">
              <a:xfrm>
                <a:off x="5183188" y="2557463"/>
                <a:ext cx="12700" cy="19050"/>
              </a:xfrm>
              <a:custGeom>
                <a:avLst/>
                <a:gdLst>
                  <a:gd name="T0" fmla="*/ 0 w 8"/>
                  <a:gd name="T1" fmla="*/ 0 h 12"/>
                  <a:gd name="T2" fmla="*/ 0 w 8"/>
                  <a:gd name="T3" fmla="*/ 0 h 12"/>
                  <a:gd name="T4" fmla="*/ 0 w 8"/>
                  <a:gd name="T5" fmla="*/ 0 h 12"/>
                  <a:gd name="T6" fmla="*/ 0 w 8"/>
                  <a:gd name="T7" fmla="*/ 0 h 12"/>
                  <a:gd name="T8" fmla="*/ 6 w 8"/>
                  <a:gd name="T9" fmla="*/ 0 h 12"/>
                  <a:gd name="T10" fmla="*/ 8 w 8"/>
                  <a:gd name="T11" fmla="*/ 0 h 12"/>
                  <a:gd name="T12" fmla="*/ 8 w 8"/>
                  <a:gd name="T13" fmla="*/ 0 h 12"/>
                  <a:gd name="T14" fmla="*/ 8 w 8"/>
                  <a:gd name="T15" fmla="*/ 2 h 12"/>
                  <a:gd name="T16" fmla="*/ 8 w 8"/>
                  <a:gd name="T17" fmla="*/ 2 h 12"/>
                  <a:gd name="T18" fmla="*/ 6 w 8"/>
                  <a:gd name="T19" fmla="*/ 12 h 12"/>
                  <a:gd name="T20" fmla="*/ 6 w 8"/>
                  <a:gd name="T21" fmla="*/ 12 h 12"/>
                  <a:gd name="T22" fmla="*/ 2 w 8"/>
                  <a:gd name="T23" fmla="*/ 12 h 12"/>
                  <a:gd name="T24" fmla="*/ 2 w 8"/>
                  <a:gd name="T25" fmla="*/ 12 h 12"/>
                  <a:gd name="T26" fmla="*/ 2 w 8"/>
                  <a:gd name="T27" fmla="*/ 12 h 12"/>
                  <a:gd name="T28" fmla="*/ 4 w 8"/>
                  <a:gd name="T29" fmla="*/ 10 h 12"/>
                  <a:gd name="T30" fmla="*/ 6 w 8"/>
                  <a:gd name="T31" fmla="*/ 2 h 12"/>
                  <a:gd name="T32" fmla="*/ 6 w 8"/>
                  <a:gd name="T33" fmla="*/ 0 h 12"/>
                  <a:gd name="T34" fmla="*/ 4 w 8"/>
                  <a:gd name="T35" fmla="*/ 0 h 12"/>
                  <a:gd name="T36" fmla="*/ 4 w 8"/>
                  <a:gd name="T37" fmla="*/ 0 h 12"/>
                  <a:gd name="T38" fmla="*/ 2 w 8"/>
                  <a:gd name="T39" fmla="*/ 2 h 12"/>
                  <a:gd name="T40" fmla="*/ 2 w 8"/>
                  <a:gd name="T41" fmla="*/ 10 h 12"/>
                  <a:gd name="T42" fmla="*/ 2 w 8"/>
                  <a:gd name="T43" fmla="*/ 10 h 12"/>
                  <a:gd name="T44" fmla="*/ 2 w 8"/>
                  <a:gd name="T45" fmla="*/ 10 h 12"/>
                  <a:gd name="T46" fmla="*/ 2 w 8"/>
                  <a:gd name="T47" fmla="*/ 10 h 12"/>
                  <a:gd name="T48" fmla="*/ 0 w 8"/>
                  <a:gd name="T49" fmla="*/ 10 h 12"/>
                  <a:gd name="T50" fmla="*/ 0 w 8"/>
                  <a:gd name="T51" fmla="*/ 10 h 12"/>
                  <a:gd name="T52" fmla="*/ 0 w 8"/>
                  <a:gd name="T5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2">
                    <a:moveTo>
                      <a:pt x="0" y="0"/>
                    </a:moveTo>
                    <a:lnTo>
                      <a:pt x="0" y="0"/>
                    </a:lnTo>
                    <a:lnTo>
                      <a:pt x="0" y="0"/>
                    </a:lnTo>
                    <a:lnTo>
                      <a:pt x="0" y="0"/>
                    </a:lnTo>
                    <a:lnTo>
                      <a:pt x="6" y="0"/>
                    </a:lnTo>
                    <a:lnTo>
                      <a:pt x="8" y="0"/>
                    </a:lnTo>
                    <a:lnTo>
                      <a:pt x="8" y="0"/>
                    </a:lnTo>
                    <a:lnTo>
                      <a:pt x="8" y="2"/>
                    </a:lnTo>
                    <a:lnTo>
                      <a:pt x="8" y="2"/>
                    </a:lnTo>
                    <a:lnTo>
                      <a:pt x="6" y="12"/>
                    </a:lnTo>
                    <a:lnTo>
                      <a:pt x="6" y="12"/>
                    </a:lnTo>
                    <a:lnTo>
                      <a:pt x="2" y="12"/>
                    </a:lnTo>
                    <a:lnTo>
                      <a:pt x="2" y="12"/>
                    </a:lnTo>
                    <a:lnTo>
                      <a:pt x="2" y="12"/>
                    </a:lnTo>
                    <a:lnTo>
                      <a:pt x="4" y="10"/>
                    </a:lnTo>
                    <a:lnTo>
                      <a:pt x="6" y="2"/>
                    </a:lnTo>
                    <a:lnTo>
                      <a:pt x="6" y="0"/>
                    </a:lnTo>
                    <a:lnTo>
                      <a:pt x="4" y="0"/>
                    </a:lnTo>
                    <a:lnTo>
                      <a:pt x="4" y="0"/>
                    </a:lnTo>
                    <a:lnTo>
                      <a:pt x="2" y="2"/>
                    </a:lnTo>
                    <a:lnTo>
                      <a:pt x="2" y="10"/>
                    </a:lnTo>
                    <a:lnTo>
                      <a:pt x="2" y="10"/>
                    </a:lnTo>
                    <a:lnTo>
                      <a:pt x="2" y="10"/>
                    </a:lnTo>
                    <a:lnTo>
                      <a:pt x="2" y="10"/>
                    </a:lnTo>
                    <a:lnTo>
                      <a:pt x="0" y="10"/>
                    </a:lnTo>
                    <a:lnTo>
                      <a:pt x="0"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0" name="Freeform 529"/>
              <p:cNvSpPr>
                <a:spLocks/>
              </p:cNvSpPr>
              <p:nvPr/>
            </p:nvSpPr>
            <p:spPr bwMode="auto">
              <a:xfrm>
                <a:off x="5145088" y="2595563"/>
                <a:ext cx="3175" cy="3175"/>
              </a:xfrm>
              <a:custGeom>
                <a:avLst/>
                <a:gdLst>
                  <a:gd name="T0" fmla="*/ 2 w 2"/>
                  <a:gd name="T1" fmla="*/ 0 h 2"/>
                  <a:gd name="T2" fmla="*/ 0 w 2"/>
                  <a:gd name="T3" fmla="*/ 2 h 2"/>
                  <a:gd name="T4" fmla="*/ 2 w 2"/>
                  <a:gd name="T5" fmla="*/ 0 h 2"/>
                  <a:gd name="T6" fmla="*/ 2 w 2"/>
                  <a:gd name="T7" fmla="*/ 0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0" y="2"/>
                    </a:lnTo>
                    <a:lnTo>
                      <a:pt x="2" y="0"/>
                    </a:lnTo>
                    <a:lnTo>
                      <a:pt x="2"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1" name="Freeform 530"/>
              <p:cNvSpPr>
                <a:spLocks/>
              </p:cNvSpPr>
              <p:nvPr/>
            </p:nvSpPr>
            <p:spPr bwMode="auto">
              <a:xfrm>
                <a:off x="5145088" y="2589213"/>
                <a:ext cx="9525" cy="6350"/>
              </a:xfrm>
              <a:custGeom>
                <a:avLst/>
                <a:gdLst>
                  <a:gd name="T0" fmla="*/ 0 w 6"/>
                  <a:gd name="T1" fmla="*/ 2 h 4"/>
                  <a:gd name="T2" fmla="*/ 0 w 6"/>
                  <a:gd name="T3" fmla="*/ 2 h 4"/>
                  <a:gd name="T4" fmla="*/ 0 w 6"/>
                  <a:gd name="T5" fmla="*/ 2 h 4"/>
                  <a:gd name="T6" fmla="*/ 6 w 6"/>
                  <a:gd name="T7" fmla="*/ 0 h 4"/>
                  <a:gd name="T8" fmla="*/ 6 w 6"/>
                  <a:gd name="T9" fmla="*/ 0 h 4"/>
                  <a:gd name="T10" fmla="*/ 6 w 6"/>
                  <a:gd name="T11" fmla="*/ 0 h 4"/>
                  <a:gd name="T12" fmla="*/ 6 w 6"/>
                  <a:gd name="T13" fmla="*/ 4 h 4"/>
                  <a:gd name="T14" fmla="*/ 4 w 6"/>
                  <a:gd name="T15" fmla="*/ 4 h 4"/>
                  <a:gd name="T16" fmla="*/ 4 w 6"/>
                  <a:gd name="T17" fmla="*/ 4 h 4"/>
                  <a:gd name="T18" fmla="*/ 4 w 6"/>
                  <a:gd name="T19" fmla="*/ 2 h 4"/>
                  <a:gd name="T20" fmla="*/ 4 w 6"/>
                  <a:gd name="T21" fmla="*/ 2 h 4"/>
                  <a:gd name="T22" fmla="*/ 4 w 6"/>
                  <a:gd name="T23" fmla="*/ 0 h 4"/>
                  <a:gd name="T24" fmla="*/ 2 w 6"/>
                  <a:gd name="T25" fmla="*/ 0 h 4"/>
                  <a:gd name="T26" fmla="*/ 2 w 6"/>
                  <a:gd name="T27" fmla="*/ 2 h 4"/>
                  <a:gd name="T28" fmla="*/ 2 w 6"/>
                  <a:gd name="T29" fmla="*/ 2 h 4"/>
                  <a:gd name="T30" fmla="*/ 0 w 6"/>
                  <a:gd name="T31" fmla="*/ 2 h 4"/>
                  <a:gd name="T32" fmla="*/ 0 w 6"/>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
                    <a:moveTo>
                      <a:pt x="0" y="2"/>
                    </a:moveTo>
                    <a:lnTo>
                      <a:pt x="0" y="2"/>
                    </a:lnTo>
                    <a:lnTo>
                      <a:pt x="0" y="2"/>
                    </a:lnTo>
                    <a:lnTo>
                      <a:pt x="6" y="0"/>
                    </a:lnTo>
                    <a:lnTo>
                      <a:pt x="6" y="0"/>
                    </a:lnTo>
                    <a:lnTo>
                      <a:pt x="6" y="0"/>
                    </a:lnTo>
                    <a:lnTo>
                      <a:pt x="6" y="4"/>
                    </a:lnTo>
                    <a:lnTo>
                      <a:pt x="4" y="4"/>
                    </a:lnTo>
                    <a:lnTo>
                      <a:pt x="4" y="4"/>
                    </a:lnTo>
                    <a:lnTo>
                      <a:pt x="4" y="2"/>
                    </a:lnTo>
                    <a:lnTo>
                      <a:pt x="4" y="2"/>
                    </a:lnTo>
                    <a:lnTo>
                      <a:pt x="4" y="0"/>
                    </a:lnTo>
                    <a:lnTo>
                      <a:pt x="2" y="0"/>
                    </a:lnTo>
                    <a:lnTo>
                      <a:pt x="2" y="2"/>
                    </a:lnTo>
                    <a:lnTo>
                      <a:pt x="2" y="2"/>
                    </a:lnTo>
                    <a:lnTo>
                      <a:pt x="0"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2" name="Freeform 531"/>
              <p:cNvSpPr>
                <a:spLocks/>
              </p:cNvSpPr>
              <p:nvPr/>
            </p:nvSpPr>
            <p:spPr bwMode="auto">
              <a:xfrm>
                <a:off x="5157788" y="2586038"/>
                <a:ext cx="3175" cy="6350"/>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2 h 4"/>
                  <a:gd name="T12" fmla="*/ 0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0" y="4"/>
                    </a:lnTo>
                    <a:lnTo>
                      <a:pt x="0" y="4"/>
                    </a:lnTo>
                    <a:lnTo>
                      <a:pt x="0" y="4"/>
                    </a:lnTo>
                    <a:lnTo>
                      <a:pt x="0" y="2"/>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3" name="Freeform 532"/>
              <p:cNvSpPr>
                <a:spLocks/>
              </p:cNvSpPr>
              <p:nvPr/>
            </p:nvSpPr>
            <p:spPr bwMode="auto">
              <a:xfrm>
                <a:off x="5164138" y="2586038"/>
                <a:ext cx="3175" cy="6350"/>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4 h 4"/>
                  <a:gd name="T12" fmla="*/ 0 w 2"/>
                  <a:gd name="T13" fmla="*/ 4 h 4"/>
                  <a:gd name="T14" fmla="*/ 0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0"/>
                    </a:lnTo>
                    <a:lnTo>
                      <a:pt x="0" y="4"/>
                    </a:lnTo>
                    <a:lnTo>
                      <a:pt x="0" y="4"/>
                    </a:lnTo>
                    <a:lnTo>
                      <a:pt x="0" y="4"/>
                    </a:lnTo>
                    <a:lnTo>
                      <a:pt x="0" y="4"/>
                    </a:lnTo>
                    <a:lnTo>
                      <a:pt x="0" y="4"/>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4" name="Freeform 533"/>
              <p:cNvSpPr>
                <a:spLocks/>
              </p:cNvSpPr>
              <p:nvPr/>
            </p:nvSpPr>
            <p:spPr bwMode="auto">
              <a:xfrm>
                <a:off x="5170488" y="2589213"/>
                <a:ext cx="6350" cy="3175"/>
              </a:xfrm>
              <a:custGeom>
                <a:avLst/>
                <a:gdLst>
                  <a:gd name="T0" fmla="*/ 4 w 4"/>
                  <a:gd name="T1" fmla="*/ 0 h 2"/>
                  <a:gd name="T2" fmla="*/ 4 w 4"/>
                  <a:gd name="T3" fmla="*/ 0 h 2"/>
                  <a:gd name="T4" fmla="*/ 0 w 4"/>
                  <a:gd name="T5" fmla="*/ 2 h 2"/>
                  <a:gd name="T6" fmla="*/ 2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4" y="0"/>
                    </a:lnTo>
                    <a:lnTo>
                      <a:pt x="0" y="2"/>
                    </a:lnTo>
                    <a:lnTo>
                      <a:pt x="2"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5" name="Freeform 534"/>
              <p:cNvSpPr>
                <a:spLocks/>
              </p:cNvSpPr>
              <p:nvPr/>
            </p:nvSpPr>
            <p:spPr bwMode="auto">
              <a:xfrm>
                <a:off x="5173663" y="2592388"/>
                <a:ext cx="47625" cy="34925"/>
              </a:xfrm>
              <a:custGeom>
                <a:avLst/>
                <a:gdLst>
                  <a:gd name="T0" fmla="*/ 0 w 30"/>
                  <a:gd name="T1" fmla="*/ 2 h 22"/>
                  <a:gd name="T2" fmla="*/ 0 w 30"/>
                  <a:gd name="T3" fmla="*/ 2 h 22"/>
                  <a:gd name="T4" fmla="*/ 0 w 30"/>
                  <a:gd name="T5" fmla="*/ 2 h 22"/>
                  <a:gd name="T6" fmla="*/ 6 w 30"/>
                  <a:gd name="T7" fmla="*/ 0 h 22"/>
                  <a:gd name="T8" fmla="*/ 6 w 30"/>
                  <a:gd name="T9" fmla="*/ 0 h 22"/>
                  <a:gd name="T10" fmla="*/ 10 w 30"/>
                  <a:gd name="T11" fmla="*/ 2 h 22"/>
                  <a:gd name="T12" fmla="*/ 10 w 30"/>
                  <a:gd name="T13" fmla="*/ 2 h 22"/>
                  <a:gd name="T14" fmla="*/ 12 w 30"/>
                  <a:gd name="T15" fmla="*/ 0 h 22"/>
                  <a:gd name="T16" fmla="*/ 12 w 30"/>
                  <a:gd name="T17" fmla="*/ 0 h 22"/>
                  <a:gd name="T18" fmla="*/ 24 w 30"/>
                  <a:gd name="T19" fmla="*/ 4 h 22"/>
                  <a:gd name="T20" fmla="*/ 24 w 30"/>
                  <a:gd name="T21" fmla="*/ 4 h 22"/>
                  <a:gd name="T22" fmla="*/ 26 w 30"/>
                  <a:gd name="T23" fmla="*/ 8 h 22"/>
                  <a:gd name="T24" fmla="*/ 30 w 30"/>
                  <a:gd name="T25" fmla="*/ 10 h 22"/>
                  <a:gd name="T26" fmla="*/ 30 w 30"/>
                  <a:gd name="T27" fmla="*/ 10 h 22"/>
                  <a:gd name="T28" fmla="*/ 26 w 30"/>
                  <a:gd name="T29" fmla="*/ 14 h 22"/>
                  <a:gd name="T30" fmla="*/ 26 w 30"/>
                  <a:gd name="T31" fmla="*/ 14 h 22"/>
                  <a:gd name="T32" fmla="*/ 26 w 30"/>
                  <a:gd name="T33" fmla="*/ 14 h 22"/>
                  <a:gd name="T34" fmla="*/ 24 w 30"/>
                  <a:gd name="T35" fmla="*/ 12 h 22"/>
                  <a:gd name="T36" fmla="*/ 22 w 30"/>
                  <a:gd name="T37" fmla="*/ 14 h 22"/>
                  <a:gd name="T38" fmla="*/ 22 w 30"/>
                  <a:gd name="T39" fmla="*/ 14 h 22"/>
                  <a:gd name="T40" fmla="*/ 16 w 30"/>
                  <a:gd name="T41" fmla="*/ 22 h 22"/>
                  <a:gd name="T42" fmla="*/ 16 w 30"/>
                  <a:gd name="T43" fmla="*/ 22 h 22"/>
                  <a:gd name="T44" fmla="*/ 16 w 30"/>
                  <a:gd name="T45" fmla="*/ 20 h 22"/>
                  <a:gd name="T46" fmla="*/ 16 w 30"/>
                  <a:gd name="T47" fmla="*/ 20 h 22"/>
                  <a:gd name="T48" fmla="*/ 18 w 30"/>
                  <a:gd name="T49" fmla="*/ 18 h 22"/>
                  <a:gd name="T50" fmla="*/ 18 w 30"/>
                  <a:gd name="T51" fmla="*/ 18 h 22"/>
                  <a:gd name="T52" fmla="*/ 22 w 30"/>
                  <a:gd name="T53" fmla="*/ 12 h 22"/>
                  <a:gd name="T54" fmla="*/ 22 w 30"/>
                  <a:gd name="T55" fmla="*/ 10 h 22"/>
                  <a:gd name="T56" fmla="*/ 22 w 30"/>
                  <a:gd name="T57" fmla="*/ 10 h 22"/>
                  <a:gd name="T58" fmla="*/ 22 w 30"/>
                  <a:gd name="T59" fmla="*/ 10 h 22"/>
                  <a:gd name="T60" fmla="*/ 20 w 30"/>
                  <a:gd name="T61" fmla="*/ 10 h 22"/>
                  <a:gd name="T62" fmla="*/ 20 w 30"/>
                  <a:gd name="T63" fmla="*/ 10 h 22"/>
                  <a:gd name="T64" fmla="*/ 14 w 30"/>
                  <a:gd name="T65" fmla="*/ 16 h 22"/>
                  <a:gd name="T66" fmla="*/ 14 w 30"/>
                  <a:gd name="T67" fmla="*/ 18 h 22"/>
                  <a:gd name="T68" fmla="*/ 14 w 30"/>
                  <a:gd name="T69" fmla="*/ 18 h 22"/>
                  <a:gd name="T70" fmla="*/ 12 w 30"/>
                  <a:gd name="T71" fmla="*/ 12 h 22"/>
                  <a:gd name="T72" fmla="*/ 6 w 30"/>
                  <a:gd name="T73" fmla="*/ 8 h 22"/>
                  <a:gd name="T74" fmla="*/ 8 w 30"/>
                  <a:gd name="T75" fmla="*/ 6 h 22"/>
                  <a:gd name="T76" fmla="*/ 8 w 30"/>
                  <a:gd name="T77" fmla="*/ 6 h 22"/>
                  <a:gd name="T78" fmla="*/ 8 w 30"/>
                  <a:gd name="T79" fmla="*/ 4 h 22"/>
                  <a:gd name="T80" fmla="*/ 8 w 30"/>
                  <a:gd name="T81" fmla="*/ 4 h 22"/>
                  <a:gd name="T82" fmla="*/ 6 w 30"/>
                  <a:gd name="T83" fmla="*/ 2 h 22"/>
                  <a:gd name="T84" fmla="*/ 6 w 30"/>
                  <a:gd name="T85" fmla="*/ 2 h 22"/>
                  <a:gd name="T86" fmla="*/ 6 w 30"/>
                  <a:gd name="T87" fmla="*/ 4 h 22"/>
                  <a:gd name="T88" fmla="*/ 4 w 30"/>
                  <a:gd name="T89" fmla="*/ 4 h 22"/>
                  <a:gd name="T90" fmla="*/ 4 w 30"/>
                  <a:gd name="T91" fmla="*/ 6 h 22"/>
                  <a:gd name="T92" fmla="*/ 4 w 30"/>
                  <a:gd name="T93" fmla="*/ 6 h 22"/>
                  <a:gd name="T94" fmla="*/ 4 w 30"/>
                  <a:gd name="T95" fmla="*/ 4 h 22"/>
                  <a:gd name="T96" fmla="*/ 6 w 30"/>
                  <a:gd name="T97" fmla="*/ 4 h 22"/>
                  <a:gd name="T98" fmla="*/ 6 w 30"/>
                  <a:gd name="T99" fmla="*/ 4 h 22"/>
                  <a:gd name="T100" fmla="*/ 6 w 30"/>
                  <a:gd name="T101" fmla="*/ 4 h 22"/>
                  <a:gd name="T102" fmla="*/ 4 w 30"/>
                  <a:gd name="T103" fmla="*/ 2 h 22"/>
                  <a:gd name="T104" fmla="*/ 2 w 30"/>
                  <a:gd name="T105" fmla="*/ 2 h 22"/>
                  <a:gd name="T106" fmla="*/ 2 w 30"/>
                  <a:gd name="T107" fmla="*/ 4 h 22"/>
                  <a:gd name="T108" fmla="*/ 0 w 30"/>
                  <a:gd name="T10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 h="22">
                    <a:moveTo>
                      <a:pt x="0" y="2"/>
                    </a:moveTo>
                    <a:lnTo>
                      <a:pt x="0" y="2"/>
                    </a:lnTo>
                    <a:lnTo>
                      <a:pt x="0" y="2"/>
                    </a:lnTo>
                    <a:lnTo>
                      <a:pt x="6" y="0"/>
                    </a:lnTo>
                    <a:lnTo>
                      <a:pt x="6" y="0"/>
                    </a:lnTo>
                    <a:lnTo>
                      <a:pt x="10" y="2"/>
                    </a:lnTo>
                    <a:lnTo>
                      <a:pt x="10" y="2"/>
                    </a:lnTo>
                    <a:lnTo>
                      <a:pt x="12" y="0"/>
                    </a:lnTo>
                    <a:lnTo>
                      <a:pt x="12" y="0"/>
                    </a:lnTo>
                    <a:lnTo>
                      <a:pt x="24" y="4"/>
                    </a:lnTo>
                    <a:lnTo>
                      <a:pt x="24" y="4"/>
                    </a:lnTo>
                    <a:lnTo>
                      <a:pt x="26" y="8"/>
                    </a:lnTo>
                    <a:lnTo>
                      <a:pt x="30" y="10"/>
                    </a:lnTo>
                    <a:lnTo>
                      <a:pt x="30" y="10"/>
                    </a:lnTo>
                    <a:lnTo>
                      <a:pt x="26" y="14"/>
                    </a:lnTo>
                    <a:lnTo>
                      <a:pt x="26" y="14"/>
                    </a:lnTo>
                    <a:lnTo>
                      <a:pt x="26" y="14"/>
                    </a:lnTo>
                    <a:lnTo>
                      <a:pt x="24" y="12"/>
                    </a:lnTo>
                    <a:lnTo>
                      <a:pt x="22" y="14"/>
                    </a:lnTo>
                    <a:lnTo>
                      <a:pt x="22" y="14"/>
                    </a:lnTo>
                    <a:lnTo>
                      <a:pt x="16" y="22"/>
                    </a:lnTo>
                    <a:lnTo>
                      <a:pt x="16" y="22"/>
                    </a:lnTo>
                    <a:lnTo>
                      <a:pt x="16" y="20"/>
                    </a:lnTo>
                    <a:lnTo>
                      <a:pt x="16" y="20"/>
                    </a:lnTo>
                    <a:lnTo>
                      <a:pt x="18" y="18"/>
                    </a:lnTo>
                    <a:lnTo>
                      <a:pt x="18" y="18"/>
                    </a:lnTo>
                    <a:lnTo>
                      <a:pt x="22" y="12"/>
                    </a:lnTo>
                    <a:lnTo>
                      <a:pt x="22" y="10"/>
                    </a:lnTo>
                    <a:lnTo>
                      <a:pt x="22" y="10"/>
                    </a:lnTo>
                    <a:lnTo>
                      <a:pt x="22" y="10"/>
                    </a:lnTo>
                    <a:lnTo>
                      <a:pt x="20" y="10"/>
                    </a:lnTo>
                    <a:lnTo>
                      <a:pt x="20" y="10"/>
                    </a:lnTo>
                    <a:lnTo>
                      <a:pt x="14" y="16"/>
                    </a:lnTo>
                    <a:lnTo>
                      <a:pt x="14" y="18"/>
                    </a:lnTo>
                    <a:lnTo>
                      <a:pt x="14" y="18"/>
                    </a:lnTo>
                    <a:lnTo>
                      <a:pt x="12" y="12"/>
                    </a:lnTo>
                    <a:lnTo>
                      <a:pt x="6" y="8"/>
                    </a:lnTo>
                    <a:lnTo>
                      <a:pt x="8" y="6"/>
                    </a:lnTo>
                    <a:lnTo>
                      <a:pt x="8" y="6"/>
                    </a:lnTo>
                    <a:lnTo>
                      <a:pt x="8" y="4"/>
                    </a:lnTo>
                    <a:lnTo>
                      <a:pt x="8" y="4"/>
                    </a:lnTo>
                    <a:lnTo>
                      <a:pt x="6" y="2"/>
                    </a:lnTo>
                    <a:lnTo>
                      <a:pt x="6" y="2"/>
                    </a:lnTo>
                    <a:lnTo>
                      <a:pt x="6" y="4"/>
                    </a:lnTo>
                    <a:lnTo>
                      <a:pt x="4" y="4"/>
                    </a:lnTo>
                    <a:lnTo>
                      <a:pt x="4" y="6"/>
                    </a:lnTo>
                    <a:lnTo>
                      <a:pt x="4" y="6"/>
                    </a:lnTo>
                    <a:lnTo>
                      <a:pt x="4" y="4"/>
                    </a:lnTo>
                    <a:lnTo>
                      <a:pt x="6" y="4"/>
                    </a:lnTo>
                    <a:lnTo>
                      <a:pt x="6" y="4"/>
                    </a:lnTo>
                    <a:lnTo>
                      <a:pt x="6" y="4"/>
                    </a:lnTo>
                    <a:lnTo>
                      <a:pt x="4" y="2"/>
                    </a:lnTo>
                    <a:lnTo>
                      <a:pt x="2" y="2"/>
                    </a:lnTo>
                    <a:lnTo>
                      <a:pt x="2" y="4"/>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6" name="Freeform 535"/>
              <p:cNvSpPr>
                <a:spLocks/>
              </p:cNvSpPr>
              <p:nvPr/>
            </p:nvSpPr>
            <p:spPr bwMode="auto">
              <a:xfrm>
                <a:off x="5167313" y="2617788"/>
                <a:ext cx="28575" cy="38100"/>
              </a:xfrm>
              <a:custGeom>
                <a:avLst/>
                <a:gdLst>
                  <a:gd name="T0" fmla="*/ 4 w 18"/>
                  <a:gd name="T1" fmla="*/ 0 h 24"/>
                  <a:gd name="T2" fmla="*/ 4 w 18"/>
                  <a:gd name="T3" fmla="*/ 0 h 24"/>
                  <a:gd name="T4" fmla="*/ 10 w 18"/>
                  <a:gd name="T5" fmla="*/ 2 h 24"/>
                  <a:gd name="T6" fmla="*/ 10 w 18"/>
                  <a:gd name="T7" fmla="*/ 2 h 24"/>
                  <a:gd name="T8" fmla="*/ 14 w 18"/>
                  <a:gd name="T9" fmla="*/ 6 h 24"/>
                  <a:gd name="T10" fmla="*/ 18 w 18"/>
                  <a:gd name="T11" fmla="*/ 12 h 24"/>
                  <a:gd name="T12" fmla="*/ 18 w 18"/>
                  <a:gd name="T13" fmla="*/ 12 h 24"/>
                  <a:gd name="T14" fmla="*/ 18 w 18"/>
                  <a:gd name="T15" fmla="*/ 12 h 24"/>
                  <a:gd name="T16" fmla="*/ 16 w 18"/>
                  <a:gd name="T17" fmla="*/ 20 h 24"/>
                  <a:gd name="T18" fmla="*/ 16 w 18"/>
                  <a:gd name="T19" fmla="*/ 20 h 24"/>
                  <a:gd name="T20" fmla="*/ 14 w 18"/>
                  <a:gd name="T21" fmla="*/ 18 h 24"/>
                  <a:gd name="T22" fmla="*/ 12 w 18"/>
                  <a:gd name="T23" fmla="*/ 18 h 24"/>
                  <a:gd name="T24" fmla="*/ 12 w 18"/>
                  <a:gd name="T25" fmla="*/ 18 h 24"/>
                  <a:gd name="T26" fmla="*/ 8 w 18"/>
                  <a:gd name="T27" fmla="*/ 24 h 24"/>
                  <a:gd name="T28" fmla="*/ 8 w 18"/>
                  <a:gd name="T29" fmla="*/ 22 h 24"/>
                  <a:gd name="T30" fmla="*/ 8 w 18"/>
                  <a:gd name="T31" fmla="*/ 22 h 24"/>
                  <a:gd name="T32" fmla="*/ 8 w 18"/>
                  <a:gd name="T33" fmla="*/ 22 h 24"/>
                  <a:gd name="T34" fmla="*/ 8 w 18"/>
                  <a:gd name="T35" fmla="*/ 22 h 24"/>
                  <a:gd name="T36" fmla="*/ 14 w 18"/>
                  <a:gd name="T37" fmla="*/ 16 h 24"/>
                  <a:gd name="T38" fmla="*/ 14 w 18"/>
                  <a:gd name="T39" fmla="*/ 14 h 24"/>
                  <a:gd name="T40" fmla="*/ 14 w 18"/>
                  <a:gd name="T41" fmla="*/ 14 h 24"/>
                  <a:gd name="T42" fmla="*/ 12 w 18"/>
                  <a:gd name="T43" fmla="*/ 14 h 24"/>
                  <a:gd name="T44" fmla="*/ 12 w 18"/>
                  <a:gd name="T45" fmla="*/ 14 h 24"/>
                  <a:gd name="T46" fmla="*/ 12 w 18"/>
                  <a:gd name="T47" fmla="*/ 14 h 24"/>
                  <a:gd name="T48" fmla="*/ 6 w 18"/>
                  <a:gd name="T49" fmla="*/ 18 h 24"/>
                  <a:gd name="T50" fmla="*/ 6 w 18"/>
                  <a:gd name="T51" fmla="*/ 16 h 24"/>
                  <a:gd name="T52" fmla="*/ 6 w 18"/>
                  <a:gd name="T53" fmla="*/ 16 h 24"/>
                  <a:gd name="T54" fmla="*/ 8 w 18"/>
                  <a:gd name="T55" fmla="*/ 16 h 24"/>
                  <a:gd name="T56" fmla="*/ 8 w 18"/>
                  <a:gd name="T57" fmla="*/ 16 h 24"/>
                  <a:gd name="T58" fmla="*/ 12 w 18"/>
                  <a:gd name="T59" fmla="*/ 12 h 24"/>
                  <a:gd name="T60" fmla="*/ 14 w 18"/>
                  <a:gd name="T61" fmla="*/ 10 h 24"/>
                  <a:gd name="T62" fmla="*/ 14 w 18"/>
                  <a:gd name="T63" fmla="*/ 10 h 24"/>
                  <a:gd name="T64" fmla="*/ 12 w 18"/>
                  <a:gd name="T65" fmla="*/ 10 h 24"/>
                  <a:gd name="T66" fmla="*/ 10 w 18"/>
                  <a:gd name="T67" fmla="*/ 10 h 24"/>
                  <a:gd name="T68" fmla="*/ 10 w 18"/>
                  <a:gd name="T69" fmla="*/ 10 h 24"/>
                  <a:gd name="T70" fmla="*/ 6 w 18"/>
                  <a:gd name="T71" fmla="*/ 14 h 24"/>
                  <a:gd name="T72" fmla="*/ 6 w 18"/>
                  <a:gd name="T73" fmla="*/ 14 h 24"/>
                  <a:gd name="T74" fmla="*/ 6 w 18"/>
                  <a:gd name="T75" fmla="*/ 14 h 24"/>
                  <a:gd name="T76" fmla="*/ 4 w 18"/>
                  <a:gd name="T77" fmla="*/ 10 h 24"/>
                  <a:gd name="T78" fmla="*/ 2 w 18"/>
                  <a:gd name="T79" fmla="*/ 8 h 24"/>
                  <a:gd name="T80" fmla="*/ 2 w 18"/>
                  <a:gd name="T81" fmla="*/ 8 h 24"/>
                  <a:gd name="T82" fmla="*/ 6 w 18"/>
                  <a:gd name="T83" fmla="*/ 6 h 24"/>
                  <a:gd name="T84" fmla="*/ 6 w 18"/>
                  <a:gd name="T85" fmla="*/ 4 h 24"/>
                  <a:gd name="T86" fmla="*/ 6 w 18"/>
                  <a:gd name="T87" fmla="*/ 4 h 24"/>
                  <a:gd name="T88" fmla="*/ 6 w 18"/>
                  <a:gd name="T89" fmla="*/ 4 h 24"/>
                  <a:gd name="T90" fmla="*/ 4 w 18"/>
                  <a:gd name="T91" fmla="*/ 4 h 24"/>
                  <a:gd name="T92" fmla="*/ 4 w 18"/>
                  <a:gd name="T93" fmla="*/ 4 h 24"/>
                  <a:gd name="T94" fmla="*/ 2 w 18"/>
                  <a:gd name="T95" fmla="*/ 6 h 24"/>
                  <a:gd name="T96" fmla="*/ 2 w 18"/>
                  <a:gd name="T97" fmla="*/ 6 h 24"/>
                  <a:gd name="T98" fmla="*/ 0 w 18"/>
                  <a:gd name="T99" fmla="*/ 6 h 24"/>
                  <a:gd name="T100" fmla="*/ 0 w 18"/>
                  <a:gd name="T101" fmla="*/ 4 h 24"/>
                  <a:gd name="T102" fmla="*/ 2 w 18"/>
                  <a:gd name="T103" fmla="*/ 4 h 24"/>
                  <a:gd name="T104" fmla="*/ 2 w 18"/>
                  <a:gd name="T105" fmla="*/ 4 h 24"/>
                  <a:gd name="T106" fmla="*/ 4 w 18"/>
                  <a:gd name="T107" fmla="*/ 2 h 24"/>
                  <a:gd name="T108" fmla="*/ 4 w 18"/>
                  <a:gd name="T109" fmla="*/ 2 h 24"/>
                  <a:gd name="T110" fmla="*/ 2 w 18"/>
                  <a:gd name="T111" fmla="*/ 0 h 24"/>
                  <a:gd name="T112" fmla="*/ 2 w 18"/>
                  <a:gd name="T113" fmla="*/ 0 h 24"/>
                  <a:gd name="T114" fmla="*/ 0 w 18"/>
                  <a:gd name="T115" fmla="*/ 2 h 24"/>
                  <a:gd name="T116" fmla="*/ 2 w 18"/>
                  <a:gd name="T117" fmla="*/ 0 h 24"/>
                  <a:gd name="T118" fmla="*/ 2 w 18"/>
                  <a:gd name="T119" fmla="*/ 0 h 24"/>
                  <a:gd name="T120" fmla="*/ 4 w 18"/>
                  <a:gd name="T1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 h="24">
                    <a:moveTo>
                      <a:pt x="4" y="0"/>
                    </a:moveTo>
                    <a:lnTo>
                      <a:pt x="4" y="0"/>
                    </a:lnTo>
                    <a:lnTo>
                      <a:pt x="10" y="2"/>
                    </a:lnTo>
                    <a:lnTo>
                      <a:pt x="10" y="2"/>
                    </a:lnTo>
                    <a:lnTo>
                      <a:pt x="14" y="6"/>
                    </a:lnTo>
                    <a:lnTo>
                      <a:pt x="18" y="12"/>
                    </a:lnTo>
                    <a:lnTo>
                      <a:pt x="18" y="12"/>
                    </a:lnTo>
                    <a:lnTo>
                      <a:pt x="18" y="12"/>
                    </a:lnTo>
                    <a:lnTo>
                      <a:pt x="16" y="20"/>
                    </a:lnTo>
                    <a:lnTo>
                      <a:pt x="16" y="20"/>
                    </a:lnTo>
                    <a:lnTo>
                      <a:pt x="14" y="18"/>
                    </a:lnTo>
                    <a:lnTo>
                      <a:pt x="12" y="18"/>
                    </a:lnTo>
                    <a:lnTo>
                      <a:pt x="12" y="18"/>
                    </a:lnTo>
                    <a:lnTo>
                      <a:pt x="8" y="24"/>
                    </a:lnTo>
                    <a:lnTo>
                      <a:pt x="8" y="22"/>
                    </a:lnTo>
                    <a:lnTo>
                      <a:pt x="8" y="22"/>
                    </a:lnTo>
                    <a:lnTo>
                      <a:pt x="8" y="22"/>
                    </a:lnTo>
                    <a:lnTo>
                      <a:pt x="8" y="22"/>
                    </a:lnTo>
                    <a:lnTo>
                      <a:pt x="14" y="16"/>
                    </a:lnTo>
                    <a:lnTo>
                      <a:pt x="14" y="14"/>
                    </a:lnTo>
                    <a:lnTo>
                      <a:pt x="14" y="14"/>
                    </a:lnTo>
                    <a:lnTo>
                      <a:pt x="12" y="14"/>
                    </a:lnTo>
                    <a:lnTo>
                      <a:pt x="12" y="14"/>
                    </a:lnTo>
                    <a:lnTo>
                      <a:pt x="12" y="14"/>
                    </a:lnTo>
                    <a:lnTo>
                      <a:pt x="6" y="18"/>
                    </a:lnTo>
                    <a:lnTo>
                      <a:pt x="6" y="16"/>
                    </a:lnTo>
                    <a:lnTo>
                      <a:pt x="6" y="16"/>
                    </a:lnTo>
                    <a:lnTo>
                      <a:pt x="8" y="16"/>
                    </a:lnTo>
                    <a:lnTo>
                      <a:pt x="8" y="16"/>
                    </a:lnTo>
                    <a:lnTo>
                      <a:pt x="12" y="12"/>
                    </a:lnTo>
                    <a:lnTo>
                      <a:pt x="14" y="10"/>
                    </a:lnTo>
                    <a:lnTo>
                      <a:pt x="14" y="10"/>
                    </a:lnTo>
                    <a:lnTo>
                      <a:pt x="12" y="10"/>
                    </a:lnTo>
                    <a:lnTo>
                      <a:pt x="10" y="10"/>
                    </a:lnTo>
                    <a:lnTo>
                      <a:pt x="10" y="10"/>
                    </a:lnTo>
                    <a:lnTo>
                      <a:pt x="6" y="14"/>
                    </a:lnTo>
                    <a:lnTo>
                      <a:pt x="6" y="14"/>
                    </a:lnTo>
                    <a:lnTo>
                      <a:pt x="6" y="14"/>
                    </a:lnTo>
                    <a:lnTo>
                      <a:pt x="4" y="10"/>
                    </a:lnTo>
                    <a:lnTo>
                      <a:pt x="2" y="8"/>
                    </a:lnTo>
                    <a:lnTo>
                      <a:pt x="2" y="8"/>
                    </a:lnTo>
                    <a:lnTo>
                      <a:pt x="6" y="6"/>
                    </a:lnTo>
                    <a:lnTo>
                      <a:pt x="6" y="4"/>
                    </a:lnTo>
                    <a:lnTo>
                      <a:pt x="6" y="4"/>
                    </a:lnTo>
                    <a:lnTo>
                      <a:pt x="6" y="4"/>
                    </a:lnTo>
                    <a:lnTo>
                      <a:pt x="4" y="4"/>
                    </a:lnTo>
                    <a:lnTo>
                      <a:pt x="4" y="4"/>
                    </a:lnTo>
                    <a:lnTo>
                      <a:pt x="2" y="6"/>
                    </a:lnTo>
                    <a:lnTo>
                      <a:pt x="2" y="6"/>
                    </a:lnTo>
                    <a:lnTo>
                      <a:pt x="0" y="6"/>
                    </a:lnTo>
                    <a:lnTo>
                      <a:pt x="0" y="4"/>
                    </a:lnTo>
                    <a:lnTo>
                      <a:pt x="2" y="4"/>
                    </a:lnTo>
                    <a:lnTo>
                      <a:pt x="2" y="4"/>
                    </a:lnTo>
                    <a:lnTo>
                      <a:pt x="4" y="2"/>
                    </a:lnTo>
                    <a:lnTo>
                      <a:pt x="4" y="2"/>
                    </a:lnTo>
                    <a:lnTo>
                      <a:pt x="2" y="0"/>
                    </a:lnTo>
                    <a:lnTo>
                      <a:pt x="2" y="0"/>
                    </a:lnTo>
                    <a:lnTo>
                      <a:pt x="0" y="2"/>
                    </a:lnTo>
                    <a:lnTo>
                      <a:pt x="2" y="0"/>
                    </a:lnTo>
                    <a:lnTo>
                      <a:pt x="2"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7" name="Freeform 536"/>
              <p:cNvSpPr>
                <a:spLocks/>
              </p:cNvSpPr>
              <p:nvPr/>
            </p:nvSpPr>
            <p:spPr bwMode="auto">
              <a:xfrm>
                <a:off x="5072063" y="2662238"/>
                <a:ext cx="171450" cy="117475"/>
              </a:xfrm>
              <a:custGeom>
                <a:avLst/>
                <a:gdLst>
                  <a:gd name="T0" fmla="*/ 4 w 108"/>
                  <a:gd name="T1" fmla="*/ 44 h 74"/>
                  <a:gd name="T2" fmla="*/ 10 w 108"/>
                  <a:gd name="T3" fmla="*/ 42 h 74"/>
                  <a:gd name="T4" fmla="*/ 22 w 108"/>
                  <a:gd name="T5" fmla="*/ 30 h 74"/>
                  <a:gd name="T6" fmla="*/ 26 w 108"/>
                  <a:gd name="T7" fmla="*/ 12 h 74"/>
                  <a:gd name="T8" fmla="*/ 48 w 108"/>
                  <a:gd name="T9" fmla="*/ 8 h 74"/>
                  <a:gd name="T10" fmla="*/ 60 w 108"/>
                  <a:gd name="T11" fmla="*/ 4 h 74"/>
                  <a:gd name="T12" fmla="*/ 66 w 108"/>
                  <a:gd name="T13" fmla="*/ 2 h 74"/>
                  <a:gd name="T14" fmla="*/ 68 w 108"/>
                  <a:gd name="T15" fmla="*/ 2 h 74"/>
                  <a:gd name="T16" fmla="*/ 74 w 108"/>
                  <a:gd name="T17" fmla="*/ 0 h 74"/>
                  <a:gd name="T18" fmla="*/ 72 w 108"/>
                  <a:gd name="T19" fmla="*/ 2 h 74"/>
                  <a:gd name="T20" fmla="*/ 70 w 108"/>
                  <a:gd name="T21" fmla="*/ 2 h 74"/>
                  <a:gd name="T22" fmla="*/ 70 w 108"/>
                  <a:gd name="T23" fmla="*/ 4 h 74"/>
                  <a:gd name="T24" fmla="*/ 70 w 108"/>
                  <a:gd name="T25" fmla="*/ 6 h 74"/>
                  <a:gd name="T26" fmla="*/ 74 w 108"/>
                  <a:gd name="T27" fmla="*/ 18 h 74"/>
                  <a:gd name="T28" fmla="*/ 76 w 108"/>
                  <a:gd name="T29" fmla="*/ 18 h 74"/>
                  <a:gd name="T30" fmla="*/ 78 w 108"/>
                  <a:gd name="T31" fmla="*/ 16 h 74"/>
                  <a:gd name="T32" fmla="*/ 74 w 108"/>
                  <a:gd name="T33" fmla="*/ 10 h 74"/>
                  <a:gd name="T34" fmla="*/ 76 w 108"/>
                  <a:gd name="T35" fmla="*/ 10 h 74"/>
                  <a:gd name="T36" fmla="*/ 76 w 108"/>
                  <a:gd name="T37" fmla="*/ 12 h 74"/>
                  <a:gd name="T38" fmla="*/ 80 w 108"/>
                  <a:gd name="T39" fmla="*/ 14 h 74"/>
                  <a:gd name="T40" fmla="*/ 80 w 108"/>
                  <a:gd name="T41" fmla="*/ 14 h 74"/>
                  <a:gd name="T42" fmla="*/ 80 w 108"/>
                  <a:gd name="T43" fmla="*/ 16 h 74"/>
                  <a:gd name="T44" fmla="*/ 82 w 108"/>
                  <a:gd name="T45" fmla="*/ 20 h 74"/>
                  <a:gd name="T46" fmla="*/ 88 w 108"/>
                  <a:gd name="T47" fmla="*/ 34 h 74"/>
                  <a:gd name="T48" fmla="*/ 86 w 108"/>
                  <a:gd name="T49" fmla="*/ 34 h 74"/>
                  <a:gd name="T50" fmla="*/ 98 w 108"/>
                  <a:gd name="T51" fmla="*/ 56 h 74"/>
                  <a:gd name="T52" fmla="*/ 100 w 108"/>
                  <a:gd name="T53" fmla="*/ 58 h 74"/>
                  <a:gd name="T54" fmla="*/ 100 w 108"/>
                  <a:gd name="T55" fmla="*/ 56 h 74"/>
                  <a:gd name="T56" fmla="*/ 108 w 108"/>
                  <a:gd name="T57" fmla="*/ 62 h 74"/>
                  <a:gd name="T58" fmla="*/ 108 w 108"/>
                  <a:gd name="T59" fmla="*/ 62 h 74"/>
                  <a:gd name="T60" fmla="*/ 90 w 108"/>
                  <a:gd name="T61" fmla="*/ 70 h 74"/>
                  <a:gd name="T62" fmla="*/ 70 w 108"/>
                  <a:gd name="T63" fmla="*/ 74 h 74"/>
                  <a:gd name="T64" fmla="*/ 50 w 108"/>
                  <a:gd name="T65" fmla="*/ 74 h 74"/>
                  <a:gd name="T66" fmla="*/ 20 w 108"/>
                  <a:gd name="T67" fmla="*/ 68 h 74"/>
                  <a:gd name="T68" fmla="*/ 10 w 108"/>
                  <a:gd name="T69" fmla="*/ 62 h 74"/>
                  <a:gd name="T70" fmla="*/ 4 w 108"/>
                  <a:gd name="T71" fmla="*/ 54 h 74"/>
                  <a:gd name="T72" fmla="*/ 0 w 108"/>
                  <a:gd name="T73" fmla="*/ 50 h 74"/>
                  <a:gd name="T74" fmla="*/ 0 w 108"/>
                  <a:gd name="T75" fmla="*/ 46 h 74"/>
                  <a:gd name="T76" fmla="*/ 2 w 108"/>
                  <a:gd name="T77" fmla="*/ 46 h 74"/>
                  <a:gd name="T78" fmla="*/ 4 w 108"/>
                  <a:gd name="T79"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74">
                    <a:moveTo>
                      <a:pt x="4" y="44"/>
                    </a:moveTo>
                    <a:lnTo>
                      <a:pt x="4" y="44"/>
                    </a:lnTo>
                    <a:lnTo>
                      <a:pt x="10" y="42"/>
                    </a:lnTo>
                    <a:lnTo>
                      <a:pt x="10" y="42"/>
                    </a:lnTo>
                    <a:lnTo>
                      <a:pt x="16" y="36"/>
                    </a:lnTo>
                    <a:lnTo>
                      <a:pt x="22" y="30"/>
                    </a:lnTo>
                    <a:lnTo>
                      <a:pt x="24" y="22"/>
                    </a:lnTo>
                    <a:lnTo>
                      <a:pt x="26" y="12"/>
                    </a:lnTo>
                    <a:lnTo>
                      <a:pt x="26" y="12"/>
                    </a:lnTo>
                    <a:lnTo>
                      <a:pt x="48" y="8"/>
                    </a:lnTo>
                    <a:lnTo>
                      <a:pt x="48" y="8"/>
                    </a:lnTo>
                    <a:lnTo>
                      <a:pt x="60" y="4"/>
                    </a:lnTo>
                    <a:lnTo>
                      <a:pt x="60" y="4"/>
                    </a:lnTo>
                    <a:lnTo>
                      <a:pt x="66" y="2"/>
                    </a:lnTo>
                    <a:lnTo>
                      <a:pt x="68" y="2"/>
                    </a:lnTo>
                    <a:lnTo>
                      <a:pt x="68" y="2"/>
                    </a:lnTo>
                    <a:lnTo>
                      <a:pt x="74" y="0"/>
                    </a:lnTo>
                    <a:lnTo>
                      <a:pt x="74" y="0"/>
                    </a:lnTo>
                    <a:lnTo>
                      <a:pt x="74" y="2"/>
                    </a:lnTo>
                    <a:lnTo>
                      <a:pt x="72" y="2"/>
                    </a:lnTo>
                    <a:lnTo>
                      <a:pt x="70" y="2"/>
                    </a:lnTo>
                    <a:lnTo>
                      <a:pt x="70" y="2"/>
                    </a:lnTo>
                    <a:lnTo>
                      <a:pt x="68" y="2"/>
                    </a:lnTo>
                    <a:lnTo>
                      <a:pt x="70" y="4"/>
                    </a:lnTo>
                    <a:lnTo>
                      <a:pt x="70" y="4"/>
                    </a:lnTo>
                    <a:lnTo>
                      <a:pt x="70" y="6"/>
                    </a:lnTo>
                    <a:lnTo>
                      <a:pt x="70" y="6"/>
                    </a:lnTo>
                    <a:lnTo>
                      <a:pt x="74" y="18"/>
                    </a:lnTo>
                    <a:lnTo>
                      <a:pt x="74" y="18"/>
                    </a:lnTo>
                    <a:lnTo>
                      <a:pt x="76" y="18"/>
                    </a:lnTo>
                    <a:lnTo>
                      <a:pt x="78" y="18"/>
                    </a:lnTo>
                    <a:lnTo>
                      <a:pt x="78" y="16"/>
                    </a:lnTo>
                    <a:lnTo>
                      <a:pt x="78" y="16"/>
                    </a:lnTo>
                    <a:lnTo>
                      <a:pt x="74" y="10"/>
                    </a:lnTo>
                    <a:lnTo>
                      <a:pt x="76" y="10"/>
                    </a:lnTo>
                    <a:lnTo>
                      <a:pt x="76" y="10"/>
                    </a:lnTo>
                    <a:lnTo>
                      <a:pt x="76" y="12"/>
                    </a:lnTo>
                    <a:lnTo>
                      <a:pt x="76" y="12"/>
                    </a:lnTo>
                    <a:lnTo>
                      <a:pt x="78" y="12"/>
                    </a:lnTo>
                    <a:lnTo>
                      <a:pt x="80" y="14"/>
                    </a:lnTo>
                    <a:lnTo>
                      <a:pt x="80" y="16"/>
                    </a:lnTo>
                    <a:lnTo>
                      <a:pt x="80" y="14"/>
                    </a:lnTo>
                    <a:lnTo>
                      <a:pt x="80" y="16"/>
                    </a:lnTo>
                    <a:lnTo>
                      <a:pt x="80" y="16"/>
                    </a:lnTo>
                    <a:lnTo>
                      <a:pt x="80" y="16"/>
                    </a:lnTo>
                    <a:lnTo>
                      <a:pt x="82" y="20"/>
                    </a:lnTo>
                    <a:lnTo>
                      <a:pt x="82" y="20"/>
                    </a:lnTo>
                    <a:lnTo>
                      <a:pt x="88" y="34"/>
                    </a:lnTo>
                    <a:lnTo>
                      <a:pt x="86" y="34"/>
                    </a:lnTo>
                    <a:lnTo>
                      <a:pt x="86" y="34"/>
                    </a:lnTo>
                    <a:lnTo>
                      <a:pt x="86" y="34"/>
                    </a:lnTo>
                    <a:lnTo>
                      <a:pt x="98" y="56"/>
                    </a:lnTo>
                    <a:lnTo>
                      <a:pt x="98" y="56"/>
                    </a:lnTo>
                    <a:lnTo>
                      <a:pt x="100" y="58"/>
                    </a:lnTo>
                    <a:lnTo>
                      <a:pt x="100" y="56"/>
                    </a:lnTo>
                    <a:lnTo>
                      <a:pt x="100" y="56"/>
                    </a:lnTo>
                    <a:lnTo>
                      <a:pt x="100" y="56"/>
                    </a:lnTo>
                    <a:lnTo>
                      <a:pt x="108" y="62"/>
                    </a:lnTo>
                    <a:lnTo>
                      <a:pt x="108" y="62"/>
                    </a:lnTo>
                    <a:lnTo>
                      <a:pt x="108" y="62"/>
                    </a:lnTo>
                    <a:lnTo>
                      <a:pt x="98" y="68"/>
                    </a:lnTo>
                    <a:lnTo>
                      <a:pt x="90" y="70"/>
                    </a:lnTo>
                    <a:lnTo>
                      <a:pt x="70" y="74"/>
                    </a:lnTo>
                    <a:lnTo>
                      <a:pt x="70" y="74"/>
                    </a:lnTo>
                    <a:lnTo>
                      <a:pt x="50" y="74"/>
                    </a:lnTo>
                    <a:lnTo>
                      <a:pt x="50" y="74"/>
                    </a:lnTo>
                    <a:lnTo>
                      <a:pt x="34" y="72"/>
                    </a:lnTo>
                    <a:lnTo>
                      <a:pt x="20" y="68"/>
                    </a:lnTo>
                    <a:lnTo>
                      <a:pt x="20" y="68"/>
                    </a:lnTo>
                    <a:lnTo>
                      <a:pt x="10" y="62"/>
                    </a:lnTo>
                    <a:lnTo>
                      <a:pt x="4" y="54"/>
                    </a:lnTo>
                    <a:lnTo>
                      <a:pt x="4" y="54"/>
                    </a:lnTo>
                    <a:lnTo>
                      <a:pt x="0" y="50"/>
                    </a:lnTo>
                    <a:lnTo>
                      <a:pt x="0" y="50"/>
                    </a:lnTo>
                    <a:lnTo>
                      <a:pt x="0" y="46"/>
                    </a:lnTo>
                    <a:lnTo>
                      <a:pt x="0" y="46"/>
                    </a:lnTo>
                    <a:lnTo>
                      <a:pt x="2" y="46"/>
                    </a:lnTo>
                    <a:lnTo>
                      <a:pt x="2" y="46"/>
                    </a:lnTo>
                    <a:lnTo>
                      <a:pt x="4" y="44"/>
                    </a:lnTo>
                    <a:lnTo>
                      <a:pt x="4"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8" name="Freeform 537"/>
              <p:cNvSpPr>
                <a:spLocks/>
              </p:cNvSpPr>
              <p:nvPr/>
            </p:nvSpPr>
            <p:spPr bwMode="auto">
              <a:xfrm>
                <a:off x="5221288" y="2728913"/>
                <a:ext cx="28575" cy="31750"/>
              </a:xfrm>
              <a:custGeom>
                <a:avLst/>
                <a:gdLst>
                  <a:gd name="T0" fmla="*/ 16 w 18"/>
                  <a:gd name="T1" fmla="*/ 18 h 20"/>
                  <a:gd name="T2" fmla="*/ 16 w 18"/>
                  <a:gd name="T3" fmla="*/ 18 h 20"/>
                  <a:gd name="T4" fmla="*/ 8 w 18"/>
                  <a:gd name="T5" fmla="*/ 10 h 20"/>
                  <a:gd name="T6" fmla="*/ 0 w 18"/>
                  <a:gd name="T7" fmla="*/ 0 h 20"/>
                  <a:gd name="T8" fmla="*/ 0 w 18"/>
                  <a:gd name="T9" fmla="*/ 0 h 20"/>
                  <a:gd name="T10" fmla="*/ 14 w 18"/>
                  <a:gd name="T11" fmla="*/ 14 h 20"/>
                  <a:gd name="T12" fmla="*/ 16 w 18"/>
                  <a:gd name="T13" fmla="*/ 18 h 20"/>
                  <a:gd name="T14" fmla="*/ 18 w 18"/>
                  <a:gd name="T15" fmla="*/ 18 h 20"/>
                  <a:gd name="T16" fmla="*/ 16 w 18"/>
                  <a:gd name="T17" fmla="*/ 20 h 20"/>
                  <a:gd name="T18" fmla="*/ 16 w 18"/>
                  <a:gd name="T1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
                    <a:moveTo>
                      <a:pt x="16" y="18"/>
                    </a:moveTo>
                    <a:lnTo>
                      <a:pt x="16" y="18"/>
                    </a:lnTo>
                    <a:lnTo>
                      <a:pt x="8" y="10"/>
                    </a:lnTo>
                    <a:lnTo>
                      <a:pt x="0" y="0"/>
                    </a:lnTo>
                    <a:lnTo>
                      <a:pt x="0" y="0"/>
                    </a:lnTo>
                    <a:lnTo>
                      <a:pt x="14" y="14"/>
                    </a:lnTo>
                    <a:lnTo>
                      <a:pt x="16" y="18"/>
                    </a:lnTo>
                    <a:lnTo>
                      <a:pt x="18" y="18"/>
                    </a:lnTo>
                    <a:lnTo>
                      <a:pt x="16" y="20"/>
                    </a:lnTo>
                    <a:lnTo>
                      <a:pt x="16"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49" name="Freeform 538"/>
              <p:cNvSpPr>
                <a:spLocks/>
              </p:cNvSpPr>
              <p:nvPr/>
            </p:nvSpPr>
            <p:spPr bwMode="auto">
              <a:xfrm>
                <a:off x="5141913" y="2538413"/>
                <a:ext cx="0" cy="3175"/>
              </a:xfrm>
              <a:custGeom>
                <a:avLst/>
                <a:gdLst>
                  <a:gd name="T0" fmla="*/ 0 h 2"/>
                  <a:gd name="T1" fmla="*/ 0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lnTo>
                      <a:pt x="0" y="0"/>
                    </a:ln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0" name="Freeform 539"/>
              <p:cNvSpPr>
                <a:spLocks/>
              </p:cNvSpPr>
              <p:nvPr/>
            </p:nvSpPr>
            <p:spPr bwMode="auto">
              <a:xfrm>
                <a:off x="5278438" y="2659063"/>
                <a:ext cx="6350" cy="3175"/>
              </a:xfrm>
              <a:custGeom>
                <a:avLst/>
                <a:gdLst>
                  <a:gd name="T0" fmla="*/ 4 w 4"/>
                  <a:gd name="T1" fmla="*/ 2 h 2"/>
                  <a:gd name="T2" fmla="*/ 4 w 4"/>
                  <a:gd name="T3" fmla="*/ 2 h 2"/>
                  <a:gd name="T4" fmla="*/ 4 w 4"/>
                  <a:gd name="T5" fmla="*/ 2 h 2"/>
                  <a:gd name="T6" fmla="*/ 0 w 4"/>
                  <a:gd name="T7" fmla="*/ 0 h 2"/>
                  <a:gd name="T8" fmla="*/ 2 w 4"/>
                  <a:gd name="T9" fmla="*/ 2 h 2"/>
                  <a:gd name="T10" fmla="*/ 4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4" y="2"/>
                    </a:lnTo>
                    <a:lnTo>
                      <a:pt x="0" y="0"/>
                    </a:lnTo>
                    <a:lnTo>
                      <a:pt x="2" y="2"/>
                    </a:lnTo>
                    <a:lnTo>
                      <a:pt x="4"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1" name="Freeform 540"/>
              <p:cNvSpPr>
                <a:spLocks/>
              </p:cNvSpPr>
              <p:nvPr/>
            </p:nvSpPr>
            <p:spPr bwMode="auto">
              <a:xfrm>
                <a:off x="5148263" y="2519363"/>
                <a:ext cx="3175" cy="3175"/>
              </a:xfrm>
              <a:custGeom>
                <a:avLst/>
                <a:gdLst>
                  <a:gd name="T0" fmla="*/ 0 w 2"/>
                  <a:gd name="T1" fmla="*/ 2 h 2"/>
                  <a:gd name="T2" fmla="*/ 0 w 2"/>
                  <a:gd name="T3" fmla="*/ 2 h 2"/>
                  <a:gd name="T4" fmla="*/ 0 w 2"/>
                  <a:gd name="T5" fmla="*/ 0 h 2"/>
                  <a:gd name="T6" fmla="*/ 0 w 2"/>
                  <a:gd name="T7" fmla="*/ 0 h 2"/>
                  <a:gd name="T8" fmla="*/ 2 w 2"/>
                  <a:gd name="T9" fmla="*/ 2 h 2"/>
                  <a:gd name="T10" fmla="*/ 2 w 2"/>
                  <a:gd name="T11" fmla="*/ 2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0" y="0"/>
                    </a:lnTo>
                    <a:lnTo>
                      <a:pt x="0" y="0"/>
                    </a:lnTo>
                    <a:lnTo>
                      <a:pt x="2" y="2"/>
                    </a:lnTo>
                    <a:lnTo>
                      <a:pt x="2" y="2"/>
                    </a:lnTo>
                    <a:lnTo>
                      <a:pt x="0"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2" name="Freeform 541"/>
              <p:cNvSpPr>
                <a:spLocks/>
              </p:cNvSpPr>
              <p:nvPr/>
            </p:nvSpPr>
            <p:spPr bwMode="auto">
              <a:xfrm>
                <a:off x="5116513" y="2516188"/>
                <a:ext cx="15875" cy="15875"/>
              </a:xfrm>
              <a:custGeom>
                <a:avLst/>
                <a:gdLst>
                  <a:gd name="T0" fmla="*/ 0 w 10"/>
                  <a:gd name="T1" fmla="*/ 6 h 10"/>
                  <a:gd name="T2" fmla="*/ 0 w 10"/>
                  <a:gd name="T3" fmla="*/ 6 h 10"/>
                  <a:gd name="T4" fmla="*/ 4 w 10"/>
                  <a:gd name="T5" fmla="*/ 0 h 10"/>
                  <a:gd name="T6" fmla="*/ 4 w 10"/>
                  <a:gd name="T7" fmla="*/ 0 h 10"/>
                  <a:gd name="T8" fmla="*/ 6 w 10"/>
                  <a:gd name="T9" fmla="*/ 0 h 10"/>
                  <a:gd name="T10" fmla="*/ 6 w 10"/>
                  <a:gd name="T11" fmla="*/ 0 h 10"/>
                  <a:gd name="T12" fmla="*/ 6 w 10"/>
                  <a:gd name="T13" fmla="*/ 2 h 10"/>
                  <a:gd name="T14" fmla="*/ 6 w 10"/>
                  <a:gd name="T15" fmla="*/ 2 h 10"/>
                  <a:gd name="T16" fmla="*/ 10 w 10"/>
                  <a:gd name="T17" fmla="*/ 6 h 10"/>
                  <a:gd name="T18" fmla="*/ 10 w 10"/>
                  <a:gd name="T19" fmla="*/ 6 h 10"/>
                  <a:gd name="T20" fmla="*/ 10 w 10"/>
                  <a:gd name="T21" fmla="*/ 6 h 10"/>
                  <a:gd name="T22" fmla="*/ 8 w 10"/>
                  <a:gd name="T23" fmla="*/ 6 h 10"/>
                  <a:gd name="T24" fmla="*/ 8 w 10"/>
                  <a:gd name="T25" fmla="*/ 2 h 10"/>
                  <a:gd name="T26" fmla="*/ 8 w 10"/>
                  <a:gd name="T27" fmla="*/ 2 h 10"/>
                  <a:gd name="T28" fmla="*/ 6 w 10"/>
                  <a:gd name="T29" fmla="*/ 2 h 10"/>
                  <a:gd name="T30" fmla="*/ 4 w 10"/>
                  <a:gd name="T31" fmla="*/ 2 h 10"/>
                  <a:gd name="T32" fmla="*/ 4 w 10"/>
                  <a:gd name="T33" fmla="*/ 4 h 10"/>
                  <a:gd name="T34" fmla="*/ 6 w 10"/>
                  <a:gd name="T35" fmla="*/ 8 h 10"/>
                  <a:gd name="T36" fmla="*/ 6 w 10"/>
                  <a:gd name="T37" fmla="*/ 8 h 10"/>
                  <a:gd name="T38" fmla="*/ 6 w 10"/>
                  <a:gd name="T39" fmla="*/ 8 h 10"/>
                  <a:gd name="T40" fmla="*/ 6 w 10"/>
                  <a:gd name="T41" fmla="*/ 8 h 10"/>
                  <a:gd name="T42" fmla="*/ 4 w 10"/>
                  <a:gd name="T43" fmla="*/ 6 h 10"/>
                  <a:gd name="T44" fmla="*/ 4 w 10"/>
                  <a:gd name="T45" fmla="*/ 4 h 10"/>
                  <a:gd name="T46" fmla="*/ 2 w 10"/>
                  <a:gd name="T47" fmla="*/ 4 h 10"/>
                  <a:gd name="T48" fmla="*/ 2 w 10"/>
                  <a:gd name="T49" fmla="*/ 6 h 10"/>
                  <a:gd name="T50" fmla="*/ 2 w 10"/>
                  <a:gd name="T51" fmla="*/ 10 h 10"/>
                  <a:gd name="T52" fmla="*/ 4 w 10"/>
                  <a:gd name="T53" fmla="*/ 10 h 10"/>
                  <a:gd name="T54" fmla="*/ 2 w 10"/>
                  <a:gd name="T55" fmla="*/ 10 h 10"/>
                  <a:gd name="T56" fmla="*/ 2 w 10"/>
                  <a:gd name="T57" fmla="*/ 8 h 10"/>
                  <a:gd name="T58" fmla="*/ 2 w 10"/>
                  <a:gd name="T59" fmla="*/ 8 h 10"/>
                  <a:gd name="T60" fmla="*/ 0 w 10"/>
                  <a:gd name="T61" fmla="*/ 6 h 10"/>
                  <a:gd name="T62" fmla="*/ 0 w 10"/>
                  <a:gd name="T6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 h="10">
                    <a:moveTo>
                      <a:pt x="0" y="6"/>
                    </a:moveTo>
                    <a:lnTo>
                      <a:pt x="0" y="6"/>
                    </a:lnTo>
                    <a:lnTo>
                      <a:pt x="4" y="0"/>
                    </a:lnTo>
                    <a:lnTo>
                      <a:pt x="4" y="0"/>
                    </a:lnTo>
                    <a:lnTo>
                      <a:pt x="6" y="0"/>
                    </a:lnTo>
                    <a:lnTo>
                      <a:pt x="6" y="0"/>
                    </a:lnTo>
                    <a:lnTo>
                      <a:pt x="6" y="2"/>
                    </a:lnTo>
                    <a:lnTo>
                      <a:pt x="6" y="2"/>
                    </a:lnTo>
                    <a:lnTo>
                      <a:pt x="10" y="6"/>
                    </a:lnTo>
                    <a:lnTo>
                      <a:pt x="10" y="6"/>
                    </a:lnTo>
                    <a:lnTo>
                      <a:pt x="10" y="6"/>
                    </a:lnTo>
                    <a:lnTo>
                      <a:pt x="8" y="6"/>
                    </a:lnTo>
                    <a:lnTo>
                      <a:pt x="8" y="2"/>
                    </a:lnTo>
                    <a:lnTo>
                      <a:pt x="8" y="2"/>
                    </a:lnTo>
                    <a:lnTo>
                      <a:pt x="6" y="2"/>
                    </a:lnTo>
                    <a:lnTo>
                      <a:pt x="4" y="2"/>
                    </a:lnTo>
                    <a:lnTo>
                      <a:pt x="4" y="4"/>
                    </a:lnTo>
                    <a:lnTo>
                      <a:pt x="6" y="8"/>
                    </a:lnTo>
                    <a:lnTo>
                      <a:pt x="6" y="8"/>
                    </a:lnTo>
                    <a:lnTo>
                      <a:pt x="6" y="8"/>
                    </a:lnTo>
                    <a:lnTo>
                      <a:pt x="6" y="8"/>
                    </a:lnTo>
                    <a:lnTo>
                      <a:pt x="4" y="6"/>
                    </a:lnTo>
                    <a:lnTo>
                      <a:pt x="4" y="4"/>
                    </a:lnTo>
                    <a:lnTo>
                      <a:pt x="2" y="4"/>
                    </a:lnTo>
                    <a:lnTo>
                      <a:pt x="2" y="6"/>
                    </a:lnTo>
                    <a:lnTo>
                      <a:pt x="2" y="10"/>
                    </a:lnTo>
                    <a:lnTo>
                      <a:pt x="4" y="10"/>
                    </a:lnTo>
                    <a:lnTo>
                      <a:pt x="2" y="10"/>
                    </a:lnTo>
                    <a:lnTo>
                      <a:pt x="2" y="8"/>
                    </a:lnTo>
                    <a:lnTo>
                      <a:pt x="2" y="8"/>
                    </a:lnTo>
                    <a:lnTo>
                      <a:pt x="0" y="6"/>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3" name="Freeform 542"/>
              <p:cNvSpPr>
                <a:spLocks/>
              </p:cNvSpPr>
              <p:nvPr/>
            </p:nvSpPr>
            <p:spPr bwMode="auto">
              <a:xfrm>
                <a:off x="5135563" y="2519363"/>
                <a:ext cx="3175" cy="6350"/>
              </a:xfrm>
              <a:custGeom>
                <a:avLst/>
                <a:gdLst>
                  <a:gd name="T0" fmla="*/ 0 w 2"/>
                  <a:gd name="T1" fmla="*/ 0 h 4"/>
                  <a:gd name="T2" fmla="*/ 0 w 2"/>
                  <a:gd name="T3" fmla="*/ 0 h 4"/>
                  <a:gd name="T4" fmla="*/ 0 w 2"/>
                  <a:gd name="T5" fmla="*/ 2 h 4"/>
                  <a:gd name="T6" fmla="*/ 2 w 2"/>
                  <a:gd name="T7" fmla="*/ 4 h 4"/>
                  <a:gd name="T8" fmla="*/ 0 w 2"/>
                  <a:gd name="T9" fmla="*/ 4 h 4"/>
                  <a:gd name="T10" fmla="*/ 0 w 2"/>
                  <a:gd name="T11" fmla="*/ 4 h 4"/>
                  <a:gd name="T12" fmla="*/ 0 w 2"/>
                  <a:gd name="T13" fmla="*/ 4 h 4"/>
                  <a:gd name="T14" fmla="*/ 0 w 2"/>
                  <a:gd name="T15" fmla="*/ 0 h 4"/>
                  <a:gd name="T16" fmla="*/ 0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0"/>
                    </a:moveTo>
                    <a:lnTo>
                      <a:pt x="0" y="0"/>
                    </a:lnTo>
                    <a:lnTo>
                      <a:pt x="0" y="2"/>
                    </a:lnTo>
                    <a:lnTo>
                      <a:pt x="2" y="4"/>
                    </a:lnTo>
                    <a:lnTo>
                      <a:pt x="0" y="4"/>
                    </a:lnTo>
                    <a:lnTo>
                      <a:pt x="0" y="4"/>
                    </a:lnTo>
                    <a:lnTo>
                      <a:pt x="0" y="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4" name="Freeform 543"/>
              <p:cNvSpPr>
                <a:spLocks/>
              </p:cNvSpPr>
              <p:nvPr/>
            </p:nvSpPr>
            <p:spPr bwMode="auto">
              <a:xfrm>
                <a:off x="5138738" y="2516188"/>
                <a:ext cx="6350" cy="6350"/>
              </a:xfrm>
              <a:custGeom>
                <a:avLst/>
                <a:gdLst>
                  <a:gd name="T0" fmla="*/ 0 w 4"/>
                  <a:gd name="T1" fmla="*/ 0 h 4"/>
                  <a:gd name="T2" fmla="*/ 0 w 4"/>
                  <a:gd name="T3" fmla="*/ 0 h 4"/>
                  <a:gd name="T4" fmla="*/ 0 w 4"/>
                  <a:gd name="T5" fmla="*/ 0 h 4"/>
                  <a:gd name="T6" fmla="*/ 4 w 4"/>
                  <a:gd name="T7" fmla="*/ 4 h 4"/>
                  <a:gd name="T8" fmla="*/ 2 w 4"/>
                  <a:gd name="T9" fmla="*/ 4 h 4"/>
                  <a:gd name="T10" fmla="*/ 2 w 4"/>
                  <a:gd name="T11" fmla="*/ 4 h 4"/>
                  <a:gd name="T12" fmla="*/ 2 w 4"/>
                  <a:gd name="T13" fmla="*/ 4 h 4"/>
                  <a:gd name="T14" fmla="*/ 0 w 4"/>
                  <a:gd name="T15" fmla="*/ 0 h 4"/>
                  <a:gd name="T16" fmla="*/ 0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0"/>
                    </a:moveTo>
                    <a:lnTo>
                      <a:pt x="0" y="0"/>
                    </a:lnTo>
                    <a:lnTo>
                      <a:pt x="0" y="0"/>
                    </a:lnTo>
                    <a:lnTo>
                      <a:pt x="4" y="4"/>
                    </a:lnTo>
                    <a:lnTo>
                      <a:pt x="2" y="4"/>
                    </a:lnTo>
                    <a:lnTo>
                      <a:pt x="2" y="4"/>
                    </a:lnTo>
                    <a:lnTo>
                      <a:pt x="2" y="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5" name="Line 544"/>
              <p:cNvSpPr>
                <a:spLocks noChangeShapeType="1"/>
              </p:cNvSpPr>
              <p:nvPr/>
            </p:nvSpPr>
            <p:spPr bwMode="auto">
              <a:xfrm>
                <a:off x="5281613" y="26590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6" name="Freeform 545"/>
              <p:cNvSpPr>
                <a:spLocks/>
              </p:cNvSpPr>
              <p:nvPr/>
            </p:nvSpPr>
            <p:spPr bwMode="auto">
              <a:xfrm>
                <a:off x="5214938" y="2595563"/>
                <a:ext cx="6350" cy="9525"/>
              </a:xfrm>
              <a:custGeom>
                <a:avLst/>
                <a:gdLst>
                  <a:gd name="T0" fmla="*/ 0 w 4"/>
                  <a:gd name="T1" fmla="*/ 2 h 6"/>
                  <a:gd name="T2" fmla="*/ 2 w 4"/>
                  <a:gd name="T3" fmla="*/ 2 h 6"/>
                  <a:gd name="T4" fmla="*/ 2 w 4"/>
                  <a:gd name="T5" fmla="*/ 2 h 6"/>
                  <a:gd name="T6" fmla="*/ 2 w 4"/>
                  <a:gd name="T7" fmla="*/ 0 h 6"/>
                  <a:gd name="T8" fmla="*/ 2 w 4"/>
                  <a:gd name="T9" fmla="*/ 0 h 6"/>
                  <a:gd name="T10" fmla="*/ 4 w 4"/>
                  <a:gd name="T11" fmla="*/ 6 h 6"/>
                  <a:gd name="T12" fmla="*/ 4 w 4"/>
                  <a:gd name="T13" fmla="*/ 6 h 6"/>
                  <a:gd name="T14" fmla="*/ 0 w 4"/>
                  <a:gd name="T15" fmla="*/ 2 h 6"/>
                  <a:gd name="T16" fmla="*/ 0 w 4"/>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0" y="2"/>
                    </a:moveTo>
                    <a:lnTo>
                      <a:pt x="2" y="2"/>
                    </a:lnTo>
                    <a:lnTo>
                      <a:pt x="2" y="2"/>
                    </a:lnTo>
                    <a:lnTo>
                      <a:pt x="2" y="0"/>
                    </a:lnTo>
                    <a:lnTo>
                      <a:pt x="2" y="0"/>
                    </a:lnTo>
                    <a:lnTo>
                      <a:pt x="4" y="6"/>
                    </a:lnTo>
                    <a:lnTo>
                      <a:pt x="4" y="6"/>
                    </a:lnTo>
                    <a:lnTo>
                      <a:pt x="0"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7" name="Freeform 546"/>
              <p:cNvSpPr>
                <a:spLocks/>
              </p:cNvSpPr>
              <p:nvPr/>
            </p:nvSpPr>
            <p:spPr bwMode="auto">
              <a:xfrm>
                <a:off x="5221288" y="2611438"/>
                <a:ext cx="3175" cy="6350"/>
              </a:xfrm>
              <a:custGeom>
                <a:avLst/>
                <a:gdLst>
                  <a:gd name="T0" fmla="*/ 2 w 2"/>
                  <a:gd name="T1" fmla="*/ 0 h 4"/>
                  <a:gd name="T2" fmla="*/ 0 w 2"/>
                  <a:gd name="T3" fmla="*/ 2 h 4"/>
                  <a:gd name="T4" fmla="*/ 0 w 2"/>
                  <a:gd name="T5" fmla="*/ 2 h 4"/>
                  <a:gd name="T6" fmla="*/ 0 w 2"/>
                  <a:gd name="T7" fmla="*/ 4 h 4"/>
                  <a:gd name="T8" fmla="*/ 0 w 2"/>
                  <a:gd name="T9" fmla="*/ 4 h 4"/>
                  <a:gd name="T10" fmla="*/ 0 w 2"/>
                  <a:gd name="T11" fmla="*/ 4 h 4"/>
                  <a:gd name="T12" fmla="*/ 0 w 2"/>
                  <a:gd name="T13" fmla="*/ 2 h 4"/>
                  <a:gd name="T14" fmla="*/ 0 w 2"/>
                  <a:gd name="T15" fmla="*/ 2 h 4"/>
                  <a:gd name="T16" fmla="*/ 2 w 2"/>
                  <a:gd name="T17" fmla="*/ 0 h 4"/>
                  <a:gd name="T18" fmla="*/ 2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0"/>
                    </a:moveTo>
                    <a:lnTo>
                      <a:pt x="0" y="2"/>
                    </a:lnTo>
                    <a:lnTo>
                      <a:pt x="0" y="2"/>
                    </a:lnTo>
                    <a:lnTo>
                      <a:pt x="0" y="4"/>
                    </a:lnTo>
                    <a:lnTo>
                      <a:pt x="0" y="4"/>
                    </a:lnTo>
                    <a:lnTo>
                      <a:pt x="0" y="4"/>
                    </a:lnTo>
                    <a:lnTo>
                      <a:pt x="0" y="2"/>
                    </a:lnTo>
                    <a:lnTo>
                      <a:pt x="0" y="2"/>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8" name="Freeform 547"/>
              <p:cNvSpPr>
                <a:spLocks/>
              </p:cNvSpPr>
              <p:nvPr/>
            </p:nvSpPr>
            <p:spPr bwMode="auto">
              <a:xfrm>
                <a:off x="5246688" y="2646363"/>
                <a:ext cx="25400" cy="12700"/>
              </a:xfrm>
              <a:custGeom>
                <a:avLst/>
                <a:gdLst>
                  <a:gd name="T0" fmla="*/ 4 w 16"/>
                  <a:gd name="T1" fmla="*/ 2 h 8"/>
                  <a:gd name="T2" fmla="*/ 4 w 16"/>
                  <a:gd name="T3" fmla="*/ 2 h 8"/>
                  <a:gd name="T4" fmla="*/ 16 w 16"/>
                  <a:gd name="T5" fmla="*/ 6 h 8"/>
                  <a:gd name="T6" fmla="*/ 14 w 16"/>
                  <a:gd name="T7" fmla="*/ 8 h 8"/>
                  <a:gd name="T8" fmla="*/ 14 w 16"/>
                  <a:gd name="T9" fmla="*/ 8 h 8"/>
                  <a:gd name="T10" fmla="*/ 14 w 16"/>
                  <a:gd name="T11" fmla="*/ 8 h 8"/>
                  <a:gd name="T12" fmla="*/ 0 w 16"/>
                  <a:gd name="T13" fmla="*/ 0 h 8"/>
                  <a:gd name="T14" fmla="*/ 0 w 16"/>
                  <a:gd name="T15" fmla="*/ 0 h 8"/>
                  <a:gd name="T16" fmla="*/ 4 w 16"/>
                  <a:gd name="T17" fmla="*/ 0 h 8"/>
                  <a:gd name="T18" fmla="*/ 4 w 16"/>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4" y="2"/>
                    </a:moveTo>
                    <a:lnTo>
                      <a:pt x="4" y="2"/>
                    </a:lnTo>
                    <a:lnTo>
                      <a:pt x="16" y="6"/>
                    </a:lnTo>
                    <a:lnTo>
                      <a:pt x="14" y="8"/>
                    </a:lnTo>
                    <a:lnTo>
                      <a:pt x="14" y="8"/>
                    </a:lnTo>
                    <a:lnTo>
                      <a:pt x="14" y="8"/>
                    </a:lnTo>
                    <a:lnTo>
                      <a:pt x="0" y="0"/>
                    </a:lnTo>
                    <a:lnTo>
                      <a:pt x="0" y="0"/>
                    </a:lnTo>
                    <a:lnTo>
                      <a:pt x="4"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59" name="Freeform 548"/>
              <p:cNvSpPr>
                <a:spLocks/>
              </p:cNvSpPr>
              <p:nvPr/>
            </p:nvSpPr>
            <p:spPr bwMode="auto">
              <a:xfrm>
                <a:off x="5303838" y="2671763"/>
                <a:ext cx="9525" cy="3175"/>
              </a:xfrm>
              <a:custGeom>
                <a:avLst/>
                <a:gdLst>
                  <a:gd name="T0" fmla="*/ 0 w 6"/>
                  <a:gd name="T1" fmla="*/ 0 h 2"/>
                  <a:gd name="T2" fmla="*/ 0 w 6"/>
                  <a:gd name="T3" fmla="*/ 0 h 2"/>
                  <a:gd name="T4" fmla="*/ 0 w 6"/>
                  <a:gd name="T5" fmla="*/ 0 h 2"/>
                  <a:gd name="T6" fmla="*/ 6 w 6"/>
                  <a:gd name="T7" fmla="*/ 2 h 2"/>
                  <a:gd name="T8" fmla="*/ 6 w 6"/>
                  <a:gd name="T9" fmla="*/ 2 h 2"/>
                  <a:gd name="T10" fmla="*/ 0 w 6"/>
                  <a:gd name="T11" fmla="*/ 0 h 2"/>
                  <a:gd name="T12" fmla="*/ 0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0" y="0"/>
                    </a:moveTo>
                    <a:lnTo>
                      <a:pt x="0" y="0"/>
                    </a:lnTo>
                    <a:lnTo>
                      <a:pt x="0" y="0"/>
                    </a:lnTo>
                    <a:lnTo>
                      <a:pt x="6" y="2"/>
                    </a:lnTo>
                    <a:lnTo>
                      <a:pt x="6"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0" name="Freeform 549"/>
              <p:cNvSpPr>
                <a:spLocks/>
              </p:cNvSpPr>
              <p:nvPr/>
            </p:nvSpPr>
            <p:spPr bwMode="auto">
              <a:xfrm>
                <a:off x="5287963" y="2665413"/>
                <a:ext cx="9525" cy="3175"/>
              </a:xfrm>
              <a:custGeom>
                <a:avLst/>
                <a:gdLst>
                  <a:gd name="T0" fmla="*/ 4 w 6"/>
                  <a:gd name="T1" fmla="*/ 2 h 2"/>
                  <a:gd name="T2" fmla="*/ 4 w 6"/>
                  <a:gd name="T3" fmla="*/ 2 h 2"/>
                  <a:gd name="T4" fmla="*/ 0 w 6"/>
                  <a:gd name="T5" fmla="*/ 0 h 2"/>
                  <a:gd name="T6" fmla="*/ 0 w 6"/>
                  <a:gd name="T7" fmla="*/ 0 h 2"/>
                  <a:gd name="T8" fmla="*/ 6 w 6"/>
                  <a:gd name="T9" fmla="*/ 2 h 2"/>
                  <a:gd name="T10" fmla="*/ 4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4" y="2"/>
                    </a:moveTo>
                    <a:lnTo>
                      <a:pt x="4" y="2"/>
                    </a:lnTo>
                    <a:lnTo>
                      <a:pt x="0" y="0"/>
                    </a:lnTo>
                    <a:lnTo>
                      <a:pt x="0" y="0"/>
                    </a:lnTo>
                    <a:lnTo>
                      <a:pt x="6" y="2"/>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1" name="Freeform 550"/>
              <p:cNvSpPr>
                <a:spLocks/>
              </p:cNvSpPr>
              <p:nvPr/>
            </p:nvSpPr>
            <p:spPr bwMode="auto">
              <a:xfrm>
                <a:off x="5151438" y="2573338"/>
                <a:ext cx="50800" cy="15875"/>
              </a:xfrm>
              <a:custGeom>
                <a:avLst/>
                <a:gdLst>
                  <a:gd name="T0" fmla="*/ 22 w 32"/>
                  <a:gd name="T1" fmla="*/ 10 h 10"/>
                  <a:gd name="T2" fmla="*/ 22 w 32"/>
                  <a:gd name="T3" fmla="*/ 10 h 10"/>
                  <a:gd name="T4" fmla="*/ 18 w 32"/>
                  <a:gd name="T5" fmla="*/ 8 h 10"/>
                  <a:gd name="T6" fmla="*/ 18 w 32"/>
                  <a:gd name="T7" fmla="*/ 8 h 10"/>
                  <a:gd name="T8" fmla="*/ 10 w 32"/>
                  <a:gd name="T9" fmla="*/ 6 h 10"/>
                  <a:gd name="T10" fmla="*/ 10 w 32"/>
                  <a:gd name="T11" fmla="*/ 6 h 10"/>
                  <a:gd name="T12" fmla="*/ 6 w 32"/>
                  <a:gd name="T13" fmla="*/ 6 h 10"/>
                  <a:gd name="T14" fmla="*/ 0 w 32"/>
                  <a:gd name="T15" fmla="*/ 6 h 10"/>
                  <a:gd name="T16" fmla="*/ 0 w 32"/>
                  <a:gd name="T17" fmla="*/ 6 h 10"/>
                  <a:gd name="T18" fmla="*/ 4 w 32"/>
                  <a:gd name="T19" fmla="*/ 0 h 10"/>
                  <a:gd name="T20" fmla="*/ 4 w 32"/>
                  <a:gd name="T21" fmla="*/ 0 h 10"/>
                  <a:gd name="T22" fmla="*/ 20 w 32"/>
                  <a:gd name="T23" fmla="*/ 4 h 10"/>
                  <a:gd name="T24" fmla="*/ 32 w 32"/>
                  <a:gd name="T25" fmla="*/ 10 h 10"/>
                  <a:gd name="T26" fmla="*/ 32 w 32"/>
                  <a:gd name="T27" fmla="*/ 10 h 10"/>
                  <a:gd name="T28" fmla="*/ 22 w 32"/>
                  <a:gd name="T29" fmla="*/ 10 h 10"/>
                  <a:gd name="T30" fmla="*/ 22 w 32"/>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10">
                    <a:moveTo>
                      <a:pt x="22" y="10"/>
                    </a:moveTo>
                    <a:lnTo>
                      <a:pt x="22" y="10"/>
                    </a:lnTo>
                    <a:lnTo>
                      <a:pt x="18" y="8"/>
                    </a:lnTo>
                    <a:lnTo>
                      <a:pt x="18" y="8"/>
                    </a:lnTo>
                    <a:lnTo>
                      <a:pt x="10" y="6"/>
                    </a:lnTo>
                    <a:lnTo>
                      <a:pt x="10" y="6"/>
                    </a:lnTo>
                    <a:lnTo>
                      <a:pt x="6" y="6"/>
                    </a:lnTo>
                    <a:lnTo>
                      <a:pt x="0" y="6"/>
                    </a:lnTo>
                    <a:lnTo>
                      <a:pt x="0" y="6"/>
                    </a:lnTo>
                    <a:lnTo>
                      <a:pt x="4" y="0"/>
                    </a:lnTo>
                    <a:lnTo>
                      <a:pt x="4" y="0"/>
                    </a:lnTo>
                    <a:lnTo>
                      <a:pt x="20" y="4"/>
                    </a:lnTo>
                    <a:lnTo>
                      <a:pt x="32" y="10"/>
                    </a:lnTo>
                    <a:lnTo>
                      <a:pt x="32" y="10"/>
                    </a:lnTo>
                    <a:lnTo>
                      <a:pt x="22" y="10"/>
                    </a:lnTo>
                    <a:lnTo>
                      <a:pt x="22"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2" name="Rectangle 551"/>
              <p:cNvSpPr>
                <a:spLocks noChangeArrowheads="1"/>
              </p:cNvSpPr>
              <p:nvPr/>
            </p:nvSpPr>
            <p:spPr bwMode="auto">
              <a:xfrm>
                <a:off x="5205413" y="2560638"/>
                <a:ext cx="1588"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3" name="Rectangle 552"/>
              <p:cNvSpPr>
                <a:spLocks noChangeArrowheads="1"/>
              </p:cNvSpPr>
              <p:nvPr/>
            </p:nvSpPr>
            <p:spPr bwMode="auto">
              <a:xfrm>
                <a:off x="5202238" y="2582863"/>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4" name="Freeform 553"/>
              <p:cNvSpPr>
                <a:spLocks/>
              </p:cNvSpPr>
              <p:nvPr/>
            </p:nvSpPr>
            <p:spPr bwMode="auto">
              <a:xfrm>
                <a:off x="5211763" y="2582863"/>
                <a:ext cx="3175" cy="9525"/>
              </a:xfrm>
              <a:custGeom>
                <a:avLst/>
                <a:gdLst>
                  <a:gd name="T0" fmla="*/ 0 w 2"/>
                  <a:gd name="T1" fmla="*/ 0 h 6"/>
                  <a:gd name="T2" fmla="*/ 0 w 2"/>
                  <a:gd name="T3" fmla="*/ 0 h 6"/>
                  <a:gd name="T4" fmla="*/ 2 w 2"/>
                  <a:gd name="T5" fmla="*/ 4 h 6"/>
                  <a:gd name="T6" fmla="*/ 2 w 2"/>
                  <a:gd name="T7" fmla="*/ 4 h 6"/>
                  <a:gd name="T8" fmla="*/ 2 w 2"/>
                  <a:gd name="T9" fmla="*/ 6 h 6"/>
                  <a:gd name="T10" fmla="*/ 0 w 2"/>
                  <a:gd name="T11" fmla="*/ 6 h 6"/>
                  <a:gd name="T12" fmla="*/ 0 w 2"/>
                  <a:gd name="T13" fmla="*/ 6 h 6"/>
                  <a:gd name="T14" fmla="*/ 0 w 2"/>
                  <a:gd name="T15" fmla="*/ 0 h 6"/>
                  <a:gd name="T16" fmla="*/ 0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0"/>
                    </a:moveTo>
                    <a:lnTo>
                      <a:pt x="0" y="0"/>
                    </a:lnTo>
                    <a:lnTo>
                      <a:pt x="2" y="4"/>
                    </a:lnTo>
                    <a:lnTo>
                      <a:pt x="2" y="4"/>
                    </a:lnTo>
                    <a:lnTo>
                      <a:pt x="2" y="6"/>
                    </a:lnTo>
                    <a:lnTo>
                      <a:pt x="0" y="6"/>
                    </a:lnTo>
                    <a:lnTo>
                      <a:pt x="0" y="6"/>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5" name="Freeform 554"/>
              <p:cNvSpPr>
                <a:spLocks/>
              </p:cNvSpPr>
              <p:nvPr/>
            </p:nvSpPr>
            <p:spPr bwMode="auto">
              <a:xfrm>
                <a:off x="5221288" y="2684463"/>
                <a:ext cx="6350" cy="9525"/>
              </a:xfrm>
              <a:custGeom>
                <a:avLst/>
                <a:gdLst>
                  <a:gd name="T0" fmla="*/ 0 w 4"/>
                  <a:gd name="T1" fmla="*/ 0 h 6"/>
                  <a:gd name="T2" fmla="*/ 0 w 4"/>
                  <a:gd name="T3" fmla="*/ 0 h 6"/>
                  <a:gd name="T4" fmla="*/ 4 w 4"/>
                  <a:gd name="T5" fmla="*/ 6 h 6"/>
                  <a:gd name="T6" fmla="*/ 4 w 4"/>
                  <a:gd name="T7" fmla="*/ 6 h 6"/>
                  <a:gd name="T8" fmla="*/ 2 w 4"/>
                  <a:gd name="T9" fmla="*/ 4 h 6"/>
                  <a:gd name="T10" fmla="*/ 2 w 4"/>
                  <a:gd name="T11" fmla="*/ 4 h 6"/>
                  <a:gd name="T12" fmla="*/ 0 w 4"/>
                  <a:gd name="T13" fmla="*/ 2 h 6"/>
                  <a:gd name="T14" fmla="*/ 0 w 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0"/>
                    </a:moveTo>
                    <a:lnTo>
                      <a:pt x="0" y="0"/>
                    </a:lnTo>
                    <a:lnTo>
                      <a:pt x="4" y="6"/>
                    </a:lnTo>
                    <a:lnTo>
                      <a:pt x="4" y="6"/>
                    </a:lnTo>
                    <a:lnTo>
                      <a:pt x="2" y="4"/>
                    </a:lnTo>
                    <a:lnTo>
                      <a:pt x="2" y="4"/>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6" name="Freeform 555"/>
              <p:cNvSpPr>
                <a:spLocks/>
              </p:cNvSpPr>
              <p:nvPr/>
            </p:nvSpPr>
            <p:spPr bwMode="auto">
              <a:xfrm>
                <a:off x="5205413" y="2655888"/>
                <a:ext cx="0" cy="6350"/>
              </a:xfrm>
              <a:custGeom>
                <a:avLst/>
                <a:gdLst>
                  <a:gd name="T0" fmla="*/ 4 h 4"/>
                  <a:gd name="T1" fmla="*/ 4 h 4"/>
                  <a:gd name="T2" fmla="*/ 0 h 4"/>
                  <a:gd name="T3" fmla="*/ 2 h 4"/>
                  <a:gd name="T4" fmla="*/ 4 h 4"/>
                </a:gdLst>
                <a:ahLst/>
                <a:cxnLst>
                  <a:cxn ang="0">
                    <a:pos x="0" y="T0"/>
                  </a:cxn>
                  <a:cxn ang="0">
                    <a:pos x="0" y="T1"/>
                  </a:cxn>
                  <a:cxn ang="0">
                    <a:pos x="0" y="T2"/>
                  </a:cxn>
                  <a:cxn ang="0">
                    <a:pos x="0" y="T3"/>
                  </a:cxn>
                  <a:cxn ang="0">
                    <a:pos x="0" y="T4"/>
                  </a:cxn>
                </a:cxnLst>
                <a:rect l="0" t="0" r="r" b="b"/>
                <a:pathLst>
                  <a:path h="4">
                    <a:moveTo>
                      <a:pt x="0" y="4"/>
                    </a:moveTo>
                    <a:lnTo>
                      <a:pt x="0" y="4"/>
                    </a:lnTo>
                    <a:lnTo>
                      <a:pt x="0" y="0"/>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7" name="Freeform 556"/>
              <p:cNvSpPr>
                <a:spLocks/>
              </p:cNvSpPr>
              <p:nvPr/>
            </p:nvSpPr>
            <p:spPr bwMode="auto">
              <a:xfrm>
                <a:off x="5195888" y="2560638"/>
                <a:ext cx="3175" cy="19050"/>
              </a:xfrm>
              <a:custGeom>
                <a:avLst/>
                <a:gdLst>
                  <a:gd name="T0" fmla="*/ 2 w 2"/>
                  <a:gd name="T1" fmla="*/ 0 h 12"/>
                  <a:gd name="T2" fmla="*/ 2 w 2"/>
                  <a:gd name="T3" fmla="*/ 0 h 12"/>
                  <a:gd name="T4" fmla="*/ 2 w 2"/>
                  <a:gd name="T5" fmla="*/ 0 h 12"/>
                  <a:gd name="T6" fmla="*/ 2 w 2"/>
                  <a:gd name="T7" fmla="*/ 0 h 12"/>
                  <a:gd name="T8" fmla="*/ 2 w 2"/>
                  <a:gd name="T9" fmla="*/ 12 h 12"/>
                  <a:gd name="T10" fmla="*/ 2 w 2"/>
                  <a:gd name="T11" fmla="*/ 12 h 12"/>
                  <a:gd name="T12" fmla="*/ 0 w 2"/>
                  <a:gd name="T13" fmla="*/ 12 h 12"/>
                  <a:gd name="T14" fmla="*/ 0 w 2"/>
                  <a:gd name="T15" fmla="*/ 10 h 12"/>
                  <a:gd name="T16" fmla="*/ 0 w 2"/>
                  <a:gd name="T17" fmla="*/ 10 h 12"/>
                  <a:gd name="T18" fmla="*/ 2 w 2"/>
                  <a:gd name="T19" fmla="*/ 0 h 12"/>
                  <a:gd name="T20" fmla="*/ 2 w 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2">
                    <a:moveTo>
                      <a:pt x="2" y="0"/>
                    </a:moveTo>
                    <a:lnTo>
                      <a:pt x="2" y="0"/>
                    </a:lnTo>
                    <a:lnTo>
                      <a:pt x="2" y="0"/>
                    </a:lnTo>
                    <a:lnTo>
                      <a:pt x="2" y="0"/>
                    </a:lnTo>
                    <a:lnTo>
                      <a:pt x="2" y="12"/>
                    </a:lnTo>
                    <a:lnTo>
                      <a:pt x="2" y="12"/>
                    </a:lnTo>
                    <a:lnTo>
                      <a:pt x="0" y="12"/>
                    </a:lnTo>
                    <a:lnTo>
                      <a:pt x="0" y="10"/>
                    </a:lnTo>
                    <a:lnTo>
                      <a:pt x="0" y="1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8" name="Freeform 557"/>
              <p:cNvSpPr>
                <a:spLocks/>
              </p:cNvSpPr>
              <p:nvPr/>
            </p:nvSpPr>
            <p:spPr bwMode="auto">
              <a:xfrm>
                <a:off x="5113338" y="2528888"/>
                <a:ext cx="44450" cy="28575"/>
              </a:xfrm>
              <a:custGeom>
                <a:avLst/>
                <a:gdLst>
                  <a:gd name="T0" fmla="*/ 2 w 28"/>
                  <a:gd name="T1" fmla="*/ 16 h 18"/>
                  <a:gd name="T2" fmla="*/ 0 w 28"/>
                  <a:gd name="T3" fmla="*/ 18 h 18"/>
                  <a:gd name="T4" fmla="*/ 0 w 28"/>
                  <a:gd name="T5" fmla="*/ 16 h 18"/>
                  <a:gd name="T6" fmla="*/ 0 w 28"/>
                  <a:gd name="T7" fmla="*/ 16 h 18"/>
                  <a:gd name="T8" fmla="*/ 2 w 28"/>
                  <a:gd name="T9" fmla="*/ 6 h 18"/>
                  <a:gd name="T10" fmla="*/ 4 w 28"/>
                  <a:gd name="T11" fmla="*/ 6 h 18"/>
                  <a:gd name="T12" fmla="*/ 4 w 28"/>
                  <a:gd name="T13" fmla="*/ 6 h 18"/>
                  <a:gd name="T14" fmla="*/ 4 w 28"/>
                  <a:gd name="T15" fmla="*/ 6 h 18"/>
                  <a:gd name="T16" fmla="*/ 8 w 28"/>
                  <a:gd name="T17" fmla="*/ 4 h 18"/>
                  <a:gd name="T18" fmla="*/ 8 w 28"/>
                  <a:gd name="T19" fmla="*/ 4 h 18"/>
                  <a:gd name="T20" fmla="*/ 12 w 28"/>
                  <a:gd name="T21" fmla="*/ 2 h 18"/>
                  <a:gd name="T22" fmla="*/ 12 w 28"/>
                  <a:gd name="T23" fmla="*/ 2 h 18"/>
                  <a:gd name="T24" fmla="*/ 20 w 28"/>
                  <a:gd name="T25" fmla="*/ 0 h 18"/>
                  <a:gd name="T26" fmla="*/ 28 w 28"/>
                  <a:gd name="T27" fmla="*/ 0 h 18"/>
                  <a:gd name="T28" fmla="*/ 28 w 28"/>
                  <a:gd name="T29" fmla="*/ 0 h 18"/>
                  <a:gd name="T30" fmla="*/ 14 w 28"/>
                  <a:gd name="T31" fmla="*/ 4 h 18"/>
                  <a:gd name="T32" fmla="*/ 8 w 28"/>
                  <a:gd name="T33" fmla="*/ 10 h 18"/>
                  <a:gd name="T34" fmla="*/ 2 w 28"/>
                  <a:gd name="T35" fmla="*/ 16 h 18"/>
                  <a:gd name="T36" fmla="*/ 2 w 28"/>
                  <a:gd name="T3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18">
                    <a:moveTo>
                      <a:pt x="2" y="16"/>
                    </a:moveTo>
                    <a:lnTo>
                      <a:pt x="0" y="18"/>
                    </a:lnTo>
                    <a:lnTo>
                      <a:pt x="0" y="16"/>
                    </a:lnTo>
                    <a:lnTo>
                      <a:pt x="0" y="16"/>
                    </a:lnTo>
                    <a:lnTo>
                      <a:pt x="2" y="6"/>
                    </a:lnTo>
                    <a:lnTo>
                      <a:pt x="4" y="6"/>
                    </a:lnTo>
                    <a:lnTo>
                      <a:pt x="4" y="6"/>
                    </a:lnTo>
                    <a:lnTo>
                      <a:pt x="4" y="6"/>
                    </a:lnTo>
                    <a:lnTo>
                      <a:pt x="8" y="4"/>
                    </a:lnTo>
                    <a:lnTo>
                      <a:pt x="8" y="4"/>
                    </a:lnTo>
                    <a:lnTo>
                      <a:pt x="12" y="2"/>
                    </a:lnTo>
                    <a:lnTo>
                      <a:pt x="12" y="2"/>
                    </a:lnTo>
                    <a:lnTo>
                      <a:pt x="20" y="0"/>
                    </a:lnTo>
                    <a:lnTo>
                      <a:pt x="28" y="0"/>
                    </a:lnTo>
                    <a:lnTo>
                      <a:pt x="28" y="0"/>
                    </a:lnTo>
                    <a:lnTo>
                      <a:pt x="14" y="4"/>
                    </a:lnTo>
                    <a:lnTo>
                      <a:pt x="8" y="10"/>
                    </a:lnTo>
                    <a:lnTo>
                      <a:pt x="2" y="16"/>
                    </a:lnTo>
                    <a:lnTo>
                      <a:pt x="2"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69" name="Freeform 558"/>
              <p:cNvSpPr>
                <a:spLocks/>
              </p:cNvSpPr>
              <p:nvPr/>
            </p:nvSpPr>
            <p:spPr bwMode="auto">
              <a:xfrm>
                <a:off x="5313363" y="2601913"/>
                <a:ext cx="3175" cy="0"/>
              </a:xfrm>
              <a:custGeom>
                <a:avLst/>
                <a:gdLst>
                  <a:gd name="T0" fmla="*/ 0 w 2"/>
                  <a:gd name="T1" fmla="*/ 0 w 2"/>
                  <a:gd name="T2" fmla="*/ 2 w 2"/>
                  <a:gd name="T3" fmla="*/ 2 w 2"/>
                  <a:gd name="T4" fmla="*/ 2 w 2"/>
                  <a:gd name="T5" fmla="*/ 2 w 2"/>
                  <a:gd name="T6" fmla="*/ 0 w 2"/>
                  <a:gd name="T7" fmla="*/ 0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0" y="0"/>
                    </a:moveTo>
                    <a:lnTo>
                      <a:pt x="0" y="0"/>
                    </a:lnTo>
                    <a:lnTo>
                      <a:pt x="2" y="0"/>
                    </a:lnTo>
                    <a:lnTo>
                      <a:pt x="2"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0" name="Freeform 559"/>
              <p:cNvSpPr>
                <a:spLocks/>
              </p:cNvSpPr>
              <p:nvPr/>
            </p:nvSpPr>
            <p:spPr bwMode="auto">
              <a:xfrm>
                <a:off x="5310188" y="2592388"/>
                <a:ext cx="22225" cy="6350"/>
              </a:xfrm>
              <a:custGeom>
                <a:avLst/>
                <a:gdLst>
                  <a:gd name="T0" fmla="*/ 0 w 14"/>
                  <a:gd name="T1" fmla="*/ 4 h 4"/>
                  <a:gd name="T2" fmla="*/ 0 w 14"/>
                  <a:gd name="T3" fmla="*/ 4 h 4"/>
                  <a:gd name="T4" fmla="*/ 10 w 14"/>
                  <a:gd name="T5" fmla="*/ 0 h 4"/>
                  <a:gd name="T6" fmla="*/ 10 w 14"/>
                  <a:gd name="T7" fmla="*/ 0 h 4"/>
                  <a:gd name="T8" fmla="*/ 14 w 14"/>
                  <a:gd name="T9" fmla="*/ 0 h 4"/>
                  <a:gd name="T10" fmla="*/ 14 w 14"/>
                  <a:gd name="T11" fmla="*/ 0 h 4"/>
                  <a:gd name="T12" fmla="*/ 4 w 14"/>
                  <a:gd name="T13" fmla="*/ 4 h 4"/>
                  <a:gd name="T14" fmla="*/ 2 w 14"/>
                  <a:gd name="T15" fmla="*/ 4 h 4"/>
                  <a:gd name="T16" fmla="*/ 2 w 14"/>
                  <a:gd name="T17" fmla="*/ 4 h 4"/>
                  <a:gd name="T18" fmla="*/ 0 w 1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
                    <a:moveTo>
                      <a:pt x="0" y="4"/>
                    </a:moveTo>
                    <a:lnTo>
                      <a:pt x="0" y="4"/>
                    </a:lnTo>
                    <a:lnTo>
                      <a:pt x="10" y="0"/>
                    </a:lnTo>
                    <a:lnTo>
                      <a:pt x="10" y="0"/>
                    </a:lnTo>
                    <a:lnTo>
                      <a:pt x="14" y="0"/>
                    </a:lnTo>
                    <a:lnTo>
                      <a:pt x="14" y="0"/>
                    </a:lnTo>
                    <a:lnTo>
                      <a:pt x="4" y="4"/>
                    </a:lnTo>
                    <a:lnTo>
                      <a:pt x="2" y="4"/>
                    </a:lnTo>
                    <a:lnTo>
                      <a:pt x="2"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1" name="Freeform 560"/>
              <p:cNvSpPr>
                <a:spLocks/>
              </p:cNvSpPr>
              <p:nvPr/>
            </p:nvSpPr>
            <p:spPr bwMode="auto">
              <a:xfrm>
                <a:off x="5338763" y="2586038"/>
                <a:ext cx="6350" cy="6350"/>
              </a:xfrm>
              <a:custGeom>
                <a:avLst/>
                <a:gdLst>
                  <a:gd name="T0" fmla="*/ 2 w 4"/>
                  <a:gd name="T1" fmla="*/ 2 h 4"/>
                  <a:gd name="T2" fmla="*/ 2 w 4"/>
                  <a:gd name="T3" fmla="*/ 2 h 4"/>
                  <a:gd name="T4" fmla="*/ 4 w 4"/>
                  <a:gd name="T5" fmla="*/ 0 h 4"/>
                  <a:gd name="T6" fmla="*/ 4 w 4"/>
                  <a:gd name="T7" fmla="*/ 0 h 4"/>
                  <a:gd name="T8" fmla="*/ 4 w 4"/>
                  <a:gd name="T9" fmla="*/ 4 h 4"/>
                  <a:gd name="T10" fmla="*/ 4 w 4"/>
                  <a:gd name="T11" fmla="*/ 4 h 4"/>
                  <a:gd name="T12" fmla="*/ 4 w 4"/>
                  <a:gd name="T13" fmla="*/ 4 h 4"/>
                  <a:gd name="T14" fmla="*/ 0 w 4"/>
                  <a:gd name="T15" fmla="*/ 4 h 4"/>
                  <a:gd name="T16" fmla="*/ 2 w 4"/>
                  <a:gd name="T17" fmla="*/ 4 h 4"/>
                  <a:gd name="T18" fmla="*/ 2 w 4"/>
                  <a:gd name="T19" fmla="*/ 2 h 4"/>
                  <a:gd name="T20" fmla="*/ 2 w 4"/>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2" y="2"/>
                    </a:moveTo>
                    <a:lnTo>
                      <a:pt x="2" y="2"/>
                    </a:lnTo>
                    <a:lnTo>
                      <a:pt x="4" y="0"/>
                    </a:lnTo>
                    <a:lnTo>
                      <a:pt x="4" y="0"/>
                    </a:lnTo>
                    <a:lnTo>
                      <a:pt x="4" y="4"/>
                    </a:lnTo>
                    <a:lnTo>
                      <a:pt x="4" y="4"/>
                    </a:lnTo>
                    <a:lnTo>
                      <a:pt x="4" y="4"/>
                    </a:lnTo>
                    <a:lnTo>
                      <a:pt x="0" y="4"/>
                    </a:lnTo>
                    <a:lnTo>
                      <a:pt x="2" y="4"/>
                    </a:lnTo>
                    <a:lnTo>
                      <a:pt x="2"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2" name="Freeform 561"/>
              <p:cNvSpPr>
                <a:spLocks/>
              </p:cNvSpPr>
              <p:nvPr/>
            </p:nvSpPr>
            <p:spPr bwMode="auto">
              <a:xfrm>
                <a:off x="5221288" y="2589213"/>
                <a:ext cx="123825" cy="88900"/>
              </a:xfrm>
              <a:custGeom>
                <a:avLst/>
                <a:gdLst>
                  <a:gd name="T0" fmla="*/ 72 w 78"/>
                  <a:gd name="T1" fmla="*/ 56 h 56"/>
                  <a:gd name="T2" fmla="*/ 72 w 78"/>
                  <a:gd name="T3" fmla="*/ 56 h 56"/>
                  <a:gd name="T4" fmla="*/ 68 w 78"/>
                  <a:gd name="T5" fmla="*/ 56 h 56"/>
                  <a:gd name="T6" fmla="*/ 66 w 78"/>
                  <a:gd name="T7" fmla="*/ 56 h 56"/>
                  <a:gd name="T8" fmla="*/ 62 w 78"/>
                  <a:gd name="T9" fmla="*/ 54 h 56"/>
                  <a:gd name="T10" fmla="*/ 56 w 78"/>
                  <a:gd name="T11" fmla="*/ 50 h 56"/>
                  <a:gd name="T12" fmla="*/ 42 w 78"/>
                  <a:gd name="T13" fmla="*/ 44 h 56"/>
                  <a:gd name="T14" fmla="*/ 40 w 78"/>
                  <a:gd name="T15" fmla="*/ 44 h 56"/>
                  <a:gd name="T16" fmla="*/ 38 w 78"/>
                  <a:gd name="T17" fmla="*/ 42 h 56"/>
                  <a:gd name="T18" fmla="*/ 36 w 78"/>
                  <a:gd name="T19" fmla="*/ 42 h 56"/>
                  <a:gd name="T20" fmla="*/ 36 w 78"/>
                  <a:gd name="T21" fmla="*/ 40 h 56"/>
                  <a:gd name="T22" fmla="*/ 38 w 78"/>
                  <a:gd name="T23" fmla="*/ 42 h 56"/>
                  <a:gd name="T24" fmla="*/ 40 w 78"/>
                  <a:gd name="T25" fmla="*/ 40 h 56"/>
                  <a:gd name="T26" fmla="*/ 28 w 78"/>
                  <a:gd name="T27" fmla="*/ 34 h 56"/>
                  <a:gd name="T28" fmla="*/ 26 w 78"/>
                  <a:gd name="T29" fmla="*/ 34 h 56"/>
                  <a:gd name="T30" fmla="*/ 26 w 78"/>
                  <a:gd name="T31" fmla="*/ 36 h 56"/>
                  <a:gd name="T32" fmla="*/ 28 w 78"/>
                  <a:gd name="T33" fmla="*/ 36 h 56"/>
                  <a:gd name="T34" fmla="*/ 14 w 78"/>
                  <a:gd name="T35" fmla="*/ 28 h 56"/>
                  <a:gd name="T36" fmla="*/ 14 w 78"/>
                  <a:gd name="T37" fmla="*/ 28 h 56"/>
                  <a:gd name="T38" fmla="*/ 12 w 78"/>
                  <a:gd name="T39" fmla="*/ 14 h 56"/>
                  <a:gd name="T40" fmla="*/ 12 w 78"/>
                  <a:gd name="T41" fmla="*/ 14 h 56"/>
                  <a:gd name="T42" fmla="*/ 10 w 78"/>
                  <a:gd name="T43" fmla="*/ 16 h 56"/>
                  <a:gd name="T44" fmla="*/ 10 w 78"/>
                  <a:gd name="T45" fmla="*/ 28 h 56"/>
                  <a:gd name="T46" fmla="*/ 8 w 78"/>
                  <a:gd name="T47" fmla="*/ 26 h 56"/>
                  <a:gd name="T48" fmla="*/ 8 w 78"/>
                  <a:gd name="T49" fmla="*/ 16 h 56"/>
                  <a:gd name="T50" fmla="*/ 8 w 78"/>
                  <a:gd name="T51" fmla="*/ 14 h 56"/>
                  <a:gd name="T52" fmla="*/ 6 w 78"/>
                  <a:gd name="T53" fmla="*/ 16 h 56"/>
                  <a:gd name="T54" fmla="*/ 4 w 78"/>
                  <a:gd name="T55" fmla="*/ 22 h 56"/>
                  <a:gd name="T56" fmla="*/ 4 w 78"/>
                  <a:gd name="T57" fmla="*/ 18 h 56"/>
                  <a:gd name="T58" fmla="*/ 8 w 78"/>
                  <a:gd name="T59" fmla="*/ 12 h 56"/>
                  <a:gd name="T60" fmla="*/ 6 w 78"/>
                  <a:gd name="T61" fmla="*/ 10 h 56"/>
                  <a:gd name="T62" fmla="*/ 0 w 78"/>
                  <a:gd name="T63" fmla="*/ 2 h 56"/>
                  <a:gd name="T64" fmla="*/ 0 w 78"/>
                  <a:gd name="T65" fmla="*/ 0 h 56"/>
                  <a:gd name="T66" fmla="*/ 0 w 78"/>
                  <a:gd name="T67" fmla="*/ 0 h 56"/>
                  <a:gd name="T68" fmla="*/ 2 w 78"/>
                  <a:gd name="T69" fmla="*/ 0 h 56"/>
                  <a:gd name="T70" fmla="*/ 2 w 78"/>
                  <a:gd name="T71" fmla="*/ 4 h 56"/>
                  <a:gd name="T72" fmla="*/ 4 w 78"/>
                  <a:gd name="T73" fmla="*/ 4 h 56"/>
                  <a:gd name="T74" fmla="*/ 4 w 78"/>
                  <a:gd name="T75" fmla="*/ 4 h 56"/>
                  <a:gd name="T76" fmla="*/ 10 w 78"/>
                  <a:gd name="T77" fmla="*/ 4 h 56"/>
                  <a:gd name="T78" fmla="*/ 28 w 78"/>
                  <a:gd name="T79" fmla="*/ 2 h 56"/>
                  <a:gd name="T80" fmla="*/ 34 w 78"/>
                  <a:gd name="T81" fmla="*/ 2 h 56"/>
                  <a:gd name="T82" fmla="*/ 34 w 78"/>
                  <a:gd name="T83" fmla="*/ 4 h 56"/>
                  <a:gd name="T84" fmla="*/ 32 w 78"/>
                  <a:gd name="T85" fmla="*/ 4 h 56"/>
                  <a:gd name="T86" fmla="*/ 32 w 78"/>
                  <a:gd name="T87" fmla="*/ 4 h 56"/>
                  <a:gd name="T88" fmla="*/ 30 w 78"/>
                  <a:gd name="T89" fmla="*/ 4 h 56"/>
                  <a:gd name="T90" fmla="*/ 32 w 78"/>
                  <a:gd name="T91" fmla="*/ 6 h 56"/>
                  <a:gd name="T92" fmla="*/ 46 w 78"/>
                  <a:gd name="T93" fmla="*/ 10 h 56"/>
                  <a:gd name="T94" fmla="*/ 48 w 78"/>
                  <a:gd name="T95" fmla="*/ 10 h 56"/>
                  <a:gd name="T96" fmla="*/ 70 w 78"/>
                  <a:gd name="T97" fmla="*/ 12 h 56"/>
                  <a:gd name="T98" fmla="*/ 72 w 78"/>
                  <a:gd name="T99" fmla="*/ 12 h 56"/>
                  <a:gd name="T100" fmla="*/ 72 w 78"/>
                  <a:gd name="T101" fmla="*/ 12 h 56"/>
                  <a:gd name="T102" fmla="*/ 74 w 78"/>
                  <a:gd name="T103" fmla="*/ 14 h 56"/>
                  <a:gd name="T104" fmla="*/ 74 w 78"/>
                  <a:gd name="T105" fmla="*/ 12 h 56"/>
                  <a:gd name="T106" fmla="*/ 76 w 78"/>
                  <a:gd name="T107" fmla="*/ 10 h 56"/>
                  <a:gd name="T108" fmla="*/ 74 w 78"/>
                  <a:gd name="T109" fmla="*/ 8 h 56"/>
                  <a:gd name="T110" fmla="*/ 74 w 78"/>
                  <a:gd name="T111" fmla="*/ 6 h 56"/>
                  <a:gd name="T112" fmla="*/ 78 w 78"/>
                  <a:gd name="T113" fmla="*/ 4 h 56"/>
                  <a:gd name="T114" fmla="*/ 78 w 78"/>
                  <a:gd name="T115" fmla="*/ 44 h 56"/>
                  <a:gd name="T116" fmla="*/ 74 w 78"/>
                  <a:gd name="T1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56">
                    <a:moveTo>
                      <a:pt x="74" y="56"/>
                    </a:moveTo>
                    <a:lnTo>
                      <a:pt x="72" y="56"/>
                    </a:lnTo>
                    <a:lnTo>
                      <a:pt x="72" y="56"/>
                    </a:lnTo>
                    <a:lnTo>
                      <a:pt x="72" y="56"/>
                    </a:lnTo>
                    <a:lnTo>
                      <a:pt x="72" y="56"/>
                    </a:lnTo>
                    <a:lnTo>
                      <a:pt x="68" y="56"/>
                    </a:lnTo>
                    <a:lnTo>
                      <a:pt x="66" y="56"/>
                    </a:lnTo>
                    <a:lnTo>
                      <a:pt x="66" y="56"/>
                    </a:lnTo>
                    <a:lnTo>
                      <a:pt x="64" y="54"/>
                    </a:lnTo>
                    <a:lnTo>
                      <a:pt x="62" y="54"/>
                    </a:lnTo>
                    <a:lnTo>
                      <a:pt x="62" y="54"/>
                    </a:lnTo>
                    <a:lnTo>
                      <a:pt x="56" y="50"/>
                    </a:lnTo>
                    <a:lnTo>
                      <a:pt x="56" y="50"/>
                    </a:lnTo>
                    <a:lnTo>
                      <a:pt x="42" y="44"/>
                    </a:lnTo>
                    <a:lnTo>
                      <a:pt x="40" y="44"/>
                    </a:lnTo>
                    <a:lnTo>
                      <a:pt x="40" y="44"/>
                    </a:lnTo>
                    <a:lnTo>
                      <a:pt x="40" y="44"/>
                    </a:lnTo>
                    <a:lnTo>
                      <a:pt x="38" y="42"/>
                    </a:lnTo>
                    <a:lnTo>
                      <a:pt x="38" y="42"/>
                    </a:lnTo>
                    <a:lnTo>
                      <a:pt x="36" y="42"/>
                    </a:lnTo>
                    <a:lnTo>
                      <a:pt x="36" y="40"/>
                    </a:lnTo>
                    <a:lnTo>
                      <a:pt x="36" y="40"/>
                    </a:lnTo>
                    <a:lnTo>
                      <a:pt x="38" y="40"/>
                    </a:lnTo>
                    <a:lnTo>
                      <a:pt x="38" y="42"/>
                    </a:lnTo>
                    <a:lnTo>
                      <a:pt x="38" y="42"/>
                    </a:lnTo>
                    <a:lnTo>
                      <a:pt x="40" y="40"/>
                    </a:lnTo>
                    <a:lnTo>
                      <a:pt x="40" y="38"/>
                    </a:lnTo>
                    <a:lnTo>
                      <a:pt x="28" y="34"/>
                    </a:lnTo>
                    <a:lnTo>
                      <a:pt x="28" y="34"/>
                    </a:lnTo>
                    <a:lnTo>
                      <a:pt x="26" y="34"/>
                    </a:lnTo>
                    <a:lnTo>
                      <a:pt x="26" y="34"/>
                    </a:lnTo>
                    <a:lnTo>
                      <a:pt x="26" y="36"/>
                    </a:lnTo>
                    <a:lnTo>
                      <a:pt x="28" y="36"/>
                    </a:lnTo>
                    <a:lnTo>
                      <a:pt x="28" y="36"/>
                    </a:lnTo>
                    <a:lnTo>
                      <a:pt x="12" y="30"/>
                    </a:lnTo>
                    <a:lnTo>
                      <a:pt x="14" y="28"/>
                    </a:lnTo>
                    <a:lnTo>
                      <a:pt x="14" y="28"/>
                    </a:lnTo>
                    <a:lnTo>
                      <a:pt x="14" y="28"/>
                    </a:lnTo>
                    <a:lnTo>
                      <a:pt x="14" y="16"/>
                    </a:lnTo>
                    <a:lnTo>
                      <a:pt x="12" y="14"/>
                    </a:lnTo>
                    <a:lnTo>
                      <a:pt x="12" y="14"/>
                    </a:lnTo>
                    <a:lnTo>
                      <a:pt x="12" y="14"/>
                    </a:lnTo>
                    <a:lnTo>
                      <a:pt x="10" y="16"/>
                    </a:lnTo>
                    <a:lnTo>
                      <a:pt x="10" y="16"/>
                    </a:lnTo>
                    <a:lnTo>
                      <a:pt x="10" y="28"/>
                    </a:lnTo>
                    <a:lnTo>
                      <a:pt x="10" y="28"/>
                    </a:lnTo>
                    <a:lnTo>
                      <a:pt x="10" y="28"/>
                    </a:lnTo>
                    <a:lnTo>
                      <a:pt x="8" y="26"/>
                    </a:lnTo>
                    <a:lnTo>
                      <a:pt x="8" y="26"/>
                    </a:lnTo>
                    <a:lnTo>
                      <a:pt x="8" y="16"/>
                    </a:lnTo>
                    <a:lnTo>
                      <a:pt x="8" y="16"/>
                    </a:lnTo>
                    <a:lnTo>
                      <a:pt x="8" y="14"/>
                    </a:lnTo>
                    <a:lnTo>
                      <a:pt x="6" y="16"/>
                    </a:lnTo>
                    <a:lnTo>
                      <a:pt x="6" y="16"/>
                    </a:lnTo>
                    <a:lnTo>
                      <a:pt x="4" y="24"/>
                    </a:lnTo>
                    <a:lnTo>
                      <a:pt x="4" y="22"/>
                    </a:lnTo>
                    <a:lnTo>
                      <a:pt x="4" y="22"/>
                    </a:lnTo>
                    <a:lnTo>
                      <a:pt x="4" y="18"/>
                    </a:lnTo>
                    <a:lnTo>
                      <a:pt x="6" y="14"/>
                    </a:lnTo>
                    <a:lnTo>
                      <a:pt x="8" y="12"/>
                    </a:lnTo>
                    <a:lnTo>
                      <a:pt x="6" y="12"/>
                    </a:lnTo>
                    <a:lnTo>
                      <a:pt x="6" y="10"/>
                    </a:lnTo>
                    <a:lnTo>
                      <a:pt x="6" y="10"/>
                    </a:lnTo>
                    <a:lnTo>
                      <a:pt x="0" y="2"/>
                    </a:lnTo>
                    <a:lnTo>
                      <a:pt x="0" y="0"/>
                    </a:lnTo>
                    <a:lnTo>
                      <a:pt x="0" y="0"/>
                    </a:lnTo>
                    <a:lnTo>
                      <a:pt x="0" y="0"/>
                    </a:lnTo>
                    <a:lnTo>
                      <a:pt x="0" y="0"/>
                    </a:lnTo>
                    <a:lnTo>
                      <a:pt x="0" y="0"/>
                    </a:lnTo>
                    <a:lnTo>
                      <a:pt x="2" y="0"/>
                    </a:lnTo>
                    <a:lnTo>
                      <a:pt x="2" y="0"/>
                    </a:lnTo>
                    <a:lnTo>
                      <a:pt x="2" y="4"/>
                    </a:lnTo>
                    <a:lnTo>
                      <a:pt x="4" y="4"/>
                    </a:lnTo>
                    <a:lnTo>
                      <a:pt x="4" y="4"/>
                    </a:lnTo>
                    <a:lnTo>
                      <a:pt x="4" y="4"/>
                    </a:lnTo>
                    <a:lnTo>
                      <a:pt x="4" y="4"/>
                    </a:lnTo>
                    <a:lnTo>
                      <a:pt x="10" y="4"/>
                    </a:lnTo>
                    <a:lnTo>
                      <a:pt x="10" y="4"/>
                    </a:lnTo>
                    <a:lnTo>
                      <a:pt x="28" y="2"/>
                    </a:lnTo>
                    <a:lnTo>
                      <a:pt x="28" y="2"/>
                    </a:lnTo>
                    <a:lnTo>
                      <a:pt x="34" y="2"/>
                    </a:lnTo>
                    <a:lnTo>
                      <a:pt x="34" y="2"/>
                    </a:lnTo>
                    <a:lnTo>
                      <a:pt x="34" y="4"/>
                    </a:lnTo>
                    <a:lnTo>
                      <a:pt x="34" y="4"/>
                    </a:lnTo>
                    <a:lnTo>
                      <a:pt x="34" y="4"/>
                    </a:lnTo>
                    <a:lnTo>
                      <a:pt x="32" y="4"/>
                    </a:lnTo>
                    <a:lnTo>
                      <a:pt x="32" y="4"/>
                    </a:lnTo>
                    <a:lnTo>
                      <a:pt x="32" y="4"/>
                    </a:lnTo>
                    <a:lnTo>
                      <a:pt x="30" y="4"/>
                    </a:lnTo>
                    <a:lnTo>
                      <a:pt x="30" y="4"/>
                    </a:lnTo>
                    <a:lnTo>
                      <a:pt x="32" y="6"/>
                    </a:lnTo>
                    <a:lnTo>
                      <a:pt x="32" y="6"/>
                    </a:lnTo>
                    <a:lnTo>
                      <a:pt x="46" y="10"/>
                    </a:lnTo>
                    <a:lnTo>
                      <a:pt x="46" y="10"/>
                    </a:lnTo>
                    <a:lnTo>
                      <a:pt x="48" y="10"/>
                    </a:lnTo>
                    <a:lnTo>
                      <a:pt x="48" y="10"/>
                    </a:lnTo>
                    <a:lnTo>
                      <a:pt x="58" y="12"/>
                    </a:lnTo>
                    <a:lnTo>
                      <a:pt x="70" y="12"/>
                    </a:lnTo>
                    <a:lnTo>
                      <a:pt x="72" y="12"/>
                    </a:lnTo>
                    <a:lnTo>
                      <a:pt x="72" y="12"/>
                    </a:lnTo>
                    <a:lnTo>
                      <a:pt x="72" y="12"/>
                    </a:lnTo>
                    <a:lnTo>
                      <a:pt x="72" y="12"/>
                    </a:lnTo>
                    <a:lnTo>
                      <a:pt x="74" y="14"/>
                    </a:lnTo>
                    <a:lnTo>
                      <a:pt x="74" y="14"/>
                    </a:lnTo>
                    <a:lnTo>
                      <a:pt x="74" y="12"/>
                    </a:lnTo>
                    <a:lnTo>
                      <a:pt x="74" y="12"/>
                    </a:lnTo>
                    <a:lnTo>
                      <a:pt x="74" y="12"/>
                    </a:lnTo>
                    <a:lnTo>
                      <a:pt x="76" y="10"/>
                    </a:lnTo>
                    <a:lnTo>
                      <a:pt x="74" y="8"/>
                    </a:lnTo>
                    <a:lnTo>
                      <a:pt x="74" y="8"/>
                    </a:lnTo>
                    <a:lnTo>
                      <a:pt x="74" y="6"/>
                    </a:lnTo>
                    <a:lnTo>
                      <a:pt x="74" y="6"/>
                    </a:lnTo>
                    <a:lnTo>
                      <a:pt x="78" y="4"/>
                    </a:lnTo>
                    <a:lnTo>
                      <a:pt x="78" y="4"/>
                    </a:lnTo>
                    <a:lnTo>
                      <a:pt x="78" y="30"/>
                    </a:lnTo>
                    <a:lnTo>
                      <a:pt x="78" y="44"/>
                    </a:lnTo>
                    <a:lnTo>
                      <a:pt x="74" y="56"/>
                    </a:lnTo>
                    <a:lnTo>
                      <a:pt x="74"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3" name="Freeform 562"/>
              <p:cNvSpPr>
                <a:spLocks/>
              </p:cNvSpPr>
              <p:nvPr/>
            </p:nvSpPr>
            <p:spPr bwMode="auto">
              <a:xfrm>
                <a:off x="5202238" y="2624138"/>
                <a:ext cx="133350" cy="130175"/>
              </a:xfrm>
              <a:custGeom>
                <a:avLst/>
                <a:gdLst>
                  <a:gd name="T0" fmla="*/ 80 w 84"/>
                  <a:gd name="T1" fmla="*/ 44 h 82"/>
                  <a:gd name="T2" fmla="*/ 56 w 84"/>
                  <a:gd name="T3" fmla="*/ 70 h 82"/>
                  <a:gd name="T4" fmla="*/ 42 w 84"/>
                  <a:gd name="T5" fmla="*/ 78 h 82"/>
                  <a:gd name="T6" fmla="*/ 38 w 84"/>
                  <a:gd name="T7" fmla="*/ 82 h 82"/>
                  <a:gd name="T8" fmla="*/ 32 w 84"/>
                  <a:gd name="T9" fmla="*/ 82 h 82"/>
                  <a:gd name="T10" fmla="*/ 28 w 84"/>
                  <a:gd name="T11" fmla="*/ 80 h 82"/>
                  <a:gd name="T12" fmla="*/ 20 w 84"/>
                  <a:gd name="T13" fmla="*/ 70 h 82"/>
                  <a:gd name="T14" fmla="*/ 6 w 84"/>
                  <a:gd name="T15" fmla="*/ 46 h 82"/>
                  <a:gd name="T16" fmla="*/ 10 w 84"/>
                  <a:gd name="T17" fmla="*/ 48 h 82"/>
                  <a:gd name="T18" fmla="*/ 12 w 84"/>
                  <a:gd name="T19" fmla="*/ 46 h 82"/>
                  <a:gd name="T20" fmla="*/ 10 w 84"/>
                  <a:gd name="T21" fmla="*/ 46 h 82"/>
                  <a:gd name="T22" fmla="*/ 4 w 84"/>
                  <a:gd name="T23" fmla="*/ 40 h 82"/>
                  <a:gd name="T24" fmla="*/ 2 w 84"/>
                  <a:gd name="T25" fmla="*/ 38 h 82"/>
                  <a:gd name="T26" fmla="*/ 0 w 84"/>
                  <a:gd name="T27" fmla="*/ 28 h 82"/>
                  <a:gd name="T28" fmla="*/ 4 w 84"/>
                  <a:gd name="T29" fmla="*/ 26 h 82"/>
                  <a:gd name="T30" fmla="*/ 4 w 84"/>
                  <a:gd name="T31" fmla="*/ 32 h 82"/>
                  <a:gd name="T32" fmla="*/ 20 w 84"/>
                  <a:gd name="T33" fmla="*/ 54 h 82"/>
                  <a:gd name="T34" fmla="*/ 28 w 84"/>
                  <a:gd name="T35" fmla="*/ 66 h 82"/>
                  <a:gd name="T36" fmla="*/ 30 w 84"/>
                  <a:gd name="T37" fmla="*/ 68 h 82"/>
                  <a:gd name="T38" fmla="*/ 34 w 84"/>
                  <a:gd name="T39" fmla="*/ 66 h 82"/>
                  <a:gd name="T40" fmla="*/ 32 w 84"/>
                  <a:gd name="T41" fmla="*/ 64 h 82"/>
                  <a:gd name="T42" fmla="*/ 30 w 84"/>
                  <a:gd name="T43" fmla="*/ 50 h 82"/>
                  <a:gd name="T44" fmla="*/ 30 w 84"/>
                  <a:gd name="T45" fmla="*/ 52 h 82"/>
                  <a:gd name="T46" fmla="*/ 24 w 84"/>
                  <a:gd name="T47" fmla="*/ 56 h 82"/>
                  <a:gd name="T48" fmla="*/ 26 w 84"/>
                  <a:gd name="T49" fmla="*/ 46 h 82"/>
                  <a:gd name="T50" fmla="*/ 22 w 84"/>
                  <a:gd name="T51" fmla="*/ 46 h 82"/>
                  <a:gd name="T52" fmla="*/ 22 w 84"/>
                  <a:gd name="T53" fmla="*/ 52 h 82"/>
                  <a:gd name="T54" fmla="*/ 20 w 84"/>
                  <a:gd name="T55" fmla="*/ 48 h 82"/>
                  <a:gd name="T56" fmla="*/ 22 w 84"/>
                  <a:gd name="T57" fmla="*/ 48 h 82"/>
                  <a:gd name="T58" fmla="*/ 18 w 84"/>
                  <a:gd name="T59" fmla="*/ 42 h 82"/>
                  <a:gd name="T60" fmla="*/ 18 w 84"/>
                  <a:gd name="T61" fmla="*/ 42 h 82"/>
                  <a:gd name="T62" fmla="*/ 14 w 84"/>
                  <a:gd name="T63" fmla="*/ 36 h 82"/>
                  <a:gd name="T64" fmla="*/ 12 w 84"/>
                  <a:gd name="T65" fmla="*/ 34 h 82"/>
                  <a:gd name="T66" fmla="*/ 10 w 84"/>
                  <a:gd name="T67" fmla="*/ 26 h 82"/>
                  <a:gd name="T68" fmla="*/ 10 w 84"/>
                  <a:gd name="T69" fmla="*/ 24 h 82"/>
                  <a:gd name="T70" fmla="*/ 6 w 84"/>
                  <a:gd name="T71" fmla="*/ 18 h 82"/>
                  <a:gd name="T72" fmla="*/ 6 w 84"/>
                  <a:gd name="T73" fmla="*/ 14 h 82"/>
                  <a:gd name="T74" fmla="*/ 4 w 84"/>
                  <a:gd name="T75" fmla="*/ 10 h 82"/>
                  <a:gd name="T76" fmla="*/ 2 w 84"/>
                  <a:gd name="T77" fmla="*/ 6 h 82"/>
                  <a:gd name="T78" fmla="*/ 6 w 84"/>
                  <a:gd name="T79" fmla="*/ 0 h 82"/>
                  <a:gd name="T80" fmla="*/ 10 w 84"/>
                  <a:gd name="T81" fmla="*/ 2 h 82"/>
                  <a:gd name="T82" fmla="*/ 10 w 84"/>
                  <a:gd name="T83" fmla="*/ 4 h 82"/>
                  <a:gd name="T84" fmla="*/ 10 w 84"/>
                  <a:gd name="T85" fmla="*/ 4 h 82"/>
                  <a:gd name="T86" fmla="*/ 8 w 84"/>
                  <a:gd name="T87" fmla="*/ 4 h 82"/>
                  <a:gd name="T88" fmla="*/ 14 w 84"/>
                  <a:gd name="T89" fmla="*/ 12 h 82"/>
                  <a:gd name="T90" fmla="*/ 34 w 84"/>
                  <a:gd name="T91" fmla="*/ 26 h 82"/>
                  <a:gd name="T92" fmla="*/ 48 w 84"/>
                  <a:gd name="T93" fmla="*/ 30 h 82"/>
                  <a:gd name="T94" fmla="*/ 58 w 84"/>
                  <a:gd name="T95" fmla="*/ 32 h 82"/>
                  <a:gd name="T96" fmla="*/ 78 w 84"/>
                  <a:gd name="T97" fmla="*/ 38 h 82"/>
                  <a:gd name="T98" fmla="*/ 80 w 84"/>
                  <a:gd name="T99"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 h="82">
                    <a:moveTo>
                      <a:pt x="84" y="38"/>
                    </a:moveTo>
                    <a:lnTo>
                      <a:pt x="84" y="38"/>
                    </a:lnTo>
                    <a:lnTo>
                      <a:pt x="80" y="44"/>
                    </a:lnTo>
                    <a:lnTo>
                      <a:pt x="80" y="44"/>
                    </a:lnTo>
                    <a:lnTo>
                      <a:pt x="70" y="60"/>
                    </a:lnTo>
                    <a:lnTo>
                      <a:pt x="56" y="70"/>
                    </a:lnTo>
                    <a:lnTo>
                      <a:pt x="56" y="70"/>
                    </a:lnTo>
                    <a:lnTo>
                      <a:pt x="42" y="78"/>
                    </a:lnTo>
                    <a:lnTo>
                      <a:pt x="42" y="78"/>
                    </a:lnTo>
                    <a:lnTo>
                      <a:pt x="38" y="80"/>
                    </a:lnTo>
                    <a:lnTo>
                      <a:pt x="38" y="82"/>
                    </a:lnTo>
                    <a:lnTo>
                      <a:pt x="38" y="82"/>
                    </a:lnTo>
                    <a:lnTo>
                      <a:pt x="34" y="82"/>
                    </a:lnTo>
                    <a:lnTo>
                      <a:pt x="32" y="82"/>
                    </a:lnTo>
                    <a:lnTo>
                      <a:pt x="32" y="82"/>
                    </a:lnTo>
                    <a:lnTo>
                      <a:pt x="32" y="82"/>
                    </a:lnTo>
                    <a:lnTo>
                      <a:pt x="30" y="80"/>
                    </a:lnTo>
                    <a:lnTo>
                      <a:pt x="28" y="80"/>
                    </a:lnTo>
                    <a:lnTo>
                      <a:pt x="22" y="70"/>
                    </a:lnTo>
                    <a:lnTo>
                      <a:pt x="20" y="70"/>
                    </a:lnTo>
                    <a:lnTo>
                      <a:pt x="20" y="70"/>
                    </a:lnTo>
                    <a:lnTo>
                      <a:pt x="12" y="58"/>
                    </a:lnTo>
                    <a:lnTo>
                      <a:pt x="12" y="58"/>
                    </a:lnTo>
                    <a:lnTo>
                      <a:pt x="6" y="46"/>
                    </a:lnTo>
                    <a:lnTo>
                      <a:pt x="6" y="46"/>
                    </a:lnTo>
                    <a:lnTo>
                      <a:pt x="6" y="46"/>
                    </a:lnTo>
                    <a:lnTo>
                      <a:pt x="10" y="48"/>
                    </a:lnTo>
                    <a:lnTo>
                      <a:pt x="10" y="48"/>
                    </a:lnTo>
                    <a:lnTo>
                      <a:pt x="10" y="48"/>
                    </a:lnTo>
                    <a:lnTo>
                      <a:pt x="12" y="46"/>
                    </a:lnTo>
                    <a:lnTo>
                      <a:pt x="12" y="46"/>
                    </a:lnTo>
                    <a:lnTo>
                      <a:pt x="10" y="46"/>
                    </a:lnTo>
                    <a:lnTo>
                      <a:pt x="10" y="46"/>
                    </a:lnTo>
                    <a:lnTo>
                      <a:pt x="10" y="46"/>
                    </a:lnTo>
                    <a:lnTo>
                      <a:pt x="6" y="44"/>
                    </a:lnTo>
                    <a:lnTo>
                      <a:pt x="4" y="40"/>
                    </a:lnTo>
                    <a:lnTo>
                      <a:pt x="4" y="40"/>
                    </a:lnTo>
                    <a:lnTo>
                      <a:pt x="2" y="38"/>
                    </a:lnTo>
                    <a:lnTo>
                      <a:pt x="2" y="38"/>
                    </a:lnTo>
                    <a:lnTo>
                      <a:pt x="2" y="38"/>
                    </a:lnTo>
                    <a:lnTo>
                      <a:pt x="0" y="28"/>
                    </a:lnTo>
                    <a:lnTo>
                      <a:pt x="0" y="28"/>
                    </a:lnTo>
                    <a:lnTo>
                      <a:pt x="2" y="28"/>
                    </a:lnTo>
                    <a:lnTo>
                      <a:pt x="4" y="26"/>
                    </a:lnTo>
                    <a:lnTo>
                      <a:pt x="4" y="26"/>
                    </a:lnTo>
                    <a:lnTo>
                      <a:pt x="4" y="32"/>
                    </a:lnTo>
                    <a:lnTo>
                      <a:pt x="4" y="32"/>
                    </a:lnTo>
                    <a:lnTo>
                      <a:pt x="4" y="32"/>
                    </a:lnTo>
                    <a:lnTo>
                      <a:pt x="10" y="44"/>
                    </a:lnTo>
                    <a:lnTo>
                      <a:pt x="10" y="44"/>
                    </a:lnTo>
                    <a:lnTo>
                      <a:pt x="20" y="54"/>
                    </a:lnTo>
                    <a:lnTo>
                      <a:pt x="28" y="64"/>
                    </a:lnTo>
                    <a:lnTo>
                      <a:pt x="28" y="64"/>
                    </a:lnTo>
                    <a:lnTo>
                      <a:pt x="28" y="66"/>
                    </a:lnTo>
                    <a:lnTo>
                      <a:pt x="28" y="66"/>
                    </a:lnTo>
                    <a:lnTo>
                      <a:pt x="30" y="66"/>
                    </a:lnTo>
                    <a:lnTo>
                      <a:pt x="30" y="68"/>
                    </a:lnTo>
                    <a:lnTo>
                      <a:pt x="30" y="68"/>
                    </a:lnTo>
                    <a:lnTo>
                      <a:pt x="32" y="68"/>
                    </a:lnTo>
                    <a:lnTo>
                      <a:pt x="34" y="66"/>
                    </a:lnTo>
                    <a:lnTo>
                      <a:pt x="34" y="64"/>
                    </a:lnTo>
                    <a:lnTo>
                      <a:pt x="32" y="64"/>
                    </a:lnTo>
                    <a:lnTo>
                      <a:pt x="32" y="64"/>
                    </a:lnTo>
                    <a:lnTo>
                      <a:pt x="32" y="52"/>
                    </a:lnTo>
                    <a:lnTo>
                      <a:pt x="32" y="52"/>
                    </a:lnTo>
                    <a:lnTo>
                      <a:pt x="30" y="50"/>
                    </a:lnTo>
                    <a:lnTo>
                      <a:pt x="30" y="50"/>
                    </a:lnTo>
                    <a:lnTo>
                      <a:pt x="30" y="52"/>
                    </a:lnTo>
                    <a:lnTo>
                      <a:pt x="30" y="52"/>
                    </a:lnTo>
                    <a:lnTo>
                      <a:pt x="28" y="60"/>
                    </a:lnTo>
                    <a:lnTo>
                      <a:pt x="28" y="60"/>
                    </a:lnTo>
                    <a:lnTo>
                      <a:pt x="24" y="56"/>
                    </a:lnTo>
                    <a:lnTo>
                      <a:pt x="24" y="56"/>
                    </a:lnTo>
                    <a:lnTo>
                      <a:pt x="26" y="46"/>
                    </a:lnTo>
                    <a:lnTo>
                      <a:pt x="26" y="46"/>
                    </a:lnTo>
                    <a:lnTo>
                      <a:pt x="24" y="46"/>
                    </a:lnTo>
                    <a:lnTo>
                      <a:pt x="24" y="46"/>
                    </a:lnTo>
                    <a:lnTo>
                      <a:pt x="22" y="46"/>
                    </a:lnTo>
                    <a:lnTo>
                      <a:pt x="22" y="46"/>
                    </a:lnTo>
                    <a:lnTo>
                      <a:pt x="22" y="52"/>
                    </a:lnTo>
                    <a:lnTo>
                      <a:pt x="22" y="52"/>
                    </a:lnTo>
                    <a:lnTo>
                      <a:pt x="18" y="48"/>
                    </a:lnTo>
                    <a:lnTo>
                      <a:pt x="18" y="46"/>
                    </a:lnTo>
                    <a:lnTo>
                      <a:pt x="20" y="48"/>
                    </a:lnTo>
                    <a:lnTo>
                      <a:pt x="20" y="48"/>
                    </a:lnTo>
                    <a:lnTo>
                      <a:pt x="22" y="48"/>
                    </a:lnTo>
                    <a:lnTo>
                      <a:pt x="22" y="48"/>
                    </a:lnTo>
                    <a:lnTo>
                      <a:pt x="22" y="46"/>
                    </a:lnTo>
                    <a:lnTo>
                      <a:pt x="22" y="46"/>
                    </a:lnTo>
                    <a:lnTo>
                      <a:pt x="18" y="42"/>
                    </a:lnTo>
                    <a:lnTo>
                      <a:pt x="18" y="42"/>
                    </a:lnTo>
                    <a:lnTo>
                      <a:pt x="18" y="42"/>
                    </a:lnTo>
                    <a:lnTo>
                      <a:pt x="18" y="42"/>
                    </a:lnTo>
                    <a:lnTo>
                      <a:pt x="16" y="40"/>
                    </a:lnTo>
                    <a:lnTo>
                      <a:pt x="16" y="40"/>
                    </a:lnTo>
                    <a:lnTo>
                      <a:pt x="14" y="36"/>
                    </a:lnTo>
                    <a:lnTo>
                      <a:pt x="14" y="36"/>
                    </a:lnTo>
                    <a:lnTo>
                      <a:pt x="14" y="34"/>
                    </a:lnTo>
                    <a:lnTo>
                      <a:pt x="12" y="34"/>
                    </a:lnTo>
                    <a:lnTo>
                      <a:pt x="12" y="34"/>
                    </a:lnTo>
                    <a:lnTo>
                      <a:pt x="10" y="28"/>
                    </a:lnTo>
                    <a:lnTo>
                      <a:pt x="10" y="26"/>
                    </a:lnTo>
                    <a:lnTo>
                      <a:pt x="10" y="26"/>
                    </a:lnTo>
                    <a:lnTo>
                      <a:pt x="10" y="24"/>
                    </a:lnTo>
                    <a:lnTo>
                      <a:pt x="10" y="24"/>
                    </a:lnTo>
                    <a:lnTo>
                      <a:pt x="8" y="24"/>
                    </a:lnTo>
                    <a:lnTo>
                      <a:pt x="8" y="24"/>
                    </a:lnTo>
                    <a:lnTo>
                      <a:pt x="6" y="18"/>
                    </a:lnTo>
                    <a:lnTo>
                      <a:pt x="8" y="16"/>
                    </a:lnTo>
                    <a:lnTo>
                      <a:pt x="8" y="16"/>
                    </a:lnTo>
                    <a:lnTo>
                      <a:pt x="6" y="14"/>
                    </a:lnTo>
                    <a:lnTo>
                      <a:pt x="6" y="12"/>
                    </a:lnTo>
                    <a:lnTo>
                      <a:pt x="4" y="10"/>
                    </a:lnTo>
                    <a:lnTo>
                      <a:pt x="4" y="10"/>
                    </a:lnTo>
                    <a:lnTo>
                      <a:pt x="4" y="8"/>
                    </a:lnTo>
                    <a:lnTo>
                      <a:pt x="4" y="8"/>
                    </a:lnTo>
                    <a:lnTo>
                      <a:pt x="2" y="6"/>
                    </a:lnTo>
                    <a:lnTo>
                      <a:pt x="2" y="6"/>
                    </a:lnTo>
                    <a:lnTo>
                      <a:pt x="2" y="6"/>
                    </a:lnTo>
                    <a:lnTo>
                      <a:pt x="6" y="0"/>
                    </a:lnTo>
                    <a:lnTo>
                      <a:pt x="6" y="0"/>
                    </a:lnTo>
                    <a:lnTo>
                      <a:pt x="6" y="0"/>
                    </a:lnTo>
                    <a:lnTo>
                      <a:pt x="10" y="2"/>
                    </a:lnTo>
                    <a:lnTo>
                      <a:pt x="10" y="2"/>
                    </a:lnTo>
                    <a:lnTo>
                      <a:pt x="10" y="4"/>
                    </a:lnTo>
                    <a:lnTo>
                      <a:pt x="10" y="4"/>
                    </a:lnTo>
                    <a:lnTo>
                      <a:pt x="14" y="8"/>
                    </a:lnTo>
                    <a:lnTo>
                      <a:pt x="14" y="8"/>
                    </a:lnTo>
                    <a:lnTo>
                      <a:pt x="10" y="4"/>
                    </a:lnTo>
                    <a:lnTo>
                      <a:pt x="10" y="4"/>
                    </a:lnTo>
                    <a:lnTo>
                      <a:pt x="8" y="4"/>
                    </a:lnTo>
                    <a:lnTo>
                      <a:pt x="8" y="4"/>
                    </a:lnTo>
                    <a:lnTo>
                      <a:pt x="8" y="6"/>
                    </a:lnTo>
                    <a:lnTo>
                      <a:pt x="8" y="6"/>
                    </a:lnTo>
                    <a:lnTo>
                      <a:pt x="14" y="12"/>
                    </a:lnTo>
                    <a:lnTo>
                      <a:pt x="22" y="16"/>
                    </a:lnTo>
                    <a:lnTo>
                      <a:pt x="22" y="16"/>
                    </a:lnTo>
                    <a:lnTo>
                      <a:pt x="34" y="26"/>
                    </a:lnTo>
                    <a:lnTo>
                      <a:pt x="42" y="28"/>
                    </a:lnTo>
                    <a:lnTo>
                      <a:pt x="48" y="30"/>
                    </a:lnTo>
                    <a:lnTo>
                      <a:pt x="48" y="30"/>
                    </a:lnTo>
                    <a:lnTo>
                      <a:pt x="48" y="30"/>
                    </a:lnTo>
                    <a:lnTo>
                      <a:pt x="58" y="32"/>
                    </a:lnTo>
                    <a:lnTo>
                      <a:pt x="58" y="32"/>
                    </a:lnTo>
                    <a:lnTo>
                      <a:pt x="66" y="34"/>
                    </a:lnTo>
                    <a:lnTo>
                      <a:pt x="66" y="34"/>
                    </a:lnTo>
                    <a:lnTo>
                      <a:pt x="78" y="38"/>
                    </a:lnTo>
                    <a:lnTo>
                      <a:pt x="80" y="38"/>
                    </a:lnTo>
                    <a:lnTo>
                      <a:pt x="80" y="38"/>
                    </a:lnTo>
                    <a:lnTo>
                      <a:pt x="80" y="38"/>
                    </a:lnTo>
                    <a:lnTo>
                      <a:pt x="84" y="38"/>
                    </a:lnTo>
                    <a:lnTo>
                      <a:pt x="84"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4" name="Freeform 563"/>
              <p:cNvSpPr>
                <a:spLocks/>
              </p:cNvSpPr>
              <p:nvPr/>
            </p:nvSpPr>
            <p:spPr bwMode="auto">
              <a:xfrm>
                <a:off x="5186363" y="2652713"/>
                <a:ext cx="3175" cy="3175"/>
              </a:xfrm>
              <a:custGeom>
                <a:avLst/>
                <a:gdLst>
                  <a:gd name="T0" fmla="*/ 2 w 2"/>
                  <a:gd name="T1" fmla="*/ 0 h 2"/>
                  <a:gd name="T2" fmla="*/ 2 w 2"/>
                  <a:gd name="T3" fmla="*/ 0 h 2"/>
                  <a:gd name="T4" fmla="*/ 2 w 2"/>
                  <a:gd name="T5" fmla="*/ 2 h 2"/>
                  <a:gd name="T6" fmla="*/ 0 w 2"/>
                  <a:gd name="T7" fmla="*/ 2 h 2"/>
                  <a:gd name="T8" fmla="*/ 0 w 2"/>
                  <a:gd name="T9" fmla="*/ 2 h 2"/>
                  <a:gd name="T10" fmla="*/ 0 w 2"/>
                  <a:gd name="T11" fmla="*/ 2 h 2"/>
                  <a:gd name="T12" fmla="*/ 2 w 2"/>
                  <a:gd name="T13" fmla="*/ 0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lnTo>
                      <a:pt x="2" y="0"/>
                    </a:lnTo>
                    <a:lnTo>
                      <a:pt x="2" y="2"/>
                    </a:lnTo>
                    <a:lnTo>
                      <a:pt x="0" y="2"/>
                    </a:lnTo>
                    <a:lnTo>
                      <a:pt x="0" y="2"/>
                    </a:lnTo>
                    <a:lnTo>
                      <a:pt x="0" y="2"/>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5" name="Freeform 564"/>
              <p:cNvSpPr>
                <a:spLocks/>
              </p:cNvSpPr>
              <p:nvPr/>
            </p:nvSpPr>
            <p:spPr bwMode="auto">
              <a:xfrm>
                <a:off x="5138738" y="2570163"/>
                <a:ext cx="15875" cy="19050"/>
              </a:xfrm>
              <a:custGeom>
                <a:avLst/>
                <a:gdLst>
                  <a:gd name="T0" fmla="*/ 0 w 10"/>
                  <a:gd name="T1" fmla="*/ 12 h 12"/>
                  <a:gd name="T2" fmla="*/ 0 w 10"/>
                  <a:gd name="T3" fmla="*/ 12 h 12"/>
                  <a:gd name="T4" fmla="*/ 2 w 10"/>
                  <a:gd name="T5" fmla="*/ 6 h 12"/>
                  <a:gd name="T6" fmla="*/ 6 w 10"/>
                  <a:gd name="T7" fmla="*/ 2 h 12"/>
                  <a:gd name="T8" fmla="*/ 6 w 10"/>
                  <a:gd name="T9" fmla="*/ 2 h 12"/>
                  <a:gd name="T10" fmla="*/ 10 w 10"/>
                  <a:gd name="T11" fmla="*/ 0 h 12"/>
                  <a:gd name="T12" fmla="*/ 10 w 10"/>
                  <a:gd name="T13" fmla="*/ 0 h 12"/>
                  <a:gd name="T14" fmla="*/ 10 w 10"/>
                  <a:gd name="T15" fmla="*/ 0 h 12"/>
                  <a:gd name="T16" fmla="*/ 4 w 10"/>
                  <a:gd name="T17" fmla="*/ 10 h 12"/>
                  <a:gd name="T18" fmla="*/ 4 w 10"/>
                  <a:gd name="T19" fmla="*/ 10 h 12"/>
                  <a:gd name="T20" fmla="*/ 0 w 10"/>
                  <a:gd name="T21" fmla="*/ 12 h 12"/>
                  <a:gd name="T22" fmla="*/ 0 w 10"/>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2">
                    <a:moveTo>
                      <a:pt x="0" y="12"/>
                    </a:moveTo>
                    <a:lnTo>
                      <a:pt x="0" y="12"/>
                    </a:lnTo>
                    <a:lnTo>
                      <a:pt x="2" y="6"/>
                    </a:lnTo>
                    <a:lnTo>
                      <a:pt x="6" y="2"/>
                    </a:lnTo>
                    <a:lnTo>
                      <a:pt x="6" y="2"/>
                    </a:lnTo>
                    <a:lnTo>
                      <a:pt x="10" y="0"/>
                    </a:lnTo>
                    <a:lnTo>
                      <a:pt x="10" y="0"/>
                    </a:lnTo>
                    <a:lnTo>
                      <a:pt x="10" y="0"/>
                    </a:lnTo>
                    <a:lnTo>
                      <a:pt x="4" y="10"/>
                    </a:lnTo>
                    <a:lnTo>
                      <a:pt x="4" y="10"/>
                    </a:lnTo>
                    <a:lnTo>
                      <a:pt x="0" y="12"/>
                    </a:lnTo>
                    <a:lnTo>
                      <a:pt x="0"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6" name="Freeform 565"/>
              <p:cNvSpPr>
                <a:spLocks/>
              </p:cNvSpPr>
              <p:nvPr/>
            </p:nvSpPr>
            <p:spPr bwMode="auto">
              <a:xfrm>
                <a:off x="5167313" y="2560638"/>
                <a:ext cx="3175" cy="9525"/>
              </a:xfrm>
              <a:custGeom>
                <a:avLst/>
                <a:gdLst>
                  <a:gd name="T0" fmla="*/ 0 w 2"/>
                  <a:gd name="T1" fmla="*/ 4 h 6"/>
                  <a:gd name="T2" fmla="*/ 0 w 2"/>
                  <a:gd name="T3" fmla="*/ 2 h 6"/>
                  <a:gd name="T4" fmla="*/ 0 w 2"/>
                  <a:gd name="T5" fmla="*/ 2 h 6"/>
                  <a:gd name="T6" fmla="*/ 0 w 2"/>
                  <a:gd name="T7" fmla="*/ 2 h 6"/>
                  <a:gd name="T8" fmla="*/ 2 w 2"/>
                  <a:gd name="T9" fmla="*/ 0 h 6"/>
                  <a:gd name="T10" fmla="*/ 2 w 2"/>
                  <a:gd name="T11" fmla="*/ 0 h 6"/>
                  <a:gd name="T12" fmla="*/ 2 w 2"/>
                  <a:gd name="T13" fmla="*/ 6 h 6"/>
                  <a:gd name="T14" fmla="*/ 2 w 2"/>
                  <a:gd name="T15" fmla="*/ 6 h 6"/>
                  <a:gd name="T16" fmla="*/ 0 w 2"/>
                  <a:gd name="T17" fmla="*/ 4 h 6"/>
                  <a:gd name="T18" fmla="*/ 0 w 2"/>
                  <a:gd name="T1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4"/>
                    </a:moveTo>
                    <a:lnTo>
                      <a:pt x="0" y="2"/>
                    </a:lnTo>
                    <a:lnTo>
                      <a:pt x="0" y="2"/>
                    </a:lnTo>
                    <a:lnTo>
                      <a:pt x="0" y="2"/>
                    </a:lnTo>
                    <a:lnTo>
                      <a:pt x="2" y="0"/>
                    </a:lnTo>
                    <a:lnTo>
                      <a:pt x="2" y="0"/>
                    </a:lnTo>
                    <a:lnTo>
                      <a:pt x="2" y="6"/>
                    </a:lnTo>
                    <a:lnTo>
                      <a:pt x="2" y="6"/>
                    </a:lnTo>
                    <a:lnTo>
                      <a:pt x="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7" name="Freeform 566"/>
              <p:cNvSpPr>
                <a:spLocks/>
              </p:cNvSpPr>
              <p:nvPr/>
            </p:nvSpPr>
            <p:spPr bwMode="auto">
              <a:xfrm>
                <a:off x="5173663" y="2557463"/>
                <a:ext cx="6350" cy="12700"/>
              </a:xfrm>
              <a:custGeom>
                <a:avLst/>
                <a:gdLst>
                  <a:gd name="T0" fmla="*/ 0 w 4"/>
                  <a:gd name="T1" fmla="*/ 0 h 8"/>
                  <a:gd name="T2" fmla="*/ 0 w 4"/>
                  <a:gd name="T3" fmla="*/ 0 h 8"/>
                  <a:gd name="T4" fmla="*/ 4 w 4"/>
                  <a:gd name="T5" fmla="*/ 0 h 8"/>
                  <a:gd name="T6" fmla="*/ 2 w 4"/>
                  <a:gd name="T7" fmla="*/ 0 h 8"/>
                  <a:gd name="T8" fmla="*/ 2 w 4"/>
                  <a:gd name="T9" fmla="*/ 8 h 8"/>
                  <a:gd name="T10" fmla="*/ 0 w 4"/>
                  <a:gd name="T11" fmla="*/ 8 h 8"/>
                  <a:gd name="T12" fmla="*/ 2 w 4"/>
                  <a:gd name="T13" fmla="*/ 8 h 8"/>
                  <a:gd name="T14" fmla="*/ 2 w 4"/>
                  <a:gd name="T15" fmla="*/ 2 h 8"/>
                  <a:gd name="T16" fmla="*/ 0 w 4"/>
                  <a:gd name="T17" fmla="*/ 2 h 8"/>
                  <a:gd name="T18" fmla="*/ 0 w 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0" y="0"/>
                    </a:moveTo>
                    <a:lnTo>
                      <a:pt x="0" y="0"/>
                    </a:lnTo>
                    <a:lnTo>
                      <a:pt x="4" y="0"/>
                    </a:lnTo>
                    <a:lnTo>
                      <a:pt x="2" y="0"/>
                    </a:lnTo>
                    <a:lnTo>
                      <a:pt x="2" y="8"/>
                    </a:lnTo>
                    <a:lnTo>
                      <a:pt x="0" y="8"/>
                    </a:lnTo>
                    <a:lnTo>
                      <a:pt x="2" y="8"/>
                    </a:lnTo>
                    <a:lnTo>
                      <a:pt x="2" y="2"/>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8" name="Rectangle 567"/>
              <p:cNvSpPr>
                <a:spLocks noChangeArrowheads="1"/>
              </p:cNvSpPr>
              <p:nvPr/>
            </p:nvSpPr>
            <p:spPr bwMode="auto">
              <a:xfrm>
                <a:off x="5186363" y="2547938"/>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79" name="Freeform 568"/>
              <p:cNvSpPr>
                <a:spLocks/>
              </p:cNvSpPr>
              <p:nvPr/>
            </p:nvSpPr>
            <p:spPr bwMode="auto">
              <a:xfrm>
                <a:off x="5145088" y="2538413"/>
                <a:ext cx="6350" cy="9525"/>
              </a:xfrm>
              <a:custGeom>
                <a:avLst/>
                <a:gdLst>
                  <a:gd name="T0" fmla="*/ 4 w 4"/>
                  <a:gd name="T1" fmla="*/ 4 h 6"/>
                  <a:gd name="T2" fmla="*/ 4 w 4"/>
                  <a:gd name="T3" fmla="*/ 4 h 6"/>
                  <a:gd name="T4" fmla="*/ 0 w 4"/>
                  <a:gd name="T5" fmla="*/ 6 h 6"/>
                  <a:gd name="T6" fmla="*/ 0 w 4"/>
                  <a:gd name="T7" fmla="*/ 4 h 6"/>
                  <a:gd name="T8" fmla="*/ 0 w 4"/>
                  <a:gd name="T9" fmla="*/ 4 h 6"/>
                  <a:gd name="T10" fmla="*/ 2 w 4"/>
                  <a:gd name="T11" fmla="*/ 2 h 6"/>
                  <a:gd name="T12" fmla="*/ 2 w 4"/>
                  <a:gd name="T13" fmla="*/ 0 h 6"/>
                  <a:gd name="T14" fmla="*/ 2 w 4"/>
                  <a:gd name="T15" fmla="*/ 2 h 6"/>
                  <a:gd name="T16" fmla="*/ 2 w 4"/>
                  <a:gd name="T17" fmla="*/ 2 h 6"/>
                  <a:gd name="T18" fmla="*/ 4 w 4"/>
                  <a:gd name="T19" fmla="*/ 4 h 6"/>
                  <a:gd name="T20" fmla="*/ 4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4" y="4"/>
                    </a:moveTo>
                    <a:lnTo>
                      <a:pt x="4" y="4"/>
                    </a:lnTo>
                    <a:lnTo>
                      <a:pt x="0" y="6"/>
                    </a:lnTo>
                    <a:lnTo>
                      <a:pt x="0" y="4"/>
                    </a:lnTo>
                    <a:lnTo>
                      <a:pt x="0" y="4"/>
                    </a:lnTo>
                    <a:lnTo>
                      <a:pt x="2" y="2"/>
                    </a:lnTo>
                    <a:lnTo>
                      <a:pt x="2" y="0"/>
                    </a:lnTo>
                    <a:lnTo>
                      <a:pt x="2" y="2"/>
                    </a:lnTo>
                    <a:lnTo>
                      <a:pt x="2" y="2"/>
                    </a:lnTo>
                    <a:lnTo>
                      <a:pt x="4" y="4"/>
                    </a:lnTo>
                    <a:lnTo>
                      <a:pt x="4"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0" name="Freeform 569"/>
              <p:cNvSpPr>
                <a:spLocks/>
              </p:cNvSpPr>
              <p:nvPr/>
            </p:nvSpPr>
            <p:spPr bwMode="auto">
              <a:xfrm>
                <a:off x="5141913" y="255111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1" name="Freeform 570"/>
              <p:cNvSpPr>
                <a:spLocks/>
              </p:cNvSpPr>
              <p:nvPr/>
            </p:nvSpPr>
            <p:spPr bwMode="auto">
              <a:xfrm>
                <a:off x="4894263" y="2706688"/>
                <a:ext cx="50800" cy="22225"/>
              </a:xfrm>
              <a:custGeom>
                <a:avLst/>
                <a:gdLst>
                  <a:gd name="T0" fmla="*/ 32 w 32"/>
                  <a:gd name="T1" fmla="*/ 0 h 14"/>
                  <a:gd name="T2" fmla="*/ 32 w 32"/>
                  <a:gd name="T3" fmla="*/ 0 h 14"/>
                  <a:gd name="T4" fmla="*/ 28 w 32"/>
                  <a:gd name="T5" fmla="*/ 2 h 14"/>
                  <a:gd name="T6" fmla="*/ 28 w 32"/>
                  <a:gd name="T7" fmla="*/ 2 h 14"/>
                  <a:gd name="T8" fmla="*/ 10 w 32"/>
                  <a:gd name="T9" fmla="*/ 10 h 14"/>
                  <a:gd name="T10" fmla="*/ 10 w 32"/>
                  <a:gd name="T11" fmla="*/ 10 h 14"/>
                  <a:gd name="T12" fmla="*/ 0 w 32"/>
                  <a:gd name="T13" fmla="*/ 14 h 14"/>
                  <a:gd name="T14" fmla="*/ 0 w 32"/>
                  <a:gd name="T15" fmla="*/ 14 h 14"/>
                  <a:gd name="T16" fmla="*/ 18 w 32"/>
                  <a:gd name="T17" fmla="*/ 4 h 14"/>
                  <a:gd name="T18" fmla="*/ 20 w 32"/>
                  <a:gd name="T19" fmla="*/ 4 h 14"/>
                  <a:gd name="T20" fmla="*/ 20 w 32"/>
                  <a:gd name="T21" fmla="*/ 4 h 14"/>
                  <a:gd name="T22" fmla="*/ 22 w 32"/>
                  <a:gd name="T23" fmla="*/ 2 h 14"/>
                  <a:gd name="T24" fmla="*/ 22 w 32"/>
                  <a:gd name="T25" fmla="*/ 2 h 14"/>
                  <a:gd name="T26" fmla="*/ 28 w 32"/>
                  <a:gd name="T27" fmla="*/ 0 h 14"/>
                  <a:gd name="T28" fmla="*/ 28 w 32"/>
                  <a:gd name="T29" fmla="*/ 0 h 14"/>
                  <a:gd name="T30" fmla="*/ 32 w 32"/>
                  <a:gd name="T31" fmla="*/ 0 h 14"/>
                  <a:gd name="T32" fmla="*/ 32 w 32"/>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4">
                    <a:moveTo>
                      <a:pt x="32" y="0"/>
                    </a:moveTo>
                    <a:lnTo>
                      <a:pt x="32" y="0"/>
                    </a:lnTo>
                    <a:lnTo>
                      <a:pt x="28" y="2"/>
                    </a:lnTo>
                    <a:lnTo>
                      <a:pt x="28" y="2"/>
                    </a:lnTo>
                    <a:lnTo>
                      <a:pt x="10" y="10"/>
                    </a:lnTo>
                    <a:lnTo>
                      <a:pt x="10" y="10"/>
                    </a:lnTo>
                    <a:lnTo>
                      <a:pt x="0" y="14"/>
                    </a:lnTo>
                    <a:lnTo>
                      <a:pt x="0" y="14"/>
                    </a:lnTo>
                    <a:lnTo>
                      <a:pt x="18" y="4"/>
                    </a:lnTo>
                    <a:lnTo>
                      <a:pt x="20" y="4"/>
                    </a:lnTo>
                    <a:lnTo>
                      <a:pt x="20" y="4"/>
                    </a:lnTo>
                    <a:lnTo>
                      <a:pt x="22" y="2"/>
                    </a:lnTo>
                    <a:lnTo>
                      <a:pt x="22" y="2"/>
                    </a:lnTo>
                    <a:lnTo>
                      <a:pt x="28" y="0"/>
                    </a:lnTo>
                    <a:lnTo>
                      <a:pt x="28" y="0"/>
                    </a:lnTo>
                    <a:lnTo>
                      <a:pt x="32" y="0"/>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2" name="Freeform 571"/>
              <p:cNvSpPr>
                <a:spLocks/>
              </p:cNvSpPr>
              <p:nvPr/>
            </p:nvSpPr>
            <p:spPr bwMode="auto">
              <a:xfrm>
                <a:off x="4976813" y="2687638"/>
                <a:ext cx="28575" cy="6350"/>
              </a:xfrm>
              <a:custGeom>
                <a:avLst/>
                <a:gdLst>
                  <a:gd name="T0" fmla="*/ 0 w 18"/>
                  <a:gd name="T1" fmla="*/ 0 h 4"/>
                  <a:gd name="T2" fmla="*/ 0 w 18"/>
                  <a:gd name="T3" fmla="*/ 0 h 4"/>
                  <a:gd name="T4" fmla="*/ 18 w 18"/>
                  <a:gd name="T5" fmla="*/ 2 h 4"/>
                  <a:gd name="T6" fmla="*/ 18 w 18"/>
                  <a:gd name="T7" fmla="*/ 2 h 4"/>
                  <a:gd name="T8" fmla="*/ 2 w 18"/>
                  <a:gd name="T9" fmla="*/ 4 h 4"/>
                  <a:gd name="T10" fmla="*/ 2 w 18"/>
                  <a:gd name="T11" fmla="*/ 4 h 4"/>
                  <a:gd name="T12" fmla="*/ 2 w 18"/>
                  <a:gd name="T13" fmla="*/ 4 h 4"/>
                  <a:gd name="T14" fmla="*/ 2 w 18"/>
                  <a:gd name="T15" fmla="*/ 4 h 4"/>
                  <a:gd name="T16" fmla="*/ 2 w 18"/>
                  <a:gd name="T17" fmla="*/ 2 h 4"/>
                  <a:gd name="T18" fmla="*/ 2 w 18"/>
                  <a:gd name="T19" fmla="*/ 0 h 4"/>
                  <a:gd name="T20" fmla="*/ 0 w 1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0" y="0"/>
                    </a:moveTo>
                    <a:lnTo>
                      <a:pt x="0" y="0"/>
                    </a:lnTo>
                    <a:lnTo>
                      <a:pt x="18" y="2"/>
                    </a:lnTo>
                    <a:lnTo>
                      <a:pt x="18" y="2"/>
                    </a:lnTo>
                    <a:lnTo>
                      <a:pt x="2" y="4"/>
                    </a:lnTo>
                    <a:lnTo>
                      <a:pt x="2" y="4"/>
                    </a:lnTo>
                    <a:lnTo>
                      <a:pt x="2" y="4"/>
                    </a:lnTo>
                    <a:lnTo>
                      <a:pt x="2" y="4"/>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3" name="Freeform 572"/>
              <p:cNvSpPr>
                <a:spLocks/>
              </p:cNvSpPr>
              <p:nvPr/>
            </p:nvSpPr>
            <p:spPr bwMode="auto">
              <a:xfrm>
                <a:off x="4846638" y="2684463"/>
                <a:ext cx="123825" cy="63500"/>
              </a:xfrm>
              <a:custGeom>
                <a:avLst/>
                <a:gdLst>
                  <a:gd name="T0" fmla="*/ 0 w 78"/>
                  <a:gd name="T1" fmla="*/ 40 h 40"/>
                  <a:gd name="T2" fmla="*/ 0 w 78"/>
                  <a:gd name="T3" fmla="*/ 40 h 40"/>
                  <a:gd name="T4" fmla="*/ 18 w 78"/>
                  <a:gd name="T5" fmla="*/ 28 h 40"/>
                  <a:gd name="T6" fmla="*/ 34 w 78"/>
                  <a:gd name="T7" fmla="*/ 16 h 40"/>
                  <a:gd name="T8" fmla="*/ 50 w 78"/>
                  <a:gd name="T9" fmla="*/ 8 h 40"/>
                  <a:gd name="T10" fmla="*/ 68 w 78"/>
                  <a:gd name="T11" fmla="*/ 2 h 40"/>
                  <a:gd name="T12" fmla="*/ 68 w 78"/>
                  <a:gd name="T13" fmla="*/ 2 h 40"/>
                  <a:gd name="T14" fmla="*/ 72 w 78"/>
                  <a:gd name="T15" fmla="*/ 0 h 40"/>
                  <a:gd name="T16" fmla="*/ 72 w 78"/>
                  <a:gd name="T17" fmla="*/ 0 h 40"/>
                  <a:gd name="T18" fmla="*/ 72 w 78"/>
                  <a:gd name="T19" fmla="*/ 0 h 40"/>
                  <a:gd name="T20" fmla="*/ 78 w 78"/>
                  <a:gd name="T21" fmla="*/ 2 h 40"/>
                  <a:gd name="T22" fmla="*/ 78 w 78"/>
                  <a:gd name="T23" fmla="*/ 2 h 40"/>
                  <a:gd name="T24" fmla="*/ 72 w 78"/>
                  <a:gd name="T25" fmla="*/ 2 h 40"/>
                  <a:gd name="T26" fmla="*/ 72 w 78"/>
                  <a:gd name="T27" fmla="*/ 2 h 40"/>
                  <a:gd name="T28" fmla="*/ 72 w 78"/>
                  <a:gd name="T29" fmla="*/ 2 h 40"/>
                  <a:gd name="T30" fmla="*/ 70 w 78"/>
                  <a:gd name="T31" fmla="*/ 4 h 40"/>
                  <a:gd name="T32" fmla="*/ 68 w 78"/>
                  <a:gd name="T33" fmla="*/ 4 h 40"/>
                  <a:gd name="T34" fmla="*/ 68 w 78"/>
                  <a:gd name="T35" fmla="*/ 4 h 40"/>
                  <a:gd name="T36" fmla="*/ 68 w 78"/>
                  <a:gd name="T37" fmla="*/ 4 h 40"/>
                  <a:gd name="T38" fmla="*/ 68 w 78"/>
                  <a:gd name="T39" fmla="*/ 4 h 40"/>
                  <a:gd name="T40" fmla="*/ 66 w 78"/>
                  <a:gd name="T41" fmla="*/ 4 h 40"/>
                  <a:gd name="T42" fmla="*/ 66 w 78"/>
                  <a:gd name="T43" fmla="*/ 4 h 40"/>
                  <a:gd name="T44" fmla="*/ 66 w 78"/>
                  <a:gd name="T45" fmla="*/ 4 h 40"/>
                  <a:gd name="T46" fmla="*/ 64 w 78"/>
                  <a:gd name="T47" fmla="*/ 6 h 40"/>
                  <a:gd name="T48" fmla="*/ 64 w 78"/>
                  <a:gd name="T49" fmla="*/ 6 h 40"/>
                  <a:gd name="T50" fmla="*/ 64 w 78"/>
                  <a:gd name="T51" fmla="*/ 6 h 40"/>
                  <a:gd name="T52" fmla="*/ 62 w 78"/>
                  <a:gd name="T53" fmla="*/ 6 h 40"/>
                  <a:gd name="T54" fmla="*/ 62 w 78"/>
                  <a:gd name="T55" fmla="*/ 6 h 40"/>
                  <a:gd name="T56" fmla="*/ 60 w 78"/>
                  <a:gd name="T57" fmla="*/ 8 h 40"/>
                  <a:gd name="T58" fmla="*/ 60 w 78"/>
                  <a:gd name="T59" fmla="*/ 8 h 40"/>
                  <a:gd name="T60" fmla="*/ 58 w 78"/>
                  <a:gd name="T61" fmla="*/ 6 h 40"/>
                  <a:gd name="T62" fmla="*/ 56 w 78"/>
                  <a:gd name="T63" fmla="*/ 8 h 40"/>
                  <a:gd name="T64" fmla="*/ 56 w 78"/>
                  <a:gd name="T65" fmla="*/ 8 h 40"/>
                  <a:gd name="T66" fmla="*/ 56 w 78"/>
                  <a:gd name="T67" fmla="*/ 10 h 40"/>
                  <a:gd name="T68" fmla="*/ 56 w 78"/>
                  <a:gd name="T69" fmla="*/ 10 h 40"/>
                  <a:gd name="T70" fmla="*/ 32 w 78"/>
                  <a:gd name="T71" fmla="*/ 22 h 40"/>
                  <a:gd name="T72" fmla="*/ 14 w 78"/>
                  <a:gd name="T73" fmla="*/ 36 h 40"/>
                  <a:gd name="T74" fmla="*/ 14 w 78"/>
                  <a:gd name="T75" fmla="*/ 36 h 40"/>
                  <a:gd name="T76" fmla="*/ 8 w 78"/>
                  <a:gd name="T77" fmla="*/ 38 h 40"/>
                  <a:gd name="T78" fmla="*/ 0 w 78"/>
                  <a:gd name="T79" fmla="*/ 40 h 40"/>
                  <a:gd name="T80" fmla="*/ 0 w 78"/>
                  <a:gd name="T8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40">
                    <a:moveTo>
                      <a:pt x="0" y="40"/>
                    </a:moveTo>
                    <a:lnTo>
                      <a:pt x="0" y="40"/>
                    </a:lnTo>
                    <a:lnTo>
                      <a:pt x="18" y="28"/>
                    </a:lnTo>
                    <a:lnTo>
                      <a:pt x="34" y="16"/>
                    </a:lnTo>
                    <a:lnTo>
                      <a:pt x="50" y="8"/>
                    </a:lnTo>
                    <a:lnTo>
                      <a:pt x="68" y="2"/>
                    </a:lnTo>
                    <a:lnTo>
                      <a:pt x="68" y="2"/>
                    </a:lnTo>
                    <a:lnTo>
                      <a:pt x="72" y="0"/>
                    </a:lnTo>
                    <a:lnTo>
                      <a:pt x="72" y="0"/>
                    </a:lnTo>
                    <a:lnTo>
                      <a:pt x="72" y="0"/>
                    </a:lnTo>
                    <a:lnTo>
                      <a:pt x="78" y="2"/>
                    </a:lnTo>
                    <a:lnTo>
                      <a:pt x="78" y="2"/>
                    </a:lnTo>
                    <a:lnTo>
                      <a:pt x="72" y="2"/>
                    </a:lnTo>
                    <a:lnTo>
                      <a:pt x="72" y="2"/>
                    </a:lnTo>
                    <a:lnTo>
                      <a:pt x="72" y="2"/>
                    </a:lnTo>
                    <a:lnTo>
                      <a:pt x="70" y="4"/>
                    </a:lnTo>
                    <a:lnTo>
                      <a:pt x="68" y="4"/>
                    </a:lnTo>
                    <a:lnTo>
                      <a:pt x="68" y="4"/>
                    </a:lnTo>
                    <a:lnTo>
                      <a:pt x="68" y="4"/>
                    </a:lnTo>
                    <a:lnTo>
                      <a:pt x="68" y="4"/>
                    </a:lnTo>
                    <a:lnTo>
                      <a:pt x="66" y="4"/>
                    </a:lnTo>
                    <a:lnTo>
                      <a:pt x="66" y="4"/>
                    </a:lnTo>
                    <a:lnTo>
                      <a:pt x="66" y="4"/>
                    </a:lnTo>
                    <a:lnTo>
                      <a:pt x="64" y="6"/>
                    </a:lnTo>
                    <a:lnTo>
                      <a:pt x="64" y="6"/>
                    </a:lnTo>
                    <a:lnTo>
                      <a:pt x="64" y="6"/>
                    </a:lnTo>
                    <a:lnTo>
                      <a:pt x="62" y="6"/>
                    </a:lnTo>
                    <a:lnTo>
                      <a:pt x="62" y="6"/>
                    </a:lnTo>
                    <a:lnTo>
                      <a:pt x="60" y="8"/>
                    </a:lnTo>
                    <a:lnTo>
                      <a:pt x="60" y="8"/>
                    </a:lnTo>
                    <a:lnTo>
                      <a:pt x="58" y="6"/>
                    </a:lnTo>
                    <a:lnTo>
                      <a:pt x="56" y="8"/>
                    </a:lnTo>
                    <a:lnTo>
                      <a:pt x="56" y="8"/>
                    </a:lnTo>
                    <a:lnTo>
                      <a:pt x="56" y="10"/>
                    </a:lnTo>
                    <a:lnTo>
                      <a:pt x="56" y="10"/>
                    </a:lnTo>
                    <a:lnTo>
                      <a:pt x="32" y="22"/>
                    </a:lnTo>
                    <a:lnTo>
                      <a:pt x="14" y="36"/>
                    </a:lnTo>
                    <a:lnTo>
                      <a:pt x="14" y="36"/>
                    </a:lnTo>
                    <a:lnTo>
                      <a:pt x="8" y="38"/>
                    </a:lnTo>
                    <a:lnTo>
                      <a:pt x="0" y="4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4" name="Freeform 573"/>
              <p:cNvSpPr>
                <a:spLocks/>
              </p:cNvSpPr>
              <p:nvPr/>
            </p:nvSpPr>
            <p:spPr bwMode="auto">
              <a:xfrm>
                <a:off x="4843463" y="2674938"/>
                <a:ext cx="263525" cy="85725"/>
              </a:xfrm>
              <a:custGeom>
                <a:avLst/>
                <a:gdLst>
                  <a:gd name="T0" fmla="*/ 100 w 166"/>
                  <a:gd name="T1" fmla="*/ 2 h 54"/>
                  <a:gd name="T2" fmla="*/ 126 w 166"/>
                  <a:gd name="T3" fmla="*/ 0 h 54"/>
                  <a:gd name="T4" fmla="*/ 156 w 166"/>
                  <a:gd name="T5" fmla="*/ 4 h 54"/>
                  <a:gd name="T6" fmla="*/ 164 w 166"/>
                  <a:gd name="T7" fmla="*/ 14 h 54"/>
                  <a:gd name="T8" fmla="*/ 150 w 166"/>
                  <a:gd name="T9" fmla="*/ 32 h 54"/>
                  <a:gd name="T10" fmla="*/ 150 w 166"/>
                  <a:gd name="T11" fmla="*/ 30 h 54"/>
                  <a:gd name="T12" fmla="*/ 160 w 166"/>
                  <a:gd name="T13" fmla="*/ 20 h 54"/>
                  <a:gd name="T14" fmla="*/ 164 w 166"/>
                  <a:gd name="T15" fmla="*/ 12 h 54"/>
                  <a:gd name="T16" fmla="*/ 164 w 166"/>
                  <a:gd name="T17" fmla="*/ 6 h 54"/>
                  <a:gd name="T18" fmla="*/ 160 w 166"/>
                  <a:gd name="T19" fmla="*/ 8 h 54"/>
                  <a:gd name="T20" fmla="*/ 160 w 166"/>
                  <a:gd name="T21" fmla="*/ 14 h 54"/>
                  <a:gd name="T22" fmla="*/ 156 w 166"/>
                  <a:gd name="T23" fmla="*/ 20 h 54"/>
                  <a:gd name="T24" fmla="*/ 156 w 166"/>
                  <a:gd name="T25" fmla="*/ 12 h 54"/>
                  <a:gd name="T26" fmla="*/ 154 w 166"/>
                  <a:gd name="T27" fmla="*/ 12 h 54"/>
                  <a:gd name="T28" fmla="*/ 152 w 166"/>
                  <a:gd name="T29" fmla="*/ 22 h 54"/>
                  <a:gd name="T30" fmla="*/ 152 w 166"/>
                  <a:gd name="T31" fmla="*/ 24 h 54"/>
                  <a:gd name="T32" fmla="*/ 148 w 166"/>
                  <a:gd name="T33" fmla="*/ 24 h 54"/>
                  <a:gd name="T34" fmla="*/ 152 w 166"/>
                  <a:gd name="T35" fmla="*/ 12 h 54"/>
                  <a:gd name="T36" fmla="*/ 148 w 166"/>
                  <a:gd name="T37" fmla="*/ 14 h 54"/>
                  <a:gd name="T38" fmla="*/ 146 w 166"/>
                  <a:gd name="T39" fmla="*/ 24 h 54"/>
                  <a:gd name="T40" fmla="*/ 146 w 166"/>
                  <a:gd name="T41" fmla="*/ 16 h 54"/>
                  <a:gd name="T42" fmla="*/ 144 w 166"/>
                  <a:gd name="T43" fmla="*/ 14 h 54"/>
                  <a:gd name="T44" fmla="*/ 142 w 166"/>
                  <a:gd name="T45" fmla="*/ 24 h 54"/>
                  <a:gd name="T46" fmla="*/ 138 w 166"/>
                  <a:gd name="T47" fmla="*/ 28 h 54"/>
                  <a:gd name="T48" fmla="*/ 140 w 166"/>
                  <a:gd name="T49" fmla="*/ 22 h 54"/>
                  <a:gd name="T50" fmla="*/ 140 w 166"/>
                  <a:gd name="T51" fmla="*/ 16 h 54"/>
                  <a:gd name="T52" fmla="*/ 138 w 166"/>
                  <a:gd name="T53" fmla="*/ 18 h 54"/>
                  <a:gd name="T54" fmla="*/ 136 w 166"/>
                  <a:gd name="T55" fmla="*/ 26 h 54"/>
                  <a:gd name="T56" fmla="*/ 120 w 166"/>
                  <a:gd name="T57" fmla="*/ 32 h 54"/>
                  <a:gd name="T58" fmla="*/ 90 w 166"/>
                  <a:gd name="T59" fmla="*/ 36 h 54"/>
                  <a:gd name="T60" fmla="*/ 30 w 166"/>
                  <a:gd name="T61" fmla="*/ 52 h 54"/>
                  <a:gd name="T62" fmla="*/ 28 w 166"/>
                  <a:gd name="T63" fmla="*/ 50 h 54"/>
                  <a:gd name="T64" fmla="*/ 0 w 166"/>
                  <a:gd name="T65" fmla="*/ 54 h 54"/>
                  <a:gd name="T66" fmla="*/ 4 w 166"/>
                  <a:gd name="T67" fmla="*/ 52 h 54"/>
                  <a:gd name="T68" fmla="*/ 10 w 166"/>
                  <a:gd name="T69" fmla="*/ 50 h 54"/>
                  <a:gd name="T70" fmla="*/ 38 w 166"/>
                  <a:gd name="T71" fmla="*/ 36 h 54"/>
                  <a:gd name="T72" fmla="*/ 44 w 166"/>
                  <a:gd name="T73" fmla="*/ 32 h 54"/>
                  <a:gd name="T74" fmla="*/ 68 w 166"/>
                  <a:gd name="T75" fmla="*/ 22 h 54"/>
                  <a:gd name="T76" fmla="*/ 116 w 166"/>
                  <a:gd name="T77" fmla="*/ 12 h 54"/>
                  <a:gd name="T78" fmla="*/ 134 w 166"/>
                  <a:gd name="T79" fmla="*/ 10 h 54"/>
                  <a:gd name="T80" fmla="*/ 132 w 166"/>
                  <a:gd name="T81" fmla="*/ 8 h 54"/>
                  <a:gd name="T82" fmla="*/ 124 w 166"/>
                  <a:gd name="T83" fmla="*/ 6 h 54"/>
                  <a:gd name="T84" fmla="*/ 112 w 166"/>
                  <a:gd name="T85"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54">
                    <a:moveTo>
                      <a:pt x="82" y="4"/>
                    </a:moveTo>
                    <a:lnTo>
                      <a:pt x="82" y="4"/>
                    </a:lnTo>
                    <a:lnTo>
                      <a:pt x="100" y="2"/>
                    </a:lnTo>
                    <a:lnTo>
                      <a:pt x="118" y="2"/>
                    </a:lnTo>
                    <a:lnTo>
                      <a:pt x="118" y="2"/>
                    </a:lnTo>
                    <a:lnTo>
                      <a:pt x="126" y="0"/>
                    </a:lnTo>
                    <a:lnTo>
                      <a:pt x="126" y="0"/>
                    </a:lnTo>
                    <a:lnTo>
                      <a:pt x="146" y="2"/>
                    </a:lnTo>
                    <a:lnTo>
                      <a:pt x="156" y="4"/>
                    </a:lnTo>
                    <a:lnTo>
                      <a:pt x="166" y="6"/>
                    </a:lnTo>
                    <a:lnTo>
                      <a:pt x="166" y="6"/>
                    </a:lnTo>
                    <a:lnTo>
                      <a:pt x="164" y="14"/>
                    </a:lnTo>
                    <a:lnTo>
                      <a:pt x="162" y="22"/>
                    </a:lnTo>
                    <a:lnTo>
                      <a:pt x="156" y="28"/>
                    </a:lnTo>
                    <a:lnTo>
                      <a:pt x="150" y="32"/>
                    </a:lnTo>
                    <a:lnTo>
                      <a:pt x="150" y="32"/>
                    </a:lnTo>
                    <a:lnTo>
                      <a:pt x="150" y="30"/>
                    </a:lnTo>
                    <a:lnTo>
                      <a:pt x="150" y="30"/>
                    </a:lnTo>
                    <a:lnTo>
                      <a:pt x="156" y="26"/>
                    </a:lnTo>
                    <a:lnTo>
                      <a:pt x="160" y="20"/>
                    </a:lnTo>
                    <a:lnTo>
                      <a:pt x="160" y="20"/>
                    </a:lnTo>
                    <a:lnTo>
                      <a:pt x="164" y="14"/>
                    </a:lnTo>
                    <a:lnTo>
                      <a:pt x="164" y="14"/>
                    </a:lnTo>
                    <a:lnTo>
                      <a:pt x="164" y="12"/>
                    </a:lnTo>
                    <a:lnTo>
                      <a:pt x="164" y="10"/>
                    </a:lnTo>
                    <a:lnTo>
                      <a:pt x="164" y="10"/>
                    </a:lnTo>
                    <a:lnTo>
                      <a:pt x="164" y="6"/>
                    </a:lnTo>
                    <a:lnTo>
                      <a:pt x="162" y="6"/>
                    </a:lnTo>
                    <a:lnTo>
                      <a:pt x="160" y="6"/>
                    </a:lnTo>
                    <a:lnTo>
                      <a:pt x="160" y="8"/>
                    </a:lnTo>
                    <a:lnTo>
                      <a:pt x="160" y="8"/>
                    </a:lnTo>
                    <a:lnTo>
                      <a:pt x="160" y="14"/>
                    </a:lnTo>
                    <a:lnTo>
                      <a:pt x="160" y="14"/>
                    </a:lnTo>
                    <a:lnTo>
                      <a:pt x="158" y="18"/>
                    </a:lnTo>
                    <a:lnTo>
                      <a:pt x="158" y="18"/>
                    </a:lnTo>
                    <a:lnTo>
                      <a:pt x="156" y="20"/>
                    </a:lnTo>
                    <a:lnTo>
                      <a:pt x="156" y="20"/>
                    </a:lnTo>
                    <a:lnTo>
                      <a:pt x="156" y="12"/>
                    </a:lnTo>
                    <a:lnTo>
                      <a:pt x="156" y="12"/>
                    </a:lnTo>
                    <a:lnTo>
                      <a:pt x="156" y="12"/>
                    </a:lnTo>
                    <a:lnTo>
                      <a:pt x="154" y="12"/>
                    </a:lnTo>
                    <a:lnTo>
                      <a:pt x="154" y="12"/>
                    </a:lnTo>
                    <a:lnTo>
                      <a:pt x="154" y="12"/>
                    </a:lnTo>
                    <a:lnTo>
                      <a:pt x="154" y="18"/>
                    </a:lnTo>
                    <a:lnTo>
                      <a:pt x="152" y="22"/>
                    </a:lnTo>
                    <a:lnTo>
                      <a:pt x="152" y="24"/>
                    </a:lnTo>
                    <a:lnTo>
                      <a:pt x="152" y="24"/>
                    </a:lnTo>
                    <a:lnTo>
                      <a:pt x="152" y="24"/>
                    </a:lnTo>
                    <a:lnTo>
                      <a:pt x="148" y="24"/>
                    </a:lnTo>
                    <a:lnTo>
                      <a:pt x="148" y="24"/>
                    </a:lnTo>
                    <a:lnTo>
                      <a:pt x="148" y="24"/>
                    </a:lnTo>
                    <a:lnTo>
                      <a:pt x="152" y="14"/>
                    </a:lnTo>
                    <a:lnTo>
                      <a:pt x="152" y="12"/>
                    </a:lnTo>
                    <a:lnTo>
                      <a:pt x="152" y="12"/>
                    </a:lnTo>
                    <a:lnTo>
                      <a:pt x="150" y="12"/>
                    </a:lnTo>
                    <a:lnTo>
                      <a:pt x="148" y="14"/>
                    </a:lnTo>
                    <a:lnTo>
                      <a:pt x="148" y="14"/>
                    </a:lnTo>
                    <a:lnTo>
                      <a:pt x="146" y="22"/>
                    </a:lnTo>
                    <a:lnTo>
                      <a:pt x="146" y="24"/>
                    </a:lnTo>
                    <a:lnTo>
                      <a:pt x="146" y="24"/>
                    </a:lnTo>
                    <a:lnTo>
                      <a:pt x="146" y="24"/>
                    </a:lnTo>
                    <a:lnTo>
                      <a:pt x="146" y="24"/>
                    </a:lnTo>
                    <a:lnTo>
                      <a:pt x="146" y="16"/>
                    </a:lnTo>
                    <a:lnTo>
                      <a:pt x="146" y="16"/>
                    </a:lnTo>
                    <a:lnTo>
                      <a:pt x="144" y="14"/>
                    </a:lnTo>
                    <a:lnTo>
                      <a:pt x="144" y="14"/>
                    </a:lnTo>
                    <a:lnTo>
                      <a:pt x="144" y="16"/>
                    </a:lnTo>
                    <a:lnTo>
                      <a:pt x="144" y="16"/>
                    </a:lnTo>
                    <a:lnTo>
                      <a:pt x="142" y="24"/>
                    </a:lnTo>
                    <a:lnTo>
                      <a:pt x="142" y="26"/>
                    </a:lnTo>
                    <a:lnTo>
                      <a:pt x="142" y="26"/>
                    </a:lnTo>
                    <a:lnTo>
                      <a:pt x="138" y="28"/>
                    </a:lnTo>
                    <a:lnTo>
                      <a:pt x="138" y="28"/>
                    </a:lnTo>
                    <a:lnTo>
                      <a:pt x="138" y="28"/>
                    </a:lnTo>
                    <a:lnTo>
                      <a:pt x="140" y="22"/>
                    </a:lnTo>
                    <a:lnTo>
                      <a:pt x="140" y="18"/>
                    </a:lnTo>
                    <a:lnTo>
                      <a:pt x="140" y="18"/>
                    </a:lnTo>
                    <a:lnTo>
                      <a:pt x="140" y="16"/>
                    </a:lnTo>
                    <a:lnTo>
                      <a:pt x="138" y="16"/>
                    </a:lnTo>
                    <a:lnTo>
                      <a:pt x="138" y="18"/>
                    </a:lnTo>
                    <a:lnTo>
                      <a:pt x="138" y="18"/>
                    </a:lnTo>
                    <a:lnTo>
                      <a:pt x="138" y="22"/>
                    </a:lnTo>
                    <a:lnTo>
                      <a:pt x="136" y="26"/>
                    </a:lnTo>
                    <a:lnTo>
                      <a:pt x="136" y="26"/>
                    </a:lnTo>
                    <a:lnTo>
                      <a:pt x="138" y="28"/>
                    </a:lnTo>
                    <a:lnTo>
                      <a:pt x="138" y="28"/>
                    </a:lnTo>
                    <a:lnTo>
                      <a:pt x="120" y="32"/>
                    </a:lnTo>
                    <a:lnTo>
                      <a:pt x="104" y="34"/>
                    </a:lnTo>
                    <a:lnTo>
                      <a:pt x="104" y="34"/>
                    </a:lnTo>
                    <a:lnTo>
                      <a:pt x="90" y="36"/>
                    </a:lnTo>
                    <a:lnTo>
                      <a:pt x="90" y="36"/>
                    </a:lnTo>
                    <a:lnTo>
                      <a:pt x="60" y="42"/>
                    </a:lnTo>
                    <a:lnTo>
                      <a:pt x="30" y="52"/>
                    </a:lnTo>
                    <a:lnTo>
                      <a:pt x="30" y="50"/>
                    </a:lnTo>
                    <a:lnTo>
                      <a:pt x="30" y="50"/>
                    </a:lnTo>
                    <a:lnTo>
                      <a:pt x="28" y="50"/>
                    </a:lnTo>
                    <a:lnTo>
                      <a:pt x="28" y="50"/>
                    </a:lnTo>
                    <a:lnTo>
                      <a:pt x="0" y="54"/>
                    </a:lnTo>
                    <a:lnTo>
                      <a:pt x="0" y="54"/>
                    </a:lnTo>
                    <a:lnTo>
                      <a:pt x="4" y="52"/>
                    </a:lnTo>
                    <a:lnTo>
                      <a:pt x="4" y="52"/>
                    </a:lnTo>
                    <a:lnTo>
                      <a:pt x="4" y="52"/>
                    </a:lnTo>
                    <a:lnTo>
                      <a:pt x="6" y="52"/>
                    </a:lnTo>
                    <a:lnTo>
                      <a:pt x="8" y="52"/>
                    </a:lnTo>
                    <a:lnTo>
                      <a:pt x="10" y="50"/>
                    </a:lnTo>
                    <a:lnTo>
                      <a:pt x="10" y="50"/>
                    </a:lnTo>
                    <a:lnTo>
                      <a:pt x="10" y="50"/>
                    </a:lnTo>
                    <a:lnTo>
                      <a:pt x="38" y="36"/>
                    </a:lnTo>
                    <a:lnTo>
                      <a:pt x="38" y="36"/>
                    </a:lnTo>
                    <a:lnTo>
                      <a:pt x="44" y="32"/>
                    </a:lnTo>
                    <a:lnTo>
                      <a:pt x="44" y="32"/>
                    </a:lnTo>
                    <a:lnTo>
                      <a:pt x="66" y="24"/>
                    </a:lnTo>
                    <a:lnTo>
                      <a:pt x="68" y="22"/>
                    </a:lnTo>
                    <a:lnTo>
                      <a:pt x="68" y="22"/>
                    </a:lnTo>
                    <a:lnTo>
                      <a:pt x="84" y="16"/>
                    </a:lnTo>
                    <a:lnTo>
                      <a:pt x="100" y="14"/>
                    </a:lnTo>
                    <a:lnTo>
                      <a:pt x="116" y="12"/>
                    </a:lnTo>
                    <a:lnTo>
                      <a:pt x="132" y="10"/>
                    </a:lnTo>
                    <a:lnTo>
                      <a:pt x="132" y="10"/>
                    </a:lnTo>
                    <a:lnTo>
                      <a:pt x="134" y="10"/>
                    </a:lnTo>
                    <a:lnTo>
                      <a:pt x="134" y="10"/>
                    </a:lnTo>
                    <a:lnTo>
                      <a:pt x="132" y="8"/>
                    </a:lnTo>
                    <a:lnTo>
                      <a:pt x="132" y="8"/>
                    </a:lnTo>
                    <a:lnTo>
                      <a:pt x="126" y="8"/>
                    </a:lnTo>
                    <a:lnTo>
                      <a:pt x="124" y="6"/>
                    </a:lnTo>
                    <a:lnTo>
                      <a:pt x="124" y="6"/>
                    </a:lnTo>
                    <a:lnTo>
                      <a:pt x="124" y="6"/>
                    </a:lnTo>
                    <a:lnTo>
                      <a:pt x="112" y="6"/>
                    </a:lnTo>
                    <a:lnTo>
                      <a:pt x="112" y="6"/>
                    </a:lnTo>
                    <a:lnTo>
                      <a:pt x="82" y="4"/>
                    </a:lnTo>
                    <a:lnTo>
                      <a:pt x="8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5" name="Freeform 574"/>
              <p:cNvSpPr>
                <a:spLocks/>
              </p:cNvSpPr>
              <p:nvPr/>
            </p:nvSpPr>
            <p:spPr bwMode="auto">
              <a:xfrm>
                <a:off x="5046663" y="2725738"/>
                <a:ext cx="6350" cy="12700"/>
              </a:xfrm>
              <a:custGeom>
                <a:avLst/>
                <a:gdLst>
                  <a:gd name="T0" fmla="*/ 4 w 4"/>
                  <a:gd name="T1" fmla="*/ 0 h 8"/>
                  <a:gd name="T2" fmla="*/ 4 w 4"/>
                  <a:gd name="T3" fmla="*/ 0 h 8"/>
                  <a:gd name="T4" fmla="*/ 0 w 4"/>
                  <a:gd name="T5" fmla="*/ 6 h 8"/>
                  <a:gd name="T6" fmla="*/ 0 w 4"/>
                  <a:gd name="T7" fmla="*/ 6 h 8"/>
                  <a:gd name="T8" fmla="*/ 0 w 4"/>
                  <a:gd name="T9" fmla="*/ 8 h 8"/>
                  <a:gd name="T10" fmla="*/ 0 w 4"/>
                  <a:gd name="T11" fmla="*/ 8 h 8"/>
                  <a:gd name="T12" fmla="*/ 0 w 4"/>
                  <a:gd name="T13" fmla="*/ 8 h 8"/>
                  <a:gd name="T14" fmla="*/ 2 w 4"/>
                  <a:gd name="T15" fmla="*/ 2 h 8"/>
                  <a:gd name="T16" fmla="*/ 2 w 4"/>
                  <a:gd name="T17" fmla="*/ 2 h 8"/>
                  <a:gd name="T18" fmla="*/ 4 w 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4" y="0"/>
                    </a:moveTo>
                    <a:lnTo>
                      <a:pt x="4" y="0"/>
                    </a:lnTo>
                    <a:lnTo>
                      <a:pt x="0" y="6"/>
                    </a:lnTo>
                    <a:lnTo>
                      <a:pt x="0" y="6"/>
                    </a:lnTo>
                    <a:lnTo>
                      <a:pt x="0" y="8"/>
                    </a:lnTo>
                    <a:lnTo>
                      <a:pt x="0" y="8"/>
                    </a:lnTo>
                    <a:lnTo>
                      <a:pt x="0" y="8"/>
                    </a:lnTo>
                    <a:lnTo>
                      <a:pt x="2" y="2"/>
                    </a:lnTo>
                    <a:lnTo>
                      <a:pt x="2"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6" name="Line 575"/>
              <p:cNvSpPr>
                <a:spLocks noChangeShapeType="1"/>
              </p:cNvSpPr>
              <p:nvPr/>
            </p:nvSpPr>
            <p:spPr bwMode="auto">
              <a:xfrm>
                <a:off x="5068888" y="27257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7" name="Freeform 576"/>
              <p:cNvSpPr>
                <a:spLocks/>
              </p:cNvSpPr>
              <p:nvPr/>
            </p:nvSpPr>
            <p:spPr bwMode="auto">
              <a:xfrm>
                <a:off x="5068888" y="2716213"/>
                <a:ext cx="12700" cy="6350"/>
              </a:xfrm>
              <a:custGeom>
                <a:avLst/>
                <a:gdLst>
                  <a:gd name="T0" fmla="*/ 0 w 8"/>
                  <a:gd name="T1" fmla="*/ 4 h 4"/>
                  <a:gd name="T2" fmla="*/ 0 w 8"/>
                  <a:gd name="T3" fmla="*/ 4 h 4"/>
                  <a:gd name="T4" fmla="*/ 6 w 8"/>
                  <a:gd name="T5" fmla="*/ 0 h 4"/>
                  <a:gd name="T6" fmla="*/ 6 w 8"/>
                  <a:gd name="T7" fmla="*/ 0 h 4"/>
                  <a:gd name="T8" fmla="*/ 8 w 8"/>
                  <a:gd name="T9" fmla="*/ 2 h 4"/>
                  <a:gd name="T10" fmla="*/ 8 w 8"/>
                  <a:gd name="T11" fmla="*/ 2 h 4"/>
                  <a:gd name="T12" fmla="*/ 2 w 8"/>
                  <a:gd name="T13" fmla="*/ 4 h 4"/>
                  <a:gd name="T14" fmla="*/ 2 w 8"/>
                  <a:gd name="T15" fmla="*/ 4 h 4"/>
                  <a:gd name="T16" fmla="*/ 0 w 8"/>
                  <a:gd name="T17" fmla="*/ 4 h 4"/>
                  <a:gd name="T18" fmla="*/ 0 w 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
                    <a:moveTo>
                      <a:pt x="0" y="4"/>
                    </a:moveTo>
                    <a:lnTo>
                      <a:pt x="0" y="4"/>
                    </a:lnTo>
                    <a:lnTo>
                      <a:pt x="6" y="0"/>
                    </a:lnTo>
                    <a:lnTo>
                      <a:pt x="6" y="0"/>
                    </a:lnTo>
                    <a:lnTo>
                      <a:pt x="8" y="2"/>
                    </a:lnTo>
                    <a:lnTo>
                      <a:pt x="8" y="2"/>
                    </a:lnTo>
                    <a:lnTo>
                      <a:pt x="2" y="4"/>
                    </a:lnTo>
                    <a:lnTo>
                      <a:pt x="2" y="4"/>
                    </a:lnTo>
                    <a:lnTo>
                      <a:pt x="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8" name="Freeform 577"/>
              <p:cNvSpPr>
                <a:spLocks/>
              </p:cNvSpPr>
              <p:nvPr/>
            </p:nvSpPr>
            <p:spPr bwMode="auto">
              <a:xfrm>
                <a:off x="5056188" y="2722563"/>
                <a:ext cx="12700" cy="6350"/>
              </a:xfrm>
              <a:custGeom>
                <a:avLst/>
                <a:gdLst>
                  <a:gd name="T0" fmla="*/ 0 w 8"/>
                  <a:gd name="T1" fmla="*/ 4 h 4"/>
                  <a:gd name="T2" fmla="*/ 0 w 8"/>
                  <a:gd name="T3" fmla="*/ 4 h 4"/>
                  <a:gd name="T4" fmla="*/ 2 w 8"/>
                  <a:gd name="T5" fmla="*/ 2 h 4"/>
                  <a:gd name="T6" fmla="*/ 2 w 8"/>
                  <a:gd name="T7" fmla="*/ 2 h 4"/>
                  <a:gd name="T8" fmla="*/ 2 w 8"/>
                  <a:gd name="T9" fmla="*/ 2 h 4"/>
                  <a:gd name="T10" fmla="*/ 8 w 8"/>
                  <a:gd name="T11" fmla="*/ 0 h 4"/>
                  <a:gd name="T12" fmla="*/ 8 w 8"/>
                  <a:gd name="T13" fmla="*/ 0 h 4"/>
                  <a:gd name="T14" fmla="*/ 8 w 8"/>
                  <a:gd name="T15" fmla="*/ 0 h 4"/>
                  <a:gd name="T16" fmla="*/ 2 w 8"/>
                  <a:gd name="T17" fmla="*/ 4 h 4"/>
                  <a:gd name="T18" fmla="*/ 0 w 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
                    <a:moveTo>
                      <a:pt x="0" y="4"/>
                    </a:moveTo>
                    <a:lnTo>
                      <a:pt x="0" y="4"/>
                    </a:lnTo>
                    <a:lnTo>
                      <a:pt x="2" y="2"/>
                    </a:lnTo>
                    <a:lnTo>
                      <a:pt x="2" y="2"/>
                    </a:lnTo>
                    <a:lnTo>
                      <a:pt x="2" y="2"/>
                    </a:lnTo>
                    <a:lnTo>
                      <a:pt x="8" y="0"/>
                    </a:lnTo>
                    <a:lnTo>
                      <a:pt x="8" y="0"/>
                    </a:lnTo>
                    <a:lnTo>
                      <a:pt x="8" y="0"/>
                    </a:lnTo>
                    <a:lnTo>
                      <a:pt x="2"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89" name="Freeform 578"/>
              <p:cNvSpPr>
                <a:spLocks/>
              </p:cNvSpPr>
              <p:nvPr/>
            </p:nvSpPr>
            <p:spPr bwMode="auto">
              <a:xfrm>
                <a:off x="5018088" y="2732088"/>
                <a:ext cx="6350" cy="15875"/>
              </a:xfrm>
              <a:custGeom>
                <a:avLst/>
                <a:gdLst>
                  <a:gd name="T0" fmla="*/ 4 w 4"/>
                  <a:gd name="T1" fmla="*/ 0 h 10"/>
                  <a:gd name="T2" fmla="*/ 4 w 4"/>
                  <a:gd name="T3" fmla="*/ 0 h 10"/>
                  <a:gd name="T4" fmla="*/ 0 w 4"/>
                  <a:gd name="T5" fmla="*/ 10 h 10"/>
                  <a:gd name="T6" fmla="*/ 0 w 4"/>
                  <a:gd name="T7" fmla="*/ 10 h 10"/>
                  <a:gd name="T8" fmla="*/ 0 w 4"/>
                  <a:gd name="T9" fmla="*/ 10 h 10"/>
                  <a:gd name="T10" fmla="*/ 0 w 4"/>
                  <a:gd name="T11" fmla="*/ 10 h 10"/>
                  <a:gd name="T12" fmla="*/ 4 w 4"/>
                  <a:gd name="T13" fmla="*/ 0 h 10"/>
                  <a:gd name="T14" fmla="*/ 4 w 4"/>
                  <a:gd name="T15" fmla="*/ 0 h 10"/>
                  <a:gd name="T16" fmla="*/ 4 w 4"/>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0">
                    <a:moveTo>
                      <a:pt x="4" y="0"/>
                    </a:moveTo>
                    <a:lnTo>
                      <a:pt x="4" y="0"/>
                    </a:lnTo>
                    <a:lnTo>
                      <a:pt x="0" y="10"/>
                    </a:lnTo>
                    <a:lnTo>
                      <a:pt x="0" y="10"/>
                    </a:lnTo>
                    <a:lnTo>
                      <a:pt x="0" y="10"/>
                    </a:lnTo>
                    <a:lnTo>
                      <a:pt x="0" y="10"/>
                    </a:lnTo>
                    <a:lnTo>
                      <a:pt x="4"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0" name="Freeform 579"/>
              <p:cNvSpPr>
                <a:spLocks/>
              </p:cNvSpPr>
              <p:nvPr/>
            </p:nvSpPr>
            <p:spPr bwMode="auto">
              <a:xfrm>
                <a:off x="4979988" y="2738438"/>
                <a:ext cx="6350" cy="15875"/>
              </a:xfrm>
              <a:custGeom>
                <a:avLst/>
                <a:gdLst>
                  <a:gd name="T0" fmla="*/ 2 w 4"/>
                  <a:gd name="T1" fmla="*/ 2 h 10"/>
                  <a:gd name="T2" fmla="*/ 2 w 4"/>
                  <a:gd name="T3" fmla="*/ 0 h 10"/>
                  <a:gd name="T4" fmla="*/ 2 w 4"/>
                  <a:gd name="T5" fmla="*/ 0 h 10"/>
                  <a:gd name="T6" fmla="*/ 2 w 4"/>
                  <a:gd name="T7" fmla="*/ 0 h 10"/>
                  <a:gd name="T8" fmla="*/ 4 w 4"/>
                  <a:gd name="T9" fmla="*/ 0 h 10"/>
                  <a:gd name="T10" fmla="*/ 4 w 4"/>
                  <a:gd name="T11" fmla="*/ 0 h 10"/>
                  <a:gd name="T12" fmla="*/ 2 w 4"/>
                  <a:gd name="T13" fmla="*/ 10 h 10"/>
                  <a:gd name="T14" fmla="*/ 0 w 4"/>
                  <a:gd name="T15" fmla="*/ 10 h 10"/>
                  <a:gd name="T16" fmla="*/ 0 w 4"/>
                  <a:gd name="T17" fmla="*/ 10 h 10"/>
                  <a:gd name="T18" fmla="*/ 2 w 4"/>
                  <a:gd name="T19" fmla="*/ 2 h 10"/>
                  <a:gd name="T20" fmla="*/ 2 w 4"/>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0">
                    <a:moveTo>
                      <a:pt x="2" y="2"/>
                    </a:moveTo>
                    <a:lnTo>
                      <a:pt x="2" y="0"/>
                    </a:lnTo>
                    <a:lnTo>
                      <a:pt x="2" y="0"/>
                    </a:lnTo>
                    <a:lnTo>
                      <a:pt x="2" y="0"/>
                    </a:lnTo>
                    <a:lnTo>
                      <a:pt x="4" y="0"/>
                    </a:lnTo>
                    <a:lnTo>
                      <a:pt x="4" y="0"/>
                    </a:lnTo>
                    <a:lnTo>
                      <a:pt x="2" y="10"/>
                    </a:lnTo>
                    <a:lnTo>
                      <a:pt x="0" y="10"/>
                    </a:lnTo>
                    <a:lnTo>
                      <a:pt x="0" y="10"/>
                    </a:lnTo>
                    <a:lnTo>
                      <a:pt x="2"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1" name="Freeform 580"/>
              <p:cNvSpPr>
                <a:spLocks/>
              </p:cNvSpPr>
              <p:nvPr/>
            </p:nvSpPr>
            <p:spPr bwMode="auto">
              <a:xfrm>
                <a:off x="4973638" y="2738438"/>
                <a:ext cx="6350" cy="19050"/>
              </a:xfrm>
              <a:custGeom>
                <a:avLst/>
                <a:gdLst>
                  <a:gd name="T0" fmla="*/ 2 w 4"/>
                  <a:gd name="T1" fmla="*/ 2 h 12"/>
                  <a:gd name="T2" fmla="*/ 2 w 4"/>
                  <a:gd name="T3" fmla="*/ 0 h 12"/>
                  <a:gd name="T4" fmla="*/ 4 w 4"/>
                  <a:gd name="T5" fmla="*/ 0 h 12"/>
                  <a:gd name="T6" fmla="*/ 2 w 4"/>
                  <a:gd name="T7" fmla="*/ 2 h 12"/>
                  <a:gd name="T8" fmla="*/ 2 w 4"/>
                  <a:gd name="T9" fmla="*/ 2 h 12"/>
                  <a:gd name="T10" fmla="*/ 2 w 4"/>
                  <a:gd name="T11" fmla="*/ 12 h 12"/>
                  <a:gd name="T12" fmla="*/ 0 w 4"/>
                  <a:gd name="T13" fmla="*/ 12 h 12"/>
                  <a:gd name="T14" fmla="*/ 0 w 4"/>
                  <a:gd name="T15" fmla="*/ 12 h 12"/>
                  <a:gd name="T16" fmla="*/ 2 w 4"/>
                  <a:gd name="T17" fmla="*/ 2 h 12"/>
                  <a:gd name="T18" fmla="*/ 2 w 4"/>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2">
                    <a:moveTo>
                      <a:pt x="2" y="2"/>
                    </a:moveTo>
                    <a:lnTo>
                      <a:pt x="2" y="0"/>
                    </a:lnTo>
                    <a:lnTo>
                      <a:pt x="4" y="0"/>
                    </a:lnTo>
                    <a:lnTo>
                      <a:pt x="2" y="2"/>
                    </a:lnTo>
                    <a:lnTo>
                      <a:pt x="2" y="2"/>
                    </a:lnTo>
                    <a:lnTo>
                      <a:pt x="2" y="12"/>
                    </a:lnTo>
                    <a:lnTo>
                      <a:pt x="0" y="12"/>
                    </a:lnTo>
                    <a:lnTo>
                      <a:pt x="0" y="12"/>
                    </a:lnTo>
                    <a:lnTo>
                      <a:pt x="2"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2" name="Freeform 581"/>
              <p:cNvSpPr>
                <a:spLocks/>
              </p:cNvSpPr>
              <p:nvPr/>
            </p:nvSpPr>
            <p:spPr bwMode="auto">
              <a:xfrm>
                <a:off x="4989513" y="2735263"/>
                <a:ext cx="9525" cy="19050"/>
              </a:xfrm>
              <a:custGeom>
                <a:avLst/>
                <a:gdLst>
                  <a:gd name="T0" fmla="*/ 2 w 6"/>
                  <a:gd name="T1" fmla="*/ 2 h 12"/>
                  <a:gd name="T2" fmla="*/ 2 w 6"/>
                  <a:gd name="T3" fmla="*/ 2 h 12"/>
                  <a:gd name="T4" fmla="*/ 2 w 6"/>
                  <a:gd name="T5" fmla="*/ 2 h 12"/>
                  <a:gd name="T6" fmla="*/ 2 w 6"/>
                  <a:gd name="T7" fmla="*/ 2 h 12"/>
                  <a:gd name="T8" fmla="*/ 6 w 6"/>
                  <a:gd name="T9" fmla="*/ 0 h 12"/>
                  <a:gd name="T10" fmla="*/ 6 w 6"/>
                  <a:gd name="T11" fmla="*/ 0 h 12"/>
                  <a:gd name="T12" fmla="*/ 2 w 6"/>
                  <a:gd name="T13" fmla="*/ 12 h 12"/>
                  <a:gd name="T14" fmla="*/ 0 w 6"/>
                  <a:gd name="T15" fmla="*/ 12 h 12"/>
                  <a:gd name="T16" fmla="*/ 2 w 6"/>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2" y="2"/>
                    </a:moveTo>
                    <a:lnTo>
                      <a:pt x="2" y="2"/>
                    </a:lnTo>
                    <a:lnTo>
                      <a:pt x="2" y="2"/>
                    </a:lnTo>
                    <a:lnTo>
                      <a:pt x="2" y="2"/>
                    </a:lnTo>
                    <a:lnTo>
                      <a:pt x="6" y="0"/>
                    </a:lnTo>
                    <a:lnTo>
                      <a:pt x="6" y="0"/>
                    </a:lnTo>
                    <a:lnTo>
                      <a:pt x="2" y="12"/>
                    </a:lnTo>
                    <a:lnTo>
                      <a:pt x="0" y="1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3" name="Freeform 582"/>
              <p:cNvSpPr>
                <a:spLocks/>
              </p:cNvSpPr>
              <p:nvPr/>
            </p:nvSpPr>
            <p:spPr bwMode="auto">
              <a:xfrm>
                <a:off x="4999038" y="2735263"/>
                <a:ext cx="9525" cy="19050"/>
              </a:xfrm>
              <a:custGeom>
                <a:avLst/>
                <a:gdLst>
                  <a:gd name="T0" fmla="*/ 2 w 6"/>
                  <a:gd name="T1" fmla="*/ 2 h 12"/>
                  <a:gd name="T2" fmla="*/ 2 w 6"/>
                  <a:gd name="T3" fmla="*/ 0 h 12"/>
                  <a:gd name="T4" fmla="*/ 2 w 6"/>
                  <a:gd name="T5" fmla="*/ 0 h 12"/>
                  <a:gd name="T6" fmla="*/ 6 w 6"/>
                  <a:gd name="T7" fmla="*/ 0 h 12"/>
                  <a:gd name="T8" fmla="*/ 6 w 6"/>
                  <a:gd name="T9" fmla="*/ 0 h 12"/>
                  <a:gd name="T10" fmla="*/ 6 w 6"/>
                  <a:gd name="T11" fmla="*/ 0 h 12"/>
                  <a:gd name="T12" fmla="*/ 2 w 6"/>
                  <a:gd name="T13" fmla="*/ 10 h 12"/>
                  <a:gd name="T14" fmla="*/ 2 w 6"/>
                  <a:gd name="T15" fmla="*/ 10 h 12"/>
                  <a:gd name="T16" fmla="*/ 2 w 6"/>
                  <a:gd name="T17" fmla="*/ 10 h 12"/>
                  <a:gd name="T18" fmla="*/ 0 w 6"/>
                  <a:gd name="T19" fmla="*/ 12 h 12"/>
                  <a:gd name="T20" fmla="*/ 0 w 6"/>
                  <a:gd name="T21" fmla="*/ 12 h 12"/>
                  <a:gd name="T22" fmla="*/ 2 w 6"/>
                  <a:gd name="T23" fmla="*/ 2 h 12"/>
                  <a:gd name="T24" fmla="*/ 2 w 6"/>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2" y="2"/>
                    </a:moveTo>
                    <a:lnTo>
                      <a:pt x="2" y="0"/>
                    </a:lnTo>
                    <a:lnTo>
                      <a:pt x="2" y="0"/>
                    </a:lnTo>
                    <a:lnTo>
                      <a:pt x="6" y="0"/>
                    </a:lnTo>
                    <a:lnTo>
                      <a:pt x="6" y="0"/>
                    </a:lnTo>
                    <a:lnTo>
                      <a:pt x="6" y="0"/>
                    </a:lnTo>
                    <a:lnTo>
                      <a:pt x="2" y="10"/>
                    </a:lnTo>
                    <a:lnTo>
                      <a:pt x="2" y="10"/>
                    </a:lnTo>
                    <a:lnTo>
                      <a:pt x="2" y="10"/>
                    </a:lnTo>
                    <a:lnTo>
                      <a:pt x="0" y="12"/>
                    </a:lnTo>
                    <a:lnTo>
                      <a:pt x="0" y="12"/>
                    </a:lnTo>
                    <a:lnTo>
                      <a:pt x="2"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4" name="Freeform 583"/>
              <p:cNvSpPr>
                <a:spLocks/>
              </p:cNvSpPr>
              <p:nvPr/>
            </p:nvSpPr>
            <p:spPr bwMode="auto">
              <a:xfrm>
                <a:off x="5008563" y="2735263"/>
                <a:ext cx="9525" cy="15875"/>
              </a:xfrm>
              <a:custGeom>
                <a:avLst/>
                <a:gdLst>
                  <a:gd name="T0" fmla="*/ 4 w 6"/>
                  <a:gd name="T1" fmla="*/ 0 h 10"/>
                  <a:gd name="T2" fmla="*/ 4 w 6"/>
                  <a:gd name="T3" fmla="*/ 0 h 10"/>
                  <a:gd name="T4" fmla="*/ 4 w 6"/>
                  <a:gd name="T5" fmla="*/ 0 h 10"/>
                  <a:gd name="T6" fmla="*/ 6 w 6"/>
                  <a:gd name="T7" fmla="*/ 0 h 10"/>
                  <a:gd name="T8" fmla="*/ 6 w 6"/>
                  <a:gd name="T9" fmla="*/ 0 h 10"/>
                  <a:gd name="T10" fmla="*/ 2 w 6"/>
                  <a:gd name="T11" fmla="*/ 8 h 10"/>
                  <a:gd name="T12" fmla="*/ 2 w 6"/>
                  <a:gd name="T13" fmla="*/ 8 h 10"/>
                  <a:gd name="T14" fmla="*/ 0 w 6"/>
                  <a:gd name="T15" fmla="*/ 10 h 10"/>
                  <a:gd name="T16" fmla="*/ 0 w 6"/>
                  <a:gd name="T17" fmla="*/ 10 h 10"/>
                  <a:gd name="T18" fmla="*/ 4 w 6"/>
                  <a:gd name="T19" fmla="*/ 2 h 10"/>
                  <a:gd name="T20" fmla="*/ 4 w 6"/>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4" y="0"/>
                    </a:moveTo>
                    <a:lnTo>
                      <a:pt x="4" y="0"/>
                    </a:lnTo>
                    <a:lnTo>
                      <a:pt x="4" y="0"/>
                    </a:lnTo>
                    <a:lnTo>
                      <a:pt x="6" y="0"/>
                    </a:lnTo>
                    <a:lnTo>
                      <a:pt x="6" y="0"/>
                    </a:lnTo>
                    <a:lnTo>
                      <a:pt x="2" y="8"/>
                    </a:lnTo>
                    <a:lnTo>
                      <a:pt x="2" y="8"/>
                    </a:lnTo>
                    <a:lnTo>
                      <a:pt x="0" y="10"/>
                    </a:lnTo>
                    <a:lnTo>
                      <a:pt x="0" y="10"/>
                    </a:lnTo>
                    <a:lnTo>
                      <a:pt x="4"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5" name="Line 584"/>
              <p:cNvSpPr>
                <a:spLocks noChangeShapeType="1"/>
              </p:cNvSpPr>
              <p:nvPr/>
            </p:nvSpPr>
            <p:spPr bwMode="auto">
              <a:xfrm>
                <a:off x="4976813" y="27638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6" name="Freeform 585"/>
              <p:cNvSpPr>
                <a:spLocks/>
              </p:cNvSpPr>
              <p:nvPr/>
            </p:nvSpPr>
            <p:spPr bwMode="auto">
              <a:xfrm>
                <a:off x="5024438" y="2732088"/>
                <a:ext cx="9525" cy="12700"/>
              </a:xfrm>
              <a:custGeom>
                <a:avLst/>
                <a:gdLst>
                  <a:gd name="T0" fmla="*/ 6 w 6"/>
                  <a:gd name="T1" fmla="*/ 0 h 8"/>
                  <a:gd name="T2" fmla="*/ 6 w 6"/>
                  <a:gd name="T3" fmla="*/ 0 h 8"/>
                  <a:gd name="T4" fmla="*/ 2 w 6"/>
                  <a:gd name="T5" fmla="*/ 8 h 8"/>
                  <a:gd name="T6" fmla="*/ 0 w 6"/>
                  <a:gd name="T7" fmla="*/ 8 h 8"/>
                  <a:gd name="T8" fmla="*/ 0 w 6"/>
                  <a:gd name="T9" fmla="*/ 8 h 8"/>
                  <a:gd name="T10" fmla="*/ 4 w 6"/>
                  <a:gd name="T11" fmla="*/ 0 h 8"/>
                  <a:gd name="T12" fmla="*/ 4 w 6"/>
                  <a:gd name="T13" fmla="*/ 0 h 8"/>
                  <a:gd name="T14" fmla="*/ 4 w 6"/>
                  <a:gd name="T15" fmla="*/ 0 h 8"/>
                  <a:gd name="T16" fmla="*/ 6 w 6"/>
                  <a:gd name="T17" fmla="*/ 0 h 8"/>
                  <a:gd name="T18" fmla="*/ 6 w 6"/>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8">
                    <a:moveTo>
                      <a:pt x="6" y="0"/>
                    </a:moveTo>
                    <a:lnTo>
                      <a:pt x="6" y="0"/>
                    </a:lnTo>
                    <a:lnTo>
                      <a:pt x="2" y="8"/>
                    </a:lnTo>
                    <a:lnTo>
                      <a:pt x="0" y="8"/>
                    </a:lnTo>
                    <a:lnTo>
                      <a:pt x="0" y="8"/>
                    </a:lnTo>
                    <a:lnTo>
                      <a:pt x="4" y="0"/>
                    </a:lnTo>
                    <a:lnTo>
                      <a:pt x="4" y="0"/>
                    </a:lnTo>
                    <a:lnTo>
                      <a:pt x="4" y="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7" name="Freeform 586"/>
              <p:cNvSpPr>
                <a:spLocks/>
              </p:cNvSpPr>
              <p:nvPr/>
            </p:nvSpPr>
            <p:spPr bwMode="auto">
              <a:xfrm>
                <a:off x="4992688" y="2757488"/>
                <a:ext cx="9525" cy="6350"/>
              </a:xfrm>
              <a:custGeom>
                <a:avLst/>
                <a:gdLst>
                  <a:gd name="T0" fmla="*/ 6 w 6"/>
                  <a:gd name="T1" fmla="*/ 2 h 4"/>
                  <a:gd name="T2" fmla="*/ 6 w 6"/>
                  <a:gd name="T3" fmla="*/ 2 h 4"/>
                  <a:gd name="T4" fmla="*/ 0 w 6"/>
                  <a:gd name="T5" fmla="*/ 4 h 4"/>
                  <a:gd name="T6" fmla="*/ 2 w 6"/>
                  <a:gd name="T7" fmla="*/ 2 h 4"/>
                  <a:gd name="T8" fmla="*/ 2 w 6"/>
                  <a:gd name="T9" fmla="*/ 2 h 4"/>
                  <a:gd name="T10" fmla="*/ 2 w 6"/>
                  <a:gd name="T11" fmla="*/ 2 h 4"/>
                  <a:gd name="T12" fmla="*/ 4 w 6"/>
                  <a:gd name="T13" fmla="*/ 0 h 4"/>
                  <a:gd name="T14" fmla="*/ 6 w 6"/>
                  <a:gd name="T15" fmla="*/ 0 h 4"/>
                  <a:gd name="T16" fmla="*/ 6 w 6"/>
                  <a:gd name="T17" fmla="*/ 2 h 4"/>
                  <a:gd name="T18" fmla="*/ 6 w 6"/>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2"/>
                    </a:moveTo>
                    <a:lnTo>
                      <a:pt x="6" y="2"/>
                    </a:lnTo>
                    <a:lnTo>
                      <a:pt x="0" y="4"/>
                    </a:lnTo>
                    <a:lnTo>
                      <a:pt x="2" y="2"/>
                    </a:lnTo>
                    <a:lnTo>
                      <a:pt x="2" y="2"/>
                    </a:lnTo>
                    <a:lnTo>
                      <a:pt x="2" y="2"/>
                    </a:lnTo>
                    <a:lnTo>
                      <a:pt x="4" y="0"/>
                    </a:lnTo>
                    <a:lnTo>
                      <a:pt x="6" y="0"/>
                    </a:lnTo>
                    <a:lnTo>
                      <a:pt x="6" y="2"/>
                    </a:lnTo>
                    <a:lnTo>
                      <a:pt x="6"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8" name="Freeform 587"/>
              <p:cNvSpPr>
                <a:spLocks/>
              </p:cNvSpPr>
              <p:nvPr/>
            </p:nvSpPr>
            <p:spPr bwMode="auto">
              <a:xfrm>
                <a:off x="4891088" y="2741613"/>
                <a:ext cx="101600" cy="31750"/>
              </a:xfrm>
              <a:custGeom>
                <a:avLst/>
                <a:gdLst>
                  <a:gd name="T0" fmla="*/ 56 w 64"/>
                  <a:gd name="T1" fmla="*/ 16 h 20"/>
                  <a:gd name="T2" fmla="*/ 24 w 64"/>
                  <a:gd name="T3" fmla="*/ 20 h 20"/>
                  <a:gd name="T4" fmla="*/ 6 w 64"/>
                  <a:gd name="T5" fmla="*/ 18 h 20"/>
                  <a:gd name="T6" fmla="*/ 2 w 64"/>
                  <a:gd name="T7" fmla="*/ 18 h 20"/>
                  <a:gd name="T8" fmla="*/ 0 w 64"/>
                  <a:gd name="T9" fmla="*/ 14 h 20"/>
                  <a:gd name="T10" fmla="*/ 0 w 64"/>
                  <a:gd name="T11" fmla="*/ 16 h 20"/>
                  <a:gd name="T12" fmla="*/ 2 w 64"/>
                  <a:gd name="T13" fmla="*/ 16 h 20"/>
                  <a:gd name="T14" fmla="*/ 6 w 64"/>
                  <a:gd name="T15" fmla="*/ 16 h 20"/>
                  <a:gd name="T16" fmla="*/ 6 w 64"/>
                  <a:gd name="T17" fmla="*/ 12 h 20"/>
                  <a:gd name="T18" fmla="*/ 10 w 64"/>
                  <a:gd name="T19" fmla="*/ 10 h 20"/>
                  <a:gd name="T20" fmla="*/ 10 w 64"/>
                  <a:gd name="T21" fmla="*/ 16 h 20"/>
                  <a:gd name="T22" fmla="*/ 14 w 64"/>
                  <a:gd name="T23" fmla="*/ 10 h 20"/>
                  <a:gd name="T24" fmla="*/ 14 w 64"/>
                  <a:gd name="T25" fmla="*/ 8 h 20"/>
                  <a:gd name="T26" fmla="*/ 14 w 64"/>
                  <a:gd name="T27" fmla="*/ 12 h 20"/>
                  <a:gd name="T28" fmla="*/ 14 w 64"/>
                  <a:gd name="T29" fmla="*/ 16 h 20"/>
                  <a:gd name="T30" fmla="*/ 18 w 64"/>
                  <a:gd name="T31" fmla="*/ 12 h 20"/>
                  <a:gd name="T32" fmla="*/ 20 w 64"/>
                  <a:gd name="T33" fmla="*/ 6 h 20"/>
                  <a:gd name="T34" fmla="*/ 48 w 64"/>
                  <a:gd name="T35" fmla="*/ 10 h 20"/>
                  <a:gd name="T36" fmla="*/ 48 w 64"/>
                  <a:gd name="T37" fmla="*/ 4 h 20"/>
                  <a:gd name="T38" fmla="*/ 46 w 64"/>
                  <a:gd name="T39" fmla="*/ 2 h 20"/>
                  <a:gd name="T40" fmla="*/ 44 w 64"/>
                  <a:gd name="T41" fmla="*/ 10 h 20"/>
                  <a:gd name="T42" fmla="*/ 42 w 64"/>
                  <a:gd name="T43" fmla="*/ 4 h 20"/>
                  <a:gd name="T44" fmla="*/ 40 w 64"/>
                  <a:gd name="T45" fmla="*/ 2 h 20"/>
                  <a:gd name="T46" fmla="*/ 38 w 64"/>
                  <a:gd name="T47" fmla="*/ 12 h 20"/>
                  <a:gd name="T48" fmla="*/ 36 w 64"/>
                  <a:gd name="T49" fmla="*/ 12 h 20"/>
                  <a:gd name="T50" fmla="*/ 36 w 64"/>
                  <a:gd name="T51" fmla="*/ 6 h 20"/>
                  <a:gd name="T52" fmla="*/ 32 w 64"/>
                  <a:gd name="T53" fmla="*/ 6 h 20"/>
                  <a:gd name="T54" fmla="*/ 32 w 64"/>
                  <a:gd name="T55" fmla="*/ 12 h 20"/>
                  <a:gd name="T56" fmla="*/ 30 w 64"/>
                  <a:gd name="T57" fmla="*/ 8 h 20"/>
                  <a:gd name="T58" fmla="*/ 28 w 64"/>
                  <a:gd name="T59" fmla="*/ 6 h 20"/>
                  <a:gd name="T60" fmla="*/ 26 w 64"/>
                  <a:gd name="T61" fmla="*/ 12 h 20"/>
                  <a:gd name="T62" fmla="*/ 24 w 64"/>
                  <a:gd name="T63" fmla="*/ 12 h 20"/>
                  <a:gd name="T64" fmla="*/ 22 w 64"/>
                  <a:gd name="T65" fmla="*/ 6 h 20"/>
                  <a:gd name="T66" fmla="*/ 20 w 64"/>
                  <a:gd name="T67" fmla="*/ 8 h 20"/>
                  <a:gd name="T68" fmla="*/ 20 w 64"/>
                  <a:gd name="T69" fmla="*/ 16 h 20"/>
                  <a:gd name="T70" fmla="*/ 20 w 64"/>
                  <a:gd name="T71" fmla="*/ 16 h 20"/>
                  <a:gd name="T72" fmla="*/ 22 w 64"/>
                  <a:gd name="T73" fmla="*/ 18 h 20"/>
                  <a:gd name="T74" fmla="*/ 26 w 64"/>
                  <a:gd name="T75" fmla="*/ 16 h 20"/>
                  <a:gd name="T76" fmla="*/ 28 w 64"/>
                  <a:gd name="T77" fmla="*/ 16 h 20"/>
                  <a:gd name="T78" fmla="*/ 30 w 64"/>
                  <a:gd name="T79" fmla="*/ 14 h 20"/>
                  <a:gd name="T80" fmla="*/ 30 w 64"/>
                  <a:gd name="T81" fmla="*/ 16 h 20"/>
                  <a:gd name="T82" fmla="*/ 34 w 64"/>
                  <a:gd name="T83" fmla="*/ 14 h 20"/>
                  <a:gd name="T84" fmla="*/ 36 w 64"/>
                  <a:gd name="T85" fmla="*/ 14 h 20"/>
                  <a:gd name="T86" fmla="*/ 36 w 64"/>
                  <a:gd name="T87" fmla="*/ 18 h 20"/>
                  <a:gd name="T88" fmla="*/ 40 w 64"/>
                  <a:gd name="T89" fmla="*/ 18 h 20"/>
                  <a:gd name="T90" fmla="*/ 42 w 64"/>
                  <a:gd name="T91" fmla="*/ 16 h 20"/>
                  <a:gd name="T92" fmla="*/ 46 w 64"/>
                  <a:gd name="T93" fmla="*/ 16 h 20"/>
                  <a:gd name="T94" fmla="*/ 46 w 64"/>
                  <a:gd name="T95" fmla="*/ 16 h 20"/>
                  <a:gd name="T96" fmla="*/ 54 w 64"/>
                  <a:gd name="T97" fmla="*/ 14 h 20"/>
                  <a:gd name="T98" fmla="*/ 58 w 64"/>
                  <a:gd name="T99" fmla="*/ 14 h 20"/>
                  <a:gd name="T100" fmla="*/ 60 w 64"/>
                  <a:gd name="T101" fmla="*/ 12 h 20"/>
                  <a:gd name="T102" fmla="*/ 64 w 64"/>
                  <a:gd name="T103"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20">
                    <a:moveTo>
                      <a:pt x="64" y="14"/>
                    </a:moveTo>
                    <a:lnTo>
                      <a:pt x="64" y="14"/>
                    </a:lnTo>
                    <a:lnTo>
                      <a:pt x="56" y="16"/>
                    </a:lnTo>
                    <a:lnTo>
                      <a:pt x="56" y="16"/>
                    </a:lnTo>
                    <a:lnTo>
                      <a:pt x="40" y="18"/>
                    </a:lnTo>
                    <a:lnTo>
                      <a:pt x="24" y="20"/>
                    </a:lnTo>
                    <a:lnTo>
                      <a:pt x="22" y="20"/>
                    </a:lnTo>
                    <a:lnTo>
                      <a:pt x="22" y="20"/>
                    </a:lnTo>
                    <a:lnTo>
                      <a:pt x="6" y="18"/>
                    </a:lnTo>
                    <a:lnTo>
                      <a:pt x="6" y="18"/>
                    </a:lnTo>
                    <a:lnTo>
                      <a:pt x="6" y="18"/>
                    </a:lnTo>
                    <a:lnTo>
                      <a:pt x="2" y="18"/>
                    </a:lnTo>
                    <a:lnTo>
                      <a:pt x="0" y="18"/>
                    </a:lnTo>
                    <a:lnTo>
                      <a:pt x="0" y="18"/>
                    </a:lnTo>
                    <a:lnTo>
                      <a:pt x="0" y="14"/>
                    </a:lnTo>
                    <a:lnTo>
                      <a:pt x="0" y="14"/>
                    </a:lnTo>
                    <a:lnTo>
                      <a:pt x="0" y="14"/>
                    </a:lnTo>
                    <a:lnTo>
                      <a:pt x="0" y="16"/>
                    </a:lnTo>
                    <a:lnTo>
                      <a:pt x="2" y="14"/>
                    </a:lnTo>
                    <a:lnTo>
                      <a:pt x="2" y="14"/>
                    </a:lnTo>
                    <a:lnTo>
                      <a:pt x="2" y="16"/>
                    </a:lnTo>
                    <a:lnTo>
                      <a:pt x="2" y="16"/>
                    </a:lnTo>
                    <a:lnTo>
                      <a:pt x="4" y="16"/>
                    </a:lnTo>
                    <a:lnTo>
                      <a:pt x="6" y="16"/>
                    </a:lnTo>
                    <a:lnTo>
                      <a:pt x="6" y="16"/>
                    </a:lnTo>
                    <a:lnTo>
                      <a:pt x="6" y="12"/>
                    </a:lnTo>
                    <a:lnTo>
                      <a:pt x="6" y="12"/>
                    </a:lnTo>
                    <a:lnTo>
                      <a:pt x="6" y="12"/>
                    </a:lnTo>
                    <a:lnTo>
                      <a:pt x="10" y="10"/>
                    </a:lnTo>
                    <a:lnTo>
                      <a:pt x="10" y="10"/>
                    </a:lnTo>
                    <a:lnTo>
                      <a:pt x="8" y="12"/>
                    </a:lnTo>
                    <a:lnTo>
                      <a:pt x="8" y="14"/>
                    </a:lnTo>
                    <a:lnTo>
                      <a:pt x="10" y="16"/>
                    </a:lnTo>
                    <a:lnTo>
                      <a:pt x="10" y="16"/>
                    </a:lnTo>
                    <a:lnTo>
                      <a:pt x="10" y="16"/>
                    </a:lnTo>
                    <a:lnTo>
                      <a:pt x="14" y="10"/>
                    </a:lnTo>
                    <a:lnTo>
                      <a:pt x="14" y="8"/>
                    </a:lnTo>
                    <a:lnTo>
                      <a:pt x="14" y="8"/>
                    </a:lnTo>
                    <a:lnTo>
                      <a:pt x="14" y="8"/>
                    </a:lnTo>
                    <a:lnTo>
                      <a:pt x="16" y="8"/>
                    </a:lnTo>
                    <a:lnTo>
                      <a:pt x="16" y="8"/>
                    </a:lnTo>
                    <a:lnTo>
                      <a:pt x="14" y="12"/>
                    </a:lnTo>
                    <a:lnTo>
                      <a:pt x="14" y="14"/>
                    </a:lnTo>
                    <a:lnTo>
                      <a:pt x="14" y="14"/>
                    </a:lnTo>
                    <a:lnTo>
                      <a:pt x="14" y="16"/>
                    </a:lnTo>
                    <a:lnTo>
                      <a:pt x="16" y="14"/>
                    </a:lnTo>
                    <a:lnTo>
                      <a:pt x="16" y="14"/>
                    </a:lnTo>
                    <a:lnTo>
                      <a:pt x="18" y="12"/>
                    </a:lnTo>
                    <a:lnTo>
                      <a:pt x="20" y="8"/>
                    </a:lnTo>
                    <a:lnTo>
                      <a:pt x="20" y="6"/>
                    </a:lnTo>
                    <a:lnTo>
                      <a:pt x="20" y="6"/>
                    </a:lnTo>
                    <a:lnTo>
                      <a:pt x="50" y="0"/>
                    </a:lnTo>
                    <a:lnTo>
                      <a:pt x="50" y="0"/>
                    </a:lnTo>
                    <a:lnTo>
                      <a:pt x="48" y="10"/>
                    </a:lnTo>
                    <a:lnTo>
                      <a:pt x="46" y="10"/>
                    </a:lnTo>
                    <a:lnTo>
                      <a:pt x="46" y="10"/>
                    </a:lnTo>
                    <a:lnTo>
                      <a:pt x="48" y="4"/>
                    </a:lnTo>
                    <a:lnTo>
                      <a:pt x="46" y="2"/>
                    </a:lnTo>
                    <a:lnTo>
                      <a:pt x="46" y="2"/>
                    </a:lnTo>
                    <a:lnTo>
                      <a:pt x="46" y="2"/>
                    </a:lnTo>
                    <a:lnTo>
                      <a:pt x="44" y="4"/>
                    </a:lnTo>
                    <a:lnTo>
                      <a:pt x="44" y="4"/>
                    </a:lnTo>
                    <a:lnTo>
                      <a:pt x="44" y="10"/>
                    </a:lnTo>
                    <a:lnTo>
                      <a:pt x="42" y="10"/>
                    </a:lnTo>
                    <a:lnTo>
                      <a:pt x="42" y="10"/>
                    </a:lnTo>
                    <a:lnTo>
                      <a:pt x="42" y="4"/>
                    </a:lnTo>
                    <a:lnTo>
                      <a:pt x="42" y="2"/>
                    </a:lnTo>
                    <a:lnTo>
                      <a:pt x="42" y="2"/>
                    </a:lnTo>
                    <a:lnTo>
                      <a:pt x="40" y="2"/>
                    </a:lnTo>
                    <a:lnTo>
                      <a:pt x="40" y="4"/>
                    </a:lnTo>
                    <a:lnTo>
                      <a:pt x="40" y="4"/>
                    </a:lnTo>
                    <a:lnTo>
                      <a:pt x="38" y="12"/>
                    </a:lnTo>
                    <a:lnTo>
                      <a:pt x="38" y="12"/>
                    </a:lnTo>
                    <a:lnTo>
                      <a:pt x="36" y="12"/>
                    </a:lnTo>
                    <a:lnTo>
                      <a:pt x="36" y="12"/>
                    </a:lnTo>
                    <a:lnTo>
                      <a:pt x="36" y="12"/>
                    </a:lnTo>
                    <a:lnTo>
                      <a:pt x="36" y="6"/>
                    </a:lnTo>
                    <a:lnTo>
                      <a:pt x="36" y="6"/>
                    </a:lnTo>
                    <a:lnTo>
                      <a:pt x="36" y="6"/>
                    </a:lnTo>
                    <a:lnTo>
                      <a:pt x="34" y="6"/>
                    </a:lnTo>
                    <a:lnTo>
                      <a:pt x="32" y="6"/>
                    </a:lnTo>
                    <a:lnTo>
                      <a:pt x="32" y="6"/>
                    </a:lnTo>
                    <a:lnTo>
                      <a:pt x="32" y="12"/>
                    </a:lnTo>
                    <a:lnTo>
                      <a:pt x="32" y="12"/>
                    </a:lnTo>
                    <a:lnTo>
                      <a:pt x="30" y="12"/>
                    </a:lnTo>
                    <a:lnTo>
                      <a:pt x="30" y="12"/>
                    </a:lnTo>
                    <a:lnTo>
                      <a:pt x="30" y="8"/>
                    </a:lnTo>
                    <a:lnTo>
                      <a:pt x="30" y="6"/>
                    </a:lnTo>
                    <a:lnTo>
                      <a:pt x="28" y="6"/>
                    </a:lnTo>
                    <a:lnTo>
                      <a:pt x="28" y="6"/>
                    </a:lnTo>
                    <a:lnTo>
                      <a:pt x="28" y="8"/>
                    </a:lnTo>
                    <a:lnTo>
                      <a:pt x="28" y="8"/>
                    </a:lnTo>
                    <a:lnTo>
                      <a:pt x="26" y="12"/>
                    </a:lnTo>
                    <a:lnTo>
                      <a:pt x="26" y="12"/>
                    </a:lnTo>
                    <a:lnTo>
                      <a:pt x="24" y="12"/>
                    </a:lnTo>
                    <a:lnTo>
                      <a:pt x="24" y="12"/>
                    </a:lnTo>
                    <a:lnTo>
                      <a:pt x="24" y="8"/>
                    </a:lnTo>
                    <a:lnTo>
                      <a:pt x="24" y="8"/>
                    </a:lnTo>
                    <a:lnTo>
                      <a:pt x="22" y="6"/>
                    </a:lnTo>
                    <a:lnTo>
                      <a:pt x="22" y="8"/>
                    </a:lnTo>
                    <a:lnTo>
                      <a:pt x="20" y="8"/>
                    </a:lnTo>
                    <a:lnTo>
                      <a:pt x="20" y="8"/>
                    </a:lnTo>
                    <a:lnTo>
                      <a:pt x="20" y="14"/>
                    </a:lnTo>
                    <a:lnTo>
                      <a:pt x="20" y="14"/>
                    </a:lnTo>
                    <a:lnTo>
                      <a:pt x="20" y="16"/>
                    </a:lnTo>
                    <a:lnTo>
                      <a:pt x="20" y="16"/>
                    </a:lnTo>
                    <a:lnTo>
                      <a:pt x="18" y="18"/>
                    </a:lnTo>
                    <a:lnTo>
                      <a:pt x="20" y="16"/>
                    </a:lnTo>
                    <a:lnTo>
                      <a:pt x="20" y="16"/>
                    </a:lnTo>
                    <a:lnTo>
                      <a:pt x="22" y="18"/>
                    </a:lnTo>
                    <a:lnTo>
                      <a:pt x="22" y="18"/>
                    </a:lnTo>
                    <a:lnTo>
                      <a:pt x="24" y="16"/>
                    </a:lnTo>
                    <a:lnTo>
                      <a:pt x="26" y="16"/>
                    </a:lnTo>
                    <a:lnTo>
                      <a:pt x="26" y="16"/>
                    </a:lnTo>
                    <a:lnTo>
                      <a:pt x="26" y="16"/>
                    </a:lnTo>
                    <a:lnTo>
                      <a:pt x="28" y="16"/>
                    </a:lnTo>
                    <a:lnTo>
                      <a:pt x="28" y="16"/>
                    </a:lnTo>
                    <a:lnTo>
                      <a:pt x="28" y="14"/>
                    </a:lnTo>
                    <a:lnTo>
                      <a:pt x="28" y="14"/>
                    </a:lnTo>
                    <a:lnTo>
                      <a:pt x="30" y="14"/>
                    </a:lnTo>
                    <a:lnTo>
                      <a:pt x="30" y="16"/>
                    </a:lnTo>
                    <a:lnTo>
                      <a:pt x="30" y="16"/>
                    </a:lnTo>
                    <a:lnTo>
                      <a:pt x="30" y="16"/>
                    </a:lnTo>
                    <a:lnTo>
                      <a:pt x="32" y="18"/>
                    </a:lnTo>
                    <a:lnTo>
                      <a:pt x="34" y="16"/>
                    </a:lnTo>
                    <a:lnTo>
                      <a:pt x="34" y="14"/>
                    </a:lnTo>
                    <a:lnTo>
                      <a:pt x="34" y="14"/>
                    </a:lnTo>
                    <a:lnTo>
                      <a:pt x="34" y="14"/>
                    </a:lnTo>
                    <a:lnTo>
                      <a:pt x="36" y="14"/>
                    </a:lnTo>
                    <a:lnTo>
                      <a:pt x="36" y="16"/>
                    </a:lnTo>
                    <a:lnTo>
                      <a:pt x="36" y="18"/>
                    </a:lnTo>
                    <a:lnTo>
                      <a:pt x="36" y="18"/>
                    </a:lnTo>
                    <a:lnTo>
                      <a:pt x="38" y="18"/>
                    </a:lnTo>
                    <a:lnTo>
                      <a:pt x="40" y="18"/>
                    </a:lnTo>
                    <a:lnTo>
                      <a:pt x="40" y="18"/>
                    </a:lnTo>
                    <a:lnTo>
                      <a:pt x="40" y="16"/>
                    </a:lnTo>
                    <a:lnTo>
                      <a:pt x="42" y="16"/>
                    </a:lnTo>
                    <a:lnTo>
                      <a:pt x="42" y="16"/>
                    </a:lnTo>
                    <a:lnTo>
                      <a:pt x="44" y="16"/>
                    </a:lnTo>
                    <a:lnTo>
                      <a:pt x="44" y="16"/>
                    </a:lnTo>
                    <a:lnTo>
                      <a:pt x="46" y="16"/>
                    </a:lnTo>
                    <a:lnTo>
                      <a:pt x="46" y="16"/>
                    </a:lnTo>
                    <a:lnTo>
                      <a:pt x="46" y="16"/>
                    </a:lnTo>
                    <a:lnTo>
                      <a:pt x="46" y="16"/>
                    </a:lnTo>
                    <a:lnTo>
                      <a:pt x="52" y="14"/>
                    </a:lnTo>
                    <a:lnTo>
                      <a:pt x="52" y="14"/>
                    </a:lnTo>
                    <a:lnTo>
                      <a:pt x="54" y="14"/>
                    </a:lnTo>
                    <a:lnTo>
                      <a:pt x="56" y="14"/>
                    </a:lnTo>
                    <a:lnTo>
                      <a:pt x="56" y="14"/>
                    </a:lnTo>
                    <a:lnTo>
                      <a:pt x="58" y="14"/>
                    </a:lnTo>
                    <a:lnTo>
                      <a:pt x="58" y="14"/>
                    </a:lnTo>
                    <a:lnTo>
                      <a:pt x="60" y="12"/>
                    </a:lnTo>
                    <a:lnTo>
                      <a:pt x="60" y="12"/>
                    </a:lnTo>
                    <a:lnTo>
                      <a:pt x="62" y="12"/>
                    </a:lnTo>
                    <a:lnTo>
                      <a:pt x="62" y="12"/>
                    </a:lnTo>
                    <a:lnTo>
                      <a:pt x="64"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99" name="Freeform 588"/>
              <p:cNvSpPr>
                <a:spLocks/>
              </p:cNvSpPr>
              <p:nvPr/>
            </p:nvSpPr>
            <p:spPr bwMode="auto">
              <a:xfrm>
                <a:off x="5033963" y="2728913"/>
                <a:ext cx="9525" cy="12700"/>
              </a:xfrm>
              <a:custGeom>
                <a:avLst/>
                <a:gdLst>
                  <a:gd name="T0" fmla="*/ 6 w 6"/>
                  <a:gd name="T1" fmla="*/ 0 h 8"/>
                  <a:gd name="T2" fmla="*/ 6 w 6"/>
                  <a:gd name="T3" fmla="*/ 0 h 8"/>
                  <a:gd name="T4" fmla="*/ 2 w 6"/>
                  <a:gd name="T5" fmla="*/ 8 h 8"/>
                  <a:gd name="T6" fmla="*/ 2 w 6"/>
                  <a:gd name="T7" fmla="*/ 8 h 8"/>
                  <a:gd name="T8" fmla="*/ 0 w 6"/>
                  <a:gd name="T9" fmla="*/ 8 h 8"/>
                  <a:gd name="T10" fmla="*/ 0 w 6"/>
                  <a:gd name="T11" fmla="*/ 8 h 8"/>
                  <a:gd name="T12" fmla="*/ 4 w 6"/>
                  <a:gd name="T13" fmla="*/ 2 h 8"/>
                  <a:gd name="T14" fmla="*/ 4 w 6"/>
                  <a:gd name="T15" fmla="*/ 0 h 8"/>
                  <a:gd name="T16" fmla="*/ 6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0"/>
                    </a:moveTo>
                    <a:lnTo>
                      <a:pt x="6" y="0"/>
                    </a:lnTo>
                    <a:lnTo>
                      <a:pt x="2" y="8"/>
                    </a:lnTo>
                    <a:lnTo>
                      <a:pt x="2" y="8"/>
                    </a:lnTo>
                    <a:lnTo>
                      <a:pt x="0" y="8"/>
                    </a:lnTo>
                    <a:lnTo>
                      <a:pt x="0" y="8"/>
                    </a:lnTo>
                    <a:lnTo>
                      <a:pt x="4" y="2"/>
                    </a:lnTo>
                    <a:lnTo>
                      <a:pt x="4"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0" name="Freeform 589"/>
              <p:cNvSpPr>
                <a:spLocks/>
              </p:cNvSpPr>
              <p:nvPr/>
            </p:nvSpPr>
            <p:spPr bwMode="auto">
              <a:xfrm>
                <a:off x="5122863" y="2570163"/>
                <a:ext cx="3175" cy="12700"/>
              </a:xfrm>
              <a:custGeom>
                <a:avLst/>
                <a:gdLst>
                  <a:gd name="T0" fmla="*/ 2 w 2"/>
                  <a:gd name="T1" fmla="*/ 0 h 8"/>
                  <a:gd name="T2" fmla="*/ 2 w 2"/>
                  <a:gd name="T3" fmla="*/ 0 h 8"/>
                  <a:gd name="T4" fmla="*/ 0 w 2"/>
                  <a:gd name="T5" fmla="*/ 8 h 8"/>
                  <a:gd name="T6" fmla="*/ 0 w 2"/>
                  <a:gd name="T7" fmla="*/ 8 h 8"/>
                  <a:gd name="T8" fmla="*/ 0 w 2"/>
                  <a:gd name="T9" fmla="*/ 2 h 8"/>
                  <a:gd name="T10" fmla="*/ 0 w 2"/>
                  <a:gd name="T11" fmla="*/ 0 h 8"/>
                  <a:gd name="T12" fmla="*/ 2 w 2"/>
                  <a:gd name="T13" fmla="*/ 2 h 8"/>
                  <a:gd name="T14" fmla="*/ 2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2" y="0"/>
                    </a:moveTo>
                    <a:lnTo>
                      <a:pt x="2" y="0"/>
                    </a:lnTo>
                    <a:lnTo>
                      <a:pt x="0" y="8"/>
                    </a:lnTo>
                    <a:lnTo>
                      <a:pt x="0" y="8"/>
                    </a:lnTo>
                    <a:lnTo>
                      <a:pt x="0" y="2"/>
                    </a:lnTo>
                    <a:lnTo>
                      <a:pt x="0" y="0"/>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1" name="Line 590"/>
              <p:cNvSpPr>
                <a:spLocks noChangeShapeType="1"/>
              </p:cNvSpPr>
              <p:nvPr/>
            </p:nvSpPr>
            <p:spPr bwMode="auto">
              <a:xfrm>
                <a:off x="4932363" y="25574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2" name="Freeform 591"/>
              <p:cNvSpPr>
                <a:spLocks/>
              </p:cNvSpPr>
              <p:nvPr/>
            </p:nvSpPr>
            <p:spPr bwMode="auto">
              <a:xfrm>
                <a:off x="4929188" y="2586038"/>
                <a:ext cx="0" cy="9525"/>
              </a:xfrm>
              <a:custGeom>
                <a:avLst/>
                <a:gdLst>
                  <a:gd name="T0" fmla="*/ 0 h 6"/>
                  <a:gd name="T1" fmla="*/ 0 h 6"/>
                  <a:gd name="T2" fmla="*/ 0 h 6"/>
                  <a:gd name="T3" fmla="*/ 6 h 6"/>
                  <a:gd name="T4" fmla="*/ 6 h 6"/>
                  <a:gd name="T5" fmla="*/ 0 h 6"/>
                  <a:gd name="T6" fmla="*/ 0 h 6"/>
                </a:gdLst>
                <a:ahLst/>
                <a:cxnLst>
                  <a:cxn ang="0">
                    <a:pos x="0" y="T0"/>
                  </a:cxn>
                  <a:cxn ang="0">
                    <a:pos x="0" y="T1"/>
                  </a:cxn>
                  <a:cxn ang="0">
                    <a:pos x="0" y="T2"/>
                  </a:cxn>
                  <a:cxn ang="0">
                    <a:pos x="0" y="T3"/>
                  </a:cxn>
                  <a:cxn ang="0">
                    <a:pos x="0" y="T4"/>
                  </a:cxn>
                  <a:cxn ang="0">
                    <a:pos x="0" y="T5"/>
                  </a:cxn>
                  <a:cxn ang="0">
                    <a:pos x="0" y="T6"/>
                  </a:cxn>
                </a:cxnLst>
                <a:rect l="0" t="0" r="r" b="b"/>
                <a:pathLst>
                  <a:path h="6">
                    <a:moveTo>
                      <a:pt x="0" y="0"/>
                    </a:moveTo>
                    <a:lnTo>
                      <a:pt x="0" y="0"/>
                    </a:lnTo>
                    <a:lnTo>
                      <a:pt x="0" y="0"/>
                    </a:lnTo>
                    <a:lnTo>
                      <a:pt x="0" y="6"/>
                    </a:lnTo>
                    <a:lnTo>
                      <a:pt x="0" y="6"/>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3" name="Freeform 592"/>
              <p:cNvSpPr>
                <a:spLocks/>
              </p:cNvSpPr>
              <p:nvPr/>
            </p:nvSpPr>
            <p:spPr bwMode="auto">
              <a:xfrm>
                <a:off x="4932363" y="25796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4" name="Freeform 593"/>
              <p:cNvSpPr>
                <a:spLocks/>
              </p:cNvSpPr>
              <p:nvPr/>
            </p:nvSpPr>
            <p:spPr bwMode="auto">
              <a:xfrm>
                <a:off x="4935538" y="2566988"/>
                <a:ext cx="0" cy="3175"/>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5" name="Freeform 594"/>
              <p:cNvSpPr>
                <a:spLocks/>
              </p:cNvSpPr>
              <p:nvPr/>
            </p:nvSpPr>
            <p:spPr bwMode="auto">
              <a:xfrm>
                <a:off x="4932363" y="2554288"/>
                <a:ext cx="6350" cy="9525"/>
              </a:xfrm>
              <a:custGeom>
                <a:avLst/>
                <a:gdLst>
                  <a:gd name="T0" fmla="*/ 4 w 4"/>
                  <a:gd name="T1" fmla="*/ 6 h 6"/>
                  <a:gd name="T2" fmla="*/ 4 w 4"/>
                  <a:gd name="T3" fmla="*/ 6 h 6"/>
                  <a:gd name="T4" fmla="*/ 4 w 4"/>
                  <a:gd name="T5" fmla="*/ 6 h 6"/>
                  <a:gd name="T6" fmla="*/ 4 w 4"/>
                  <a:gd name="T7" fmla="*/ 6 h 6"/>
                  <a:gd name="T8" fmla="*/ 4 w 4"/>
                  <a:gd name="T9" fmla="*/ 6 h 6"/>
                  <a:gd name="T10" fmla="*/ 0 w 4"/>
                  <a:gd name="T11" fmla="*/ 2 h 6"/>
                  <a:gd name="T12" fmla="*/ 0 w 4"/>
                  <a:gd name="T13" fmla="*/ 2 h 6"/>
                  <a:gd name="T14" fmla="*/ 2 w 4"/>
                  <a:gd name="T15" fmla="*/ 0 h 6"/>
                  <a:gd name="T16" fmla="*/ 2 w 4"/>
                  <a:gd name="T17" fmla="*/ 2 h 6"/>
                  <a:gd name="T18" fmla="*/ 4 w 4"/>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6"/>
                    </a:moveTo>
                    <a:lnTo>
                      <a:pt x="4" y="6"/>
                    </a:lnTo>
                    <a:lnTo>
                      <a:pt x="4" y="6"/>
                    </a:lnTo>
                    <a:lnTo>
                      <a:pt x="4" y="6"/>
                    </a:lnTo>
                    <a:lnTo>
                      <a:pt x="4" y="6"/>
                    </a:lnTo>
                    <a:lnTo>
                      <a:pt x="0" y="2"/>
                    </a:lnTo>
                    <a:lnTo>
                      <a:pt x="0" y="2"/>
                    </a:lnTo>
                    <a:lnTo>
                      <a:pt x="2" y="0"/>
                    </a:lnTo>
                    <a:lnTo>
                      <a:pt x="2" y="2"/>
                    </a:lnTo>
                    <a:lnTo>
                      <a:pt x="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6" name="Freeform 595"/>
              <p:cNvSpPr>
                <a:spLocks/>
              </p:cNvSpPr>
              <p:nvPr/>
            </p:nvSpPr>
            <p:spPr bwMode="auto">
              <a:xfrm>
                <a:off x="4935538" y="2544763"/>
                <a:ext cx="22225" cy="12700"/>
              </a:xfrm>
              <a:custGeom>
                <a:avLst/>
                <a:gdLst>
                  <a:gd name="T0" fmla="*/ 0 w 14"/>
                  <a:gd name="T1" fmla="*/ 4 h 8"/>
                  <a:gd name="T2" fmla="*/ 0 w 14"/>
                  <a:gd name="T3" fmla="*/ 4 h 8"/>
                  <a:gd name="T4" fmla="*/ 4 w 14"/>
                  <a:gd name="T5" fmla="*/ 2 h 8"/>
                  <a:gd name="T6" fmla="*/ 4 w 14"/>
                  <a:gd name="T7" fmla="*/ 2 h 8"/>
                  <a:gd name="T8" fmla="*/ 10 w 14"/>
                  <a:gd name="T9" fmla="*/ 0 h 8"/>
                  <a:gd name="T10" fmla="*/ 10 w 14"/>
                  <a:gd name="T11" fmla="*/ 0 h 8"/>
                  <a:gd name="T12" fmla="*/ 14 w 14"/>
                  <a:gd name="T13" fmla="*/ 0 h 8"/>
                  <a:gd name="T14" fmla="*/ 14 w 14"/>
                  <a:gd name="T15" fmla="*/ 0 h 8"/>
                  <a:gd name="T16" fmla="*/ 12 w 14"/>
                  <a:gd name="T17" fmla="*/ 0 h 8"/>
                  <a:gd name="T18" fmla="*/ 12 w 14"/>
                  <a:gd name="T19" fmla="*/ 0 h 8"/>
                  <a:gd name="T20" fmla="*/ 10 w 14"/>
                  <a:gd name="T21" fmla="*/ 0 h 8"/>
                  <a:gd name="T22" fmla="*/ 10 w 14"/>
                  <a:gd name="T23" fmla="*/ 2 h 8"/>
                  <a:gd name="T24" fmla="*/ 12 w 14"/>
                  <a:gd name="T25" fmla="*/ 4 h 8"/>
                  <a:gd name="T26" fmla="*/ 10 w 14"/>
                  <a:gd name="T27" fmla="*/ 4 h 8"/>
                  <a:gd name="T28" fmla="*/ 10 w 14"/>
                  <a:gd name="T29" fmla="*/ 4 h 8"/>
                  <a:gd name="T30" fmla="*/ 8 w 14"/>
                  <a:gd name="T31" fmla="*/ 2 h 8"/>
                  <a:gd name="T32" fmla="*/ 8 w 14"/>
                  <a:gd name="T33" fmla="*/ 2 h 8"/>
                  <a:gd name="T34" fmla="*/ 8 w 14"/>
                  <a:gd name="T35" fmla="*/ 2 h 8"/>
                  <a:gd name="T36" fmla="*/ 6 w 14"/>
                  <a:gd name="T37" fmla="*/ 2 h 8"/>
                  <a:gd name="T38" fmla="*/ 6 w 14"/>
                  <a:gd name="T39" fmla="*/ 4 h 8"/>
                  <a:gd name="T40" fmla="*/ 8 w 14"/>
                  <a:gd name="T41" fmla="*/ 6 h 8"/>
                  <a:gd name="T42" fmla="*/ 6 w 14"/>
                  <a:gd name="T43" fmla="*/ 6 h 8"/>
                  <a:gd name="T44" fmla="*/ 4 w 14"/>
                  <a:gd name="T45" fmla="*/ 2 h 8"/>
                  <a:gd name="T46" fmla="*/ 4 w 14"/>
                  <a:gd name="T47" fmla="*/ 2 h 8"/>
                  <a:gd name="T48" fmla="*/ 4 w 14"/>
                  <a:gd name="T49" fmla="*/ 2 h 8"/>
                  <a:gd name="T50" fmla="*/ 2 w 14"/>
                  <a:gd name="T51" fmla="*/ 4 h 8"/>
                  <a:gd name="T52" fmla="*/ 2 w 14"/>
                  <a:gd name="T53" fmla="*/ 4 h 8"/>
                  <a:gd name="T54" fmla="*/ 4 w 14"/>
                  <a:gd name="T55" fmla="*/ 8 h 8"/>
                  <a:gd name="T56" fmla="*/ 4 w 14"/>
                  <a:gd name="T57" fmla="*/ 8 h 8"/>
                  <a:gd name="T58" fmla="*/ 4 w 14"/>
                  <a:gd name="T59" fmla="*/ 8 h 8"/>
                  <a:gd name="T60" fmla="*/ 2 w 14"/>
                  <a:gd name="T61" fmla="*/ 6 h 8"/>
                  <a:gd name="T62" fmla="*/ 0 w 14"/>
                  <a:gd name="T63" fmla="*/ 4 h 8"/>
                  <a:gd name="T64" fmla="*/ 0 w 14"/>
                  <a:gd name="T65" fmla="*/ 4 h 8"/>
                  <a:gd name="T66" fmla="*/ 0 w 14"/>
                  <a:gd name="T6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 h="8">
                    <a:moveTo>
                      <a:pt x="0" y="4"/>
                    </a:moveTo>
                    <a:lnTo>
                      <a:pt x="0" y="4"/>
                    </a:lnTo>
                    <a:lnTo>
                      <a:pt x="4" y="2"/>
                    </a:lnTo>
                    <a:lnTo>
                      <a:pt x="4" y="2"/>
                    </a:lnTo>
                    <a:lnTo>
                      <a:pt x="10" y="0"/>
                    </a:lnTo>
                    <a:lnTo>
                      <a:pt x="10" y="0"/>
                    </a:lnTo>
                    <a:lnTo>
                      <a:pt x="14" y="0"/>
                    </a:lnTo>
                    <a:lnTo>
                      <a:pt x="14" y="0"/>
                    </a:lnTo>
                    <a:lnTo>
                      <a:pt x="12" y="0"/>
                    </a:lnTo>
                    <a:lnTo>
                      <a:pt x="12" y="0"/>
                    </a:lnTo>
                    <a:lnTo>
                      <a:pt x="10" y="0"/>
                    </a:lnTo>
                    <a:lnTo>
                      <a:pt x="10" y="2"/>
                    </a:lnTo>
                    <a:lnTo>
                      <a:pt x="12" y="4"/>
                    </a:lnTo>
                    <a:lnTo>
                      <a:pt x="10" y="4"/>
                    </a:lnTo>
                    <a:lnTo>
                      <a:pt x="10" y="4"/>
                    </a:lnTo>
                    <a:lnTo>
                      <a:pt x="8" y="2"/>
                    </a:lnTo>
                    <a:lnTo>
                      <a:pt x="8" y="2"/>
                    </a:lnTo>
                    <a:lnTo>
                      <a:pt x="8" y="2"/>
                    </a:lnTo>
                    <a:lnTo>
                      <a:pt x="6" y="2"/>
                    </a:lnTo>
                    <a:lnTo>
                      <a:pt x="6" y="4"/>
                    </a:lnTo>
                    <a:lnTo>
                      <a:pt x="8" y="6"/>
                    </a:lnTo>
                    <a:lnTo>
                      <a:pt x="6" y="6"/>
                    </a:lnTo>
                    <a:lnTo>
                      <a:pt x="4" y="2"/>
                    </a:lnTo>
                    <a:lnTo>
                      <a:pt x="4" y="2"/>
                    </a:lnTo>
                    <a:lnTo>
                      <a:pt x="4" y="2"/>
                    </a:lnTo>
                    <a:lnTo>
                      <a:pt x="2" y="4"/>
                    </a:lnTo>
                    <a:lnTo>
                      <a:pt x="2" y="4"/>
                    </a:lnTo>
                    <a:lnTo>
                      <a:pt x="4" y="8"/>
                    </a:lnTo>
                    <a:lnTo>
                      <a:pt x="4" y="8"/>
                    </a:lnTo>
                    <a:lnTo>
                      <a:pt x="4" y="8"/>
                    </a:lnTo>
                    <a:lnTo>
                      <a:pt x="2" y="6"/>
                    </a:lnTo>
                    <a:lnTo>
                      <a:pt x="0" y="4"/>
                    </a:lnTo>
                    <a:lnTo>
                      <a:pt x="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7" name="Freeform 596"/>
              <p:cNvSpPr>
                <a:spLocks/>
              </p:cNvSpPr>
              <p:nvPr/>
            </p:nvSpPr>
            <p:spPr bwMode="auto">
              <a:xfrm>
                <a:off x="4903788" y="2532063"/>
                <a:ext cx="63500" cy="34925"/>
              </a:xfrm>
              <a:custGeom>
                <a:avLst/>
                <a:gdLst>
                  <a:gd name="T0" fmla="*/ 6 w 40"/>
                  <a:gd name="T1" fmla="*/ 22 h 22"/>
                  <a:gd name="T2" fmla="*/ 6 w 40"/>
                  <a:gd name="T3" fmla="*/ 22 h 22"/>
                  <a:gd name="T4" fmla="*/ 8 w 40"/>
                  <a:gd name="T5" fmla="*/ 14 h 22"/>
                  <a:gd name="T6" fmla="*/ 8 w 40"/>
                  <a:gd name="T7" fmla="*/ 12 h 22"/>
                  <a:gd name="T8" fmla="*/ 8 w 40"/>
                  <a:gd name="T9" fmla="*/ 12 h 22"/>
                  <a:gd name="T10" fmla="*/ 6 w 40"/>
                  <a:gd name="T11" fmla="*/ 12 h 22"/>
                  <a:gd name="T12" fmla="*/ 6 w 40"/>
                  <a:gd name="T13" fmla="*/ 12 h 22"/>
                  <a:gd name="T14" fmla="*/ 0 w 40"/>
                  <a:gd name="T15" fmla="*/ 22 h 22"/>
                  <a:gd name="T16" fmla="*/ 0 w 40"/>
                  <a:gd name="T17" fmla="*/ 22 h 22"/>
                  <a:gd name="T18" fmla="*/ 2 w 40"/>
                  <a:gd name="T19" fmla="*/ 16 h 22"/>
                  <a:gd name="T20" fmla="*/ 6 w 40"/>
                  <a:gd name="T21" fmla="*/ 12 h 22"/>
                  <a:gd name="T22" fmla="*/ 16 w 40"/>
                  <a:gd name="T23" fmla="*/ 6 h 22"/>
                  <a:gd name="T24" fmla="*/ 16 w 40"/>
                  <a:gd name="T25" fmla="*/ 6 h 22"/>
                  <a:gd name="T26" fmla="*/ 16 w 40"/>
                  <a:gd name="T27" fmla="*/ 8 h 22"/>
                  <a:gd name="T28" fmla="*/ 18 w 40"/>
                  <a:gd name="T29" fmla="*/ 8 h 22"/>
                  <a:gd name="T30" fmla="*/ 20 w 40"/>
                  <a:gd name="T31" fmla="*/ 8 h 22"/>
                  <a:gd name="T32" fmla="*/ 20 w 40"/>
                  <a:gd name="T33" fmla="*/ 6 h 22"/>
                  <a:gd name="T34" fmla="*/ 18 w 40"/>
                  <a:gd name="T35" fmla="*/ 4 h 22"/>
                  <a:gd name="T36" fmla="*/ 18 w 40"/>
                  <a:gd name="T37" fmla="*/ 4 h 22"/>
                  <a:gd name="T38" fmla="*/ 18 w 40"/>
                  <a:gd name="T39" fmla="*/ 4 h 22"/>
                  <a:gd name="T40" fmla="*/ 26 w 40"/>
                  <a:gd name="T41" fmla="*/ 2 h 22"/>
                  <a:gd name="T42" fmla="*/ 26 w 40"/>
                  <a:gd name="T43" fmla="*/ 2 h 22"/>
                  <a:gd name="T44" fmla="*/ 40 w 40"/>
                  <a:gd name="T45" fmla="*/ 0 h 22"/>
                  <a:gd name="T46" fmla="*/ 40 w 40"/>
                  <a:gd name="T47" fmla="*/ 0 h 22"/>
                  <a:gd name="T48" fmla="*/ 40 w 40"/>
                  <a:gd name="T49" fmla="*/ 2 h 22"/>
                  <a:gd name="T50" fmla="*/ 38 w 40"/>
                  <a:gd name="T51" fmla="*/ 2 h 22"/>
                  <a:gd name="T52" fmla="*/ 38 w 40"/>
                  <a:gd name="T53" fmla="*/ 4 h 22"/>
                  <a:gd name="T54" fmla="*/ 38 w 40"/>
                  <a:gd name="T55" fmla="*/ 4 h 22"/>
                  <a:gd name="T56" fmla="*/ 36 w 40"/>
                  <a:gd name="T57" fmla="*/ 4 h 22"/>
                  <a:gd name="T58" fmla="*/ 36 w 40"/>
                  <a:gd name="T59" fmla="*/ 2 h 22"/>
                  <a:gd name="T60" fmla="*/ 36 w 40"/>
                  <a:gd name="T61" fmla="*/ 2 h 22"/>
                  <a:gd name="T62" fmla="*/ 34 w 40"/>
                  <a:gd name="T63" fmla="*/ 2 h 22"/>
                  <a:gd name="T64" fmla="*/ 32 w 40"/>
                  <a:gd name="T65" fmla="*/ 2 h 22"/>
                  <a:gd name="T66" fmla="*/ 32 w 40"/>
                  <a:gd name="T67" fmla="*/ 4 h 22"/>
                  <a:gd name="T68" fmla="*/ 32 w 40"/>
                  <a:gd name="T69" fmla="*/ 4 h 22"/>
                  <a:gd name="T70" fmla="*/ 32 w 40"/>
                  <a:gd name="T71" fmla="*/ 4 h 22"/>
                  <a:gd name="T72" fmla="*/ 32 w 40"/>
                  <a:gd name="T73" fmla="*/ 4 h 22"/>
                  <a:gd name="T74" fmla="*/ 30 w 40"/>
                  <a:gd name="T75" fmla="*/ 2 h 22"/>
                  <a:gd name="T76" fmla="*/ 28 w 40"/>
                  <a:gd name="T77" fmla="*/ 4 h 22"/>
                  <a:gd name="T78" fmla="*/ 28 w 40"/>
                  <a:gd name="T79" fmla="*/ 4 h 22"/>
                  <a:gd name="T80" fmla="*/ 28 w 40"/>
                  <a:gd name="T81" fmla="*/ 6 h 22"/>
                  <a:gd name="T82" fmla="*/ 28 w 40"/>
                  <a:gd name="T83" fmla="*/ 6 h 22"/>
                  <a:gd name="T84" fmla="*/ 28 w 40"/>
                  <a:gd name="T85" fmla="*/ 4 h 22"/>
                  <a:gd name="T86" fmla="*/ 28 w 40"/>
                  <a:gd name="T87" fmla="*/ 4 h 22"/>
                  <a:gd name="T88" fmla="*/ 26 w 40"/>
                  <a:gd name="T89" fmla="*/ 2 h 22"/>
                  <a:gd name="T90" fmla="*/ 24 w 40"/>
                  <a:gd name="T91" fmla="*/ 4 h 22"/>
                  <a:gd name="T92" fmla="*/ 24 w 40"/>
                  <a:gd name="T93" fmla="*/ 4 h 22"/>
                  <a:gd name="T94" fmla="*/ 24 w 40"/>
                  <a:gd name="T95" fmla="*/ 6 h 22"/>
                  <a:gd name="T96" fmla="*/ 24 w 40"/>
                  <a:gd name="T97" fmla="*/ 6 h 22"/>
                  <a:gd name="T98" fmla="*/ 24 w 40"/>
                  <a:gd name="T99" fmla="*/ 6 h 22"/>
                  <a:gd name="T100" fmla="*/ 24 w 40"/>
                  <a:gd name="T101" fmla="*/ 6 h 22"/>
                  <a:gd name="T102" fmla="*/ 24 w 40"/>
                  <a:gd name="T103" fmla="*/ 4 h 22"/>
                  <a:gd name="T104" fmla="*/ 22 w 40"/>
                  <a:gd name="T105" fmla="*/ 4 h 22"/>
                  <a:gd name="T106" fmla="*/ 20 w 40"/>
                  <a:gd name="T107" fmla="*/ 4 h 22"/>
                  <a:gd name="T108" fmla="*/ 20 w 40"/>
                  <a:gd name="T109" fmla="*/ 6 h 22"/>
                  <a:gd name="T110" fmla="*/ 20 w 40"/>
                  <a:gd name="T111" fmla="*/ 8 h 22"/>
                  <a:gd name="T112" fmla="*/ 20 w 40"/>
                  <a:gd name="T113" fmla="*/ 8 h 22"/>
                  <a:gd name="T114" fmla="*/ 20 w 40"/>
                  <a:gd name="T115" fmla="*/ 8 h 22"/>
                  <a:gd name="T116" fmla="*/ 12 w 40"/>
                  <a:gd name="T117" fmla="*/ 14 h 22"/>
                  <a:gd name="T118" fmla="*/ 6 w 40"/>
                  <a:gd name="T119" fmla="*/ 22 h 22"/>
                  <a:gd name="T120" fmla="*/ 6 w 40"/>
                  <a:gd name="T1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 h="22">
                    <a:moveTo>
                      <a:pt x="6" y="22"/>
                    </a:moveTo>
                    <a:lnTo>
                      <a:pt x="6" y="22"/>
                    </a:lnTo>
                    <a:lnTo>
                      <a:pt x="8" y="14"/>
                    </a:lnTo>
                    <a:lnTo>
                      <a:pt x="8" y="12"/>
                    </a:lnTo>
                    <a:lnTo>
                      <a:pt x="8" y="12"/>
                    </a:lnTo>
                    <a:lnTo>
                      <a:pt x="6" y="12"/>
                    </a:lnTo>
                    <a:lnTo>
                      <a:pt x="6" y="12"/>
                    </a:lnTo>
                    <a:lnTo>
                      <a:pt x="0" y="22"/>
                    </a:lnTo>
                    <a:lnTo>
                      <a:pt x="0" y="22"/>
                    </a:lnTo>
                    <a:lnTo>
                      <a:pt x="2" y="16"/>
                    </a:lnTo>
                    <a:lnTo>
                      <a:pt x="6" y="12"/>
                    </a:lnTo>
                    <a:lnTo>
                      <a:pt x="16" y="6"/>
                    </a:lnTo>
                    <a:lnTo>
                      <a:pt x="16" y="6"/>
                    </a:lnTo>
                    <a:lnTo>
                      <a:pt x="16" y="8"/>
                    </a:lnTo>
                    <a:lnTo>
                      <a:pt x="18" y="8"/>
                    </a:lnTo>
                    <a:lnTo>
                      <a:pt x="20" y="8"/>
                    </a:lnTo>
                    <a:lnTo>
                      <a:pt x="20" y="6"/>
                    </a:lnTo>
                    <a:lnTo>
                      <a:pt x="18" y="4"/>
                    </a:lnTo>
                    <a:lnTo>
                      <a:pt x="18" y="4"/>
                    </a:lnTo>
                    <a:lnTo>
                      <a:pt x="18" y="4"/>
                    </a:lnTo>
                    <a:lnTo>
                      <a:pt x="26" y="2"/>
                    </a:lnTo>
                    <a:lnTo>
                      <a:pt x="26" y="2"/>
                    </a:lnTo>
                    <a:lnTo>
                      <a:pt x="40" y="0"/>
                    </a:lnTo>
                    <a:lnTo>
                      <a:pt x="40" y="0"/>
                    </a:lnTo>
                    <a:lnTo>
                      <a:pt x="40" y="2"/>
                    </a:lnTo>
                    <a:lnTo>
                      <a:pt x="38" y="2"/>
                    </a:lnTo>
                    <a:lnTo>
                      <a:pt x="38" y="4"/>
                    </a:lnTo>
                    <a:lnTo>
                      <a:pt x="38" y="4"/>
                    </a:lnTo>
                    <a:lnTo>
                      <a:pt x="36" y="4"/>
                    </a:lnTo>
                    <a:lnTo>
                      <a:pt x="36" y="2"/>
                    </a:lnTo>
                    <a:lnTo>
                      <a:pt x="36" y="2"/>
                    </a:lnTo>
                    <a:lnTo>
                      <a:pt x="34" y="2"/>
                    </a:lnTo>
                    <a:lnTo>
                      <a:pt x="32" y="2"/>
                    </a:lnTo>
                    <a:lnTo>
                      <a:pt x="32" y="4"/>
                    </a:lnTo>
                    <a:lnTo>
                      <a:pt x="32" y="4"/>
                    </a:lnTo>
                    <a:lnTo>
                      <a:pt x="32" y="4"/>
                    </a:lnTo>
                    <a:lnTo>
                      <a:pt x="32" y="4"/>
                    </a:lnTo>
                    <a:lnTo>
                      <a:pt x="30" y="2"/>
                    </a:lnTo>
                    <a:lnTo>
                      <a:pt x="28" y="4"/>
                    </a:lnTo>
                    <a:lnTo>
                      <a:pt x="28" y="4"/>
                    </a:lnTo>
                    <a:lnTo>
                      <a:pt x="28" y="6"/>
                    </a:lnTo>
                    <a:lnTo>
                      <a:pt x="28" y="6"/>
                    </a:lnTo>
                    <a:lnTo>
                      <a:pt x="28" y="4"/>
                    </a:lnTo>
                    <a:lnTo>
                      <a:pt x="28" y="4"/>
                    </a:lnTo>
                    <a:lnTo>
                      <a:pt x="26" y="2"/>
                    </a:lnTo>
                    <a:lnTo>
                      <a:pt x="24" y="4"/>
                    </a:lnTo>
                    <a:lnTo>
                      <a:pt x="24" y="4"/>
                    </a:lnTo>
                    <a:lnTo>
                      <a:pt x="24" y="6"/>
                    </a:lnTo>
                    <a:lnTo>
                      <a:pt x="24" y="6"/>
                    </a:lnTo>
                    <a:lnTo>
                      <a:pt x="24" y="6"/>
                    </a:lnTo>
                    <a:lnTo>
                      <a:pt x="24" y="6"/>
                    </a:lnTo>
                    <a:lnTo>
                      <a:pt x="24" y="4"/>
                    </a:lnTo>
                    <a:lnTo>
                      <a:pt x="22" y="4"/>
                    </a:lnTo>
                    <a:lnTo>
                      <a:pt x="20" y="4"/>
                    </a:lnTo>
                    <a:lnTo>
                      <a:pt x="20" y="6"/>
                    </a:lnTo>
                    <a:lnTo>
                      <a:pt x="20" y="8"/>
                    </a:lnTo>
                    <a:lnTo>
                      <a:pt x="20" y="8"/>
                    </a:lnTo>
                    <a:lnTo>
                      <a:pt x="20" y="8"/>
                    </a:lnTo>
                    <a:lnTo>
                      <a:pt x="12" y="14"/>
                    </a:lnTo>
                    <a:lnTo>
                      <a:pt x="6" y="22"/>
                    </a:lnTo>
                    <a:lnTo>
                      <a:pt x="6"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09" name="Freeform 598"/>
              <p:cNvSpPr>
                <a:spLocks/>
              </p:cNvSpPr>
              <p:nvPr/>
            </p:nvSpPr>
            <p:spPr bwMode="auto">
              <a:xfrm>
                <a:off x="4976813" y="2420938"/>
                <a:ext cx="0" cy="3175"/>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0" name="Freeform 599"/>
              <p:cNvSpPr>
                <a:spLocks/>
              </p:cNvSpPr>
              <p:nvPr/>
            </p:nvSpPr>
            <p:spPr bwMode="auto">
              <a:xfrm>
                <a:off x="4843463" y="2439988"/>
                <a:ext cx="85725" cy="34925"/>
              </a:xfrm>
              <a:custGeom>
                <a:avLst/>
                <a:gdLst>
                  <a:gd name="T0" fmla="*/ 54 w 54"/>
                  <a:gd name="T1" fmla="*/ 0 h 22"/>
                  <a:gd name="T2" fmla="*/ 52 w 54"/>
                  <a:gd name="T3" fmla="*/ 2 h 22"/>
                  <a:gd name="T4" fmla="*/ 50 w 54"/>
                  <a:gd name="T5" fmla="*/ 2 h 22"/>
                  <a:gd name="T6" fmla="*/ 50 w 54"/>
                  <a:gd name="T7" fmla="*/ 2 h 22"/>
                  <a:gd name="T8" fmla="*/ 50 w 54"/>
                  <a:gd name="T9" fmla="*/ 2 h 22"/>
                  <a:gd name="T10" fmla="*/ 38 w 54"/>
                  <a:gd name="T11" fmla="*/ 6 h 22"/>
                  <a:gd name="T12" fmla="*/ 24 w 54"/>
                  <a:gd name="T13" fmla="*/ 10 h 22"/>
                  <a:gd name="T14" fmla="*/ 0 w 54"/>
                  <a:gd name="T15" fmla="*/ 22 h 22"/>
                  <a:gd name="T16" fmla="*/ 0 w 54"/>
                  <a:gd name="T17" fmla="*/ 22 h 22"/>
                  <a:gd name="T18" fmla="*/ 14 w 54"/>
                  <a:gd name="T19" fmla="*/ 12 h 22"/>
                  <a:gd name="T20" fmla="*/ 14 w 54"/>
                  <a:gd name="T21" fmla="*/ 12 h 22"/>
                  <a:gd name="T22" fmla="*/ 24 w 54"/>
                  <a:gd name="T23" fmla="*/ 6 h 22"/>
                  <a:gd name="T24" fmla="*/ 34 w 54"/>
                  <a:gd name="T25" fmla="*/ 4 h 22"/>
                  <a:gd name="T26" fmla="*/ 34 w 54"/>
                  <a:gd name="T27" fmla="*/ 4 h 22"/>
                  <a:gd name="T28" fmla="*/ 42 w 54"/>
                  <a:gd name="T29" fmla="*/ 2 h 22"/>
                  <a:gd name="T30" fmla="*/ 42 w 54"/>
                  <a:gd name="T31" fmla="*/ 2 h 22"/>
                  <a:gd name="T32" fmla="*/ 54 w 54"/>
                  <a:gd name="T33" fmla="*/ 0 h 22"/>
                  <a:gd name="T34" fmla="*/ 54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54" y="0"/>
                    </a:moveTo>
                    <a:lnTo>
                      <a:pt x="52" y="2"/>
                    </a:lnTo>
                    <a:lnTo>
                      <a:pt x="50" y="2"/>
                    </a:lnTo>
                    <a:lnTo>
                      <a:pt x="50" y="2"/>
                    </a:lnTo>
                    <a:lnTo>
                      <a:pt x="50" y="2"/>
                    </a:lnTo>
                    <a:lnTo>
                      <a:pt x="38" y="6"/>
                    </a:lnTo>
                    <a:lnTo>
                      <a:pt x="24" y="10"/>
                    </a:lnTo>
                    <a:lnTo>
                      <a:pt x="0" y="22"/>
                    </a:lnTo>
                    <a:lnTo>
                      <a:pt x="0" y="22"/>
                    </a:lnTo>
                    <a:lnTo>
                      <a:pt x="14" y="12"/>
                    </a:lnTo>
                    <a:lnTo>
                      <a:pt x="14" y="12"/>
                    </a:lnTo>
                    <a:lnTo>
                      <a:pt x="24" y="6"/>
                    </a:lnTo>
                    <a:lnTo>
                      <a:pt x="34" y="4"/>
                    </a:lnTo>
                    <a:lnTo>
                      <a:pt x="34" y="4"/>
                    </a:lnTo>
                    <a:lnTo>
                      <a:pt x="42" y="2"/>
                    </a:lnTo>
                    <a:lnTo>
                      <a:pt x="42" y="2"/>
                    </a:lnTo>
                    <a:lnTo>
                      <a:pt x="54" y="0"/>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1" name="Freeform 600"/>
              <p:cNvSpPr>
                <a:spLocks/>
              </p:cNvSpPr>
              <p:nvPr/>
            </p:nvSpPr>
            <p:spPr bwMode="auto">
              <a:xfrm>
                <a:off x="4919663" y="2560638"/>
                <a:ext cx="12700" cy="41275"/>
              </a:xfrm>
              <a:custGeom>
                <a:avLst/>
                <a:gdLst>
                  <a:gd name="T0" fmla="*/ 4 w 8"/>
                  <a:gd name="T1" fmla="*/ 12 h 26"/>
                  <a:gd name="T2" fmla="*/ 2 w 8"/>
                  <a:gd name="T3" fmla="*/ 14 h 26"/>
                  <a:gd name="T4" fmla="*/ 2 w 8"/>
                  <a:gd name="T5" fmla="*/ 14 h 26"/>
                  <a:gd name="T6" fmla="*/ 0 w 8"/>
                  <a:gd name="T7" fmla="*/ 18 h 26"/>
                  <a:gd name="T8" fmla="*/ 0 w 8"/>
                  <a:gd name="T9" fmla="*/ 24 h 26"/>
                  <a:gd name="T10" fmla="*/ 0 w 8"/>
                  <a:gd name="T11" fmla="*/ 26 h 26"/>
                  <a:gd name="T12" fmla="*/ 0 w 8"/>
                  <a:gd name="T13" fmla="*/ 26 h 26"/>
                  <a:gd name="T14" fmla="*/ 0 w 8"/>
                  <a:gd name="T15" fmla="*/ 18 h 26"/>
                  <a:gd name="T16" fmla="*/ 0 w 8"/>
                  <a:gd name="T17" fmla="*/ 12 h 26"/>
                  <a:gd name="T18" fmla="*/ 2 w 8"/>
                  <a:gd name="T19" fmla="*/ 6 h 26"/>
                  <a:gd name="T20" fmla="*/ 6 w 8"/>
                  <a:gd name="T21" fmla="*/ 0 h 26"/>
                  <a:gd name="T22" fmla="*/ 6 w 8"/>
                  <a:gd name="T23" fmla="*/ 0 h 26"/>
                  <a:gd name="T24" fmla="*/ 8 w 8"/>
                  <a:gd name="T25" fmla="*/ 2 h 26"/>
                  <a:gd name="T26" fmla="*/ 6 w 8"/>
                  <a:gd name="T27" fmla="*/ 2 h 26"/>
                  <a:gd name="T28" fmla="*/ 6 w 8"/>
                  <a:gd name="T29" fmla="*/ 4 h 26"/>
                  <a:gd name="T30" fmla="*/ 6 w 8"/>
                  <a:gd name="T31" fmla="*/ 6 h 26"/>
                  <a:gd name="T32" fmla="*/ 6 w 8"/>
                  <a:gd name="T33" fmla="*/ 6 h 26"/>
                  <a:gd name="T34" fmla="*/ 6 w 8"/>
                  <a:gd name="T35" fmla="*/ 8 h 26"/>
                  <a:gd name="T36" fmla="*/ 6 w 8"/>
                  <a:gd name="T37" fmla="*/ 10 h 26"/>
                  <a:gd name="T38" fmla="*/ 6 w 8"/>
                  <a:gd name="T39" fmla="*/ 10 h 26"/>
                  <a:gd name="T40" fmla="*/ 4 w 8"/>
                  <a:gd name="T41" fmla="*/ 12 h 26"/>
                  <a:gd name="T42" fmla="*/ 4 w 8"/>
                  <a:gd name="T43" fmla="*/ 12 h 26"/>
                  <a:gd name="T44" fmla="*/ 4 w 8"/>
                  <a:gd name="T45" fmla="*/ 12 h 26"/>
                  <a:gd name="T46" fmla="*/ 4 w 8"/>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26">
                    <a:moveTo>
                      <a:pt x="4" y="12"/>
                    </a:moveTo>
                    <a:lnTo>
                      <a:pt x="2" y="14"/>
                    </a:lnTo>
                    <a:lnTo>
                      <a:pt x="2" y="14"/>
                    </a:lnTo>
                    <a:lnTo>
                      <a:pt x="0" y="18"/>
                    </a:lnTo>
                    <a:lnTo>
                      <a:pt x="0" y="24"/>
                    </a:lnTo>
                    <a:lnTo>
                      <a:pt x="0" y="26"/>
                    </a:lnTo>
                    <a:lnTo>
                      <a:pt x="0" y="26"/>
                    </a:lnTo>
                    <a:lnTo>
                      <a:pt x="0" y="18"/>
                    </a:lnTo>
                    <a:lnTo>
                      <a:pt x="0" y="12"/>
                    </a:lnTo>
                    <a:lnTo>
                      <a:pt x="2" y="6"/>
                    </a:lnTo>
                    <a:lnTo>
                      <a:pt x="6" y="0"/>
                    </a:lnTo>
                    <a:lnTo>
                      <a:pt x="6" y="0"/>
                    </a:lnTo>
                    <a:lnTo>
                      <a:pt x="8" y="2"/>
                    </a:lnTo>
                    <a:lnTo>
                      <a:pt x="6" y="2"/>
                    </a:lnTo>
                    <a:lnTo>
                      <a:pt x="6" y="4"/>
                    </a:lnTo>
                    <a:lnTo>
                      <a:pt x="6" y="6"/>
                    </a:lnTo>
                    <a:lnTo>
                      <a:pt x="6" y="6"/>
                    </a:lnTo>
                    <a:lnTo>
                      <a:pt x="6" y="8"/>
                    </a:lnTo>
                    <a:lnTo>
                      <a:pt x="6" y="10"/>
                    </a:lnTo>
                    <a:lnTo>
                      <a:pt x="6" y="10"/>
                    </a:lnTo>
                    <a:lnTo>
                      <a:pt x="4" y="12"/>
                    </a:lnTo>
                    <a:lnTo>
                      <a:pt x="4" y="12"/>
                    </a:lnTo>
                    <a:lnTo>
                      <a:pt x="4" y="12"/>
                    </a:lnTo>
                    <a:lnTo>
                      <a:pt x="4"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2" name="Freeform 601"/>
              <p:cNvSpPr>
                <a:spLocks/>
              </p:cNvSpPr>
              <p:nvPr/>
            </p:nvSpPr>
            <p:spPr bwMode="auto">
              <a:xfrm>
                <a:off x="4732338" y="2544763"/>
                <a:ext cx="34925" cy="28575"/>
              </a:xfrm>
              <a:custGeom>
                <a:avLst/>
                <a:gdLst>
                  <a:gd name="T0" fmla="*/ 6 w 22"/>
                  <a:gd name="T1" fmla="*/ 12 h 18"/>
                  <a:gd name="T2" fmla="*/ 6 w 22"/>
                  <a:gd name="T3" fmla="*/ 12 h 18"/>
                  <a:gd name="T4" fmla="*/ 6 w 22"/>
                  <a:gd name="T5" fmla="*/ 12 h 18"/>
                  <a:gd name="T6" fmla="*/ 14 w 22"/>
                  <a:gd name="T7" fmla="*/ 6 h 18"/>
                  <a:gd name="T8" fmla="*/ 22 w 22"/>
                  <a:gd name="T9" fmla="*/ 0 h 18"/>
                  <a:gd name="T10" fmla="*/ 22 w 22"/>
                  <a:gd name="T11" fmla="*/ 0 h 18"/>
                  <a:gd name="T12" fmla="*/ 18 w 22"/>
                  <a:gd name="T13" fmla="*/ 4 h 18"/>
                  <a:gd name="T14" fmla="*/ 18 w 22"/>
                  <a:gd name="T15" fmla="*/ 4 h 18"/>
                  <a:gd name="T16" fmla="*/ 0 w 22"/>
                  <a:gd name="T17" fmla="*/ 18 h 18"/>
                  <a:gd name="T18" fmla="*/ 0 w 22"/>
                  <a:gd name="T19" fmla="*/ 18 h 18"/>
                  <a:gd name="T20" fmla="*/ 6 w 22"/>
                  <a:gd name="T21" fmla="*/ 12 h 18"/>
                  <a:gd name="T22" fmla="*/ 6 w 2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8">
                    <a:moveTo>
                      <a:pt x="6" y="12"/>
                    </a:moveTo>
                    <a:lnTo>
                      <a:pt x="6" y="12"/>
                    </a:lnTo>
                    <a:lnTo>
                      <a:pt x="6" y="12"/>
                    </a:lnTo>
                    <a:lnTo>
                      <a:pt x="14" y="6"/>
                    </a:lnTo>
                    <a:lnTo>
                      <a:pt x="22" y="0"/>
                    </a:lnTo>
                    <a:lnTo>
                      <a:pt x="22" y="0"/>
                    </a:lnTo>
                    <a:lnTo>
                      <a:pt x="18" y="4"/>
                    </a:lnTo>
                    <a:lnTo>
                      <a:pt x="18" y="4"/>
                    </a:lnTo>
                    <a:lnTo>
                      <a:pt x="0" y="18"/>
                    </a:lnTo>
                    <a:lnTo>
                      <a:pt x="0" y="18"/>
                    </a:lnTo>
                    <a:lnTo>
                      <a:pt x="6" y="12"/>
                    </a:lnTo>
                    <a:lnTo>
                      <a:pt x="6"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3" name="Freeform 602"/>
              <p:cNvSpPr>
                <a:spLocks/>
              </p:cNvSpPr>
              <p:nvPr/>
            </p:nvSpPr>
            <p:spPr bwMode="auto">
              <a:xfrm>
                <a:off x="4602163" y="2424113"/>
                <a:ext cx="44450" cy="139700"/>
              </a:xfrm>
              <a:custGeom>
                <a:avLst/>
                <a:gdLst>
                  <a:gd name="T0" fmla="*/ 12 w 28"/>
                  <a:gd name="T1" fmla="*/ 74 h 88"/>
                  <a:gd name="T2" fmla="*/ 12 w 28"/>
                  <a:gd name="T3" fmla="*/ 74 h 88"/>
                  <a:gd name="T4" fmla="*/ 4 w 28"/>
                  <a:gd name="T5" fmla="*/ 64 h 88"/>
                  <a:gd name="T6" fmla="*/ 0 w 28"/>
                  <a:gd name="T7" fmla="*/ 54 h 88"/>
                  <a:gd name="T8" fmla="*/ 0 w 28"/>
                  <a:gd name="T9" fmla="*/ 54 h 88"/>
                  <a:gd name="T10" fmla="*/ 0 w 28"/>
                  <a:gd name="T11" fmla="*/ 42 h 88"/>
                  <a:gd name="T12" fmla="*/ 4 w 28"/>
                  <a:gd name="T13" fmla="*/ 30 h 88"/>
                  <a:gd name="T14" fmla="*/ 4 w 28"/>
                  <a:gd name="T15" fmla="*/ 30 h 88"/>
                  <a:gd name="T16" fmla="*/ 14 w 28"/>
                  <a:gd name="T17" fmla="*/ 14 h 88"/>
                  <a:gd name="T18" fmla="*/ 24 w 28"/>
                  <a:gd name="T19" fmla="*/ 0 h 88"/>
                  <a:gd name="T20" fmla="*/ 24 w 28"/>
                  <a:gd name="T21" fmla="*/ 0 h 88"/>
                  <a:gd name="T22" fmla="*/ 12 w 28"/>
                  <a:gd name="T23" fmla="*/ 14 h 88"/>
                  <a:gd name="T24" fmla="*/ 12 w 28"/>
                  <a:gd name="T25" fmla="*/ 14 h 88"/>
                  <a:gd name="T26" fmla="*/ 8 w 28"/>
                  <a:gd name="T27" fmla="*/ 24 h 88"/>
                  <a:gd name="T28" fmla="*/ 4 w 28"/>
                  <a:gd name="T29" fmla="*/ 34 h 88"/>
                  <a:gd name="T30" fmla="*/ 4 w 28"/>
                  <a:gd name="T31" fmla="*/ 44 h 88"/>
                  <a:gd name="T32" fmla="*/ 4 w 28"/>
                  <a:gd name="T33" fmla="*/ 54 h 88"/>
                  <a:gd name="T34" fmla="*/ 4 w 28"/>
                  <a:gd name="T35" fmla="*/ 54 h 88"/>
                  <a:gd name="T36" fmla="*/ 8 w 28"/>
                  <a:gd name="T37" fmla="*/ 64 h 88"/>
                  <a:gd name="T38" fmla="*/ 14 w 28"/>
                  <a:gd name="T39" fmla="*/ 72 h 88"/>
                  <a:gd name="T40" fmla="*/ 20 w 28"/>
                  <a:gd name="T41" fmla="*/ 80 h 88"/>
                  <a:gd name="T42" fmla="*/ 28 w 28"/>
                  <a:gd name="T43" fmla="*/ 88 h 88"/>
                  <a:gd name="T44" fmla="*/ 28 w 28"/>
                  <a:gd name="T45" fmla="*/ 88 h 88"/>
                  <a:gd name="T46" fmla="*/ 20 w 28"/>
                  <a:gd name="T47" fmla="*/ 82 h 88"/>
                  <a:gd name="T48" fmla="*/ 12 w 28"/>
                  <a:gd name="T49" fmla="*/ 74 h 88"/>
                  <a:gd name="T50" fmla="*/ 12 w 28"/>
                  <a:gd name="T51" fmla="*/ 7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88">
                    <a:moveTo>
                      <a:pt x="12" y="74"/>
                    </a:moveTo>
                    <a:lnTo>
                      <a:pt x="12" y="74"/>
                    </a:lnTo>
                    <a:lnTo>
                      <a:pt x="4" y="64"/>
                    </a:lnTo>
                    <a:lnTo>
                      <a:pt x="0" y="54"/>
                    </a:lnTo>
                    <a:lnTo>
                      <a:pt x="0" y="54"/>
                    </a:lnTo>
                    <a:lnTo>
                      <a:pt x="0" y="42"/>
                    </a:lnTo>
                    <a:lnTo>
                      <a:pt x="4" y="30"/>
                    </a:lnTo>
                    <a:lnTo>
                      <a:pt x="4" y="30"/>
                    </a:lnTo>
                    <a:lnTo>
                      <a:pt x="14" y="14"/>
                    </a:lnTo>
                    <a:lnTo>
                      <a:pt x="24" y="0"/>
                    </a:lnTo>
                    <a:lnTo>
                      <a:pt x="24" y="0"/>
                    </a:lnTo>
                    <a:lnTo>
                      <a:pt x="12" y="14"/>
                    </a:lnTo>
                    <a:lnTo>
                      <a:pt x="12" y="14"/>
                    </a:lnTo>
                    <a:lnTo>
                      <a:pt x="8" y="24"/>
                    </a:lnTo>
                    <a:lnTo>
                      <a:pt x="4" y="34"/>
                    </a:lnTo>
                    <a:lnTo>
                      <a:pt x="4" y="44"/>
                    </a:lnTo>
                    <a:lnTo>
                      <a:pt x="4" y="54"/>
                    </a:lnTo>
                    <a:lnTo>
                      <a:pt x="4" y="54"/>
                    </a:lnTo>
                    <a:lnTo>
                      <a:pt x="8" y="64"/>
                    </a:lnTo>
                    <a:lnTo>
                      <a:pt x="14" y="72"/>
                    </a:lnTo>
                    <a:lnTo>
                      <a:pt x="20" y="80"/>
                    </a:lnTo>
                    <a:lnTo>
                      <a:pt x="28" y="88"/>
                    </a:lnTo>
                    <a:lnTo>
                      <a:pt x="28" y="88"/>
                    </a:lnTo>
                    <a:lnTo>
                      <a:pt x="20" y="82"/>
                    </a:lnTo>
                    <a:lnTo>
                      <a:pt x="12" y="74"/>
                    </a:lnTo>
                    <a:lnTo>
                      <a:pt x="12"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4" name="Freeform 603"/>
              <p:cNvSpPr>
                <a:spLocks/>
              </p:cNvSpPr>
              <p:nvPr/>
            </p:nvSpPr>
            <p:spPr bwMode="auto">
              <a:xfrm>
                <a:off x="4678363" y="2379663"/>
                <a:ext cx="250825" cy="15875"/>
              </a:xfrm>
              <a:custGeom>
                <a:avLst/>
                <a:gdLst>
                  <a:gd name="T0" fmla="*/ 46 w 158"/>
                  <a:gd name="T1" fmla="*/ 2 h 10"/>
                  <a:gd name="T2" fmla="*/ 46 w 158"/>
                  <a:gd name="T3" fmla="*/ 2 h 10"/>
                  <a:gd name="T4" fmla="*/ 78 w 158"/>
                  <a:gd name="T5" fmla="*/ 4 h 10"/>
                  <a:gd name="T6" fmla="*/ 78 w 158"/>
                  <a:gd name="T7" fmla="*/ 4 h 10"/>
                  <a:gd name="T8" fmla="*/ 108 w 158"/>
                  <a:gd name="T9" fmla="*/ 6 h 10"/>
                  <a:gd name="T10" fmla="*/ 108 w 158"/>
                  <a:gd name="T11" fmla="*/ 6 h 10"/>
                  <a:gd name="T12" fmla="*/ 128 w 158"/>
                  <a:gd name="T13" fmla="*/ 4 h 10"/>
                  <a:gd name="T14" fmla="*/ 128 w 158"/>
                  <a:gd name="T15" fmla="*/ 4 h 10"/>
                  <a:gd name="T16" fmla="*/ 142 w 158"/>
                  <a:gd name="T17" fmla="*/ 4 h 10"/>
                  <a:gd name="T18" fmla="*/ 158 w 158"/>
                  <a:gd name="T19" fmla="*/ 0 h 10"/>
                  <a:gd name="T20" fmla="*/ 158 w 158"/>
                  <a:gd name="T21" fmla="*/ 0 h 10"/>
                  <a:gd name="T22" fmla="*/ 146 w 158"/>
                  <a:gd name="T23" fmla="*/ 4 h 10"/>
                  <a:gd name="T24" fmla="*/ 146 w 158"/>
                  <a:gd name="T25" fmla="*/ 4 h 10"/>
                  <a:gd name="T26" fmla="*/ 128 w 158"/>
                  <a:gd name="T27" fmla="*/ 6 h 10"/>
                  <a:gd name="T28" fmla="*/ 110 w 158"/>
                  <a:gd name="T29" fmla="*/ 6 h 10"/>
                  <a:gd name="T30" fmla="*/ 110 w 158"/>
                  <a:gd name="T31" fmla="*/ 6 h 10"/>
                  <a:gd name="T32" fmla="*/ 98 w 158"/>
                  <a:gd name="T33" fmla="*/ 6 h 10"/>
                  <a:gd name="T34" fmla="*/ 96 w 158"/>
                  <a:gd name="T35" fmla="*/ 6 h 10"/>
                  <a:gd name="T36" fmla="*/ 96 w 158"/>
                  <a:gd name="T37" fmla="*/ 6 h 10"/>
                  <a:gd name="T38" fmla="*/ 68 w 158"/>
                  <a:gd name="T39" fmla="*/ 6 h 10"/>
                  <a:gd name="T40" fmla="*/ 68 w 158"/>
                  <a:gd name="T41" fmla="*/ 6 h 10"/>
                  <a:gd name="T42" fmla="*/ 40 w 158"/>
                  <a:gd name="T43" fmla="*/ 6 h 10"/>
                  <a:gd name="T44" fmla="*/ 38 w 158"/>
                  <a:gd name="T45" fmla="*/ 6 h 10"/>
                  <a:gd name="T46" fmla="*/ 38 w 158"/>
                  <a:gd name="T47" fmla="*/ 6 h 10"/>
                  <a:gd name="T48" fmla="*/ 18 w 158"/>
                  <a:gd name="T49" fmla="*/ 6 h 10"/>
                  <a:gd name="T50" fmla="*/ 10 w 158"/>
                  <a:gd name="T51" fmla="*/ 8 h 10"/>
                  <a:gd name="T52" fmla="*/ 0 w 158"/>
                  <a:gd name="T53" fmla="*/ 10 h 10"/>
                  <a:gd name="T54" fmla="*/ 0 w 158"/>
                  <a:gd name="T55" fmla="*/ 10 h 10"/>
                  <a:gd name="T56" fmla="*/ 10 w 158"/>
                  <a:gd name="T57" fmla="*/ 8 h 10"/>
                  <a:gd name="T58" fmla="*/ 22 w 158"/>
                  <a:gd name="T59" fmla="*/ 4 h 10"/>
                  <a:gd name="T60" fmla="*/ 46 w 158"/>
                  <a:gd name="T61" fmla="*/ 2 h 10"/>
                  <a:gd name="T62" fmla="*/ 46 w 158"/>
                  <a:gd name="T6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0">
                    <a:moveTo>
                      <a:pt x="46" y="2"/>
                    </a:moveTo>
                    <a:lnTo>
                      <a:pt x="46" y="2"/>
                    </a:lnTo>
                    <a:lnTo>
                      <a:pt x="78" y="4"/>
                    </a:lnTo>
                    <a:lnTo>
                      <a:pt x="78" y="4"/>
                    </a:lnTo>
                    <a:lnTo>
                      <a:pt x="108" y="6"/>
                    </a:lnTo>
                    <a:lnTo>
                      <a:pt x="108" y="6"/>
                    </a:lnTo>
                    <a:lnTo>
                      <a:pt x="128" y="4"/>
                    </a:lnTo>
                    <a:lnTo>
                      <a:pt x="128" y="4"/>
                    </a:lnTo>
                    <a:lnTo>
                      <a:pt x="142" y="4"/>
                    </a:lnTo>
                    <a:lnTo>
                      <a:pt x="158" y="0"/>
                    </a:lnTo>
                    <a:lnTo>
                      <a:pt x="158" y="0"/>
                    </a:lnTo>
                    <a:lnTo>
                      <a:pt x="146" y="4"/>
                    </a:lnTo>
                    <a:lnTo>
                      <a:pt x="146" y="4"/>
                    </a:lnTo>
                    <a:lnTo>
                      <a:pt x="128" y="6"/>
                    </a:lnTo>
                    <a:lnTo>
                      <a:pt x="110" y="6"/>
                    </a:lnTo>
                    <a:lnTo>
                      <a:pt x="110" y="6"/>
                    </a:lnTo>
                    <a:lnTo>
                      <a:pt x="98" y="6"/>
                    </a:lnTo>
                    <a:lnTo>
                      <a:pt x="96" y="6"/>
                    </a:lnTo>
                    <a:lnTo>
                      <a:pt x="96" y="6"/>
                    </a:lnTo>
                    <a:lnTo>
                      <a:pt x="68" y="6"/>
                    </a:lnTo>
                    <a:lnTo>
                      <a:pt x="68" y="6"/>
                    </a:lnTo>
                    <a:lnTo>
                      <a:pt x="40" y="6"/>
                    </a:lnTo>
                    <a:lnTo>
                      <a:pt x="38" y="6"/>
                    </a:lnTo>
                    <a:lnTo>
                      <a:pt x="38" y="6"/>
                    </a:lnTo>
                    <a:lnTo>
                      <a:pt x="18" y="6"/>
                    </a:lnTo>
                    <a:lnTo>
                      <a:pt x="10" y="8"/>
                    </a:lnTo>
                    <a:lnTo>
                      <a:pt x="0" y="10"/>
                    </a:lnTo>
                    <a:lnTo>
                      <a:pt x="0" y="10"/>
                    </a:lnTo>
                    <a:lnTo>
                      <a:pt x="10" y="8"/>
                    </a:lnTo>
                    <a:lnTo>
                      <a:pt x="22" y="4"/>
                    </a:lnTo>
                    <a:lnTo>
                      <a:pt x="46" y="2"/>
                    </a:lnTo>
                    <a:lnTo>
                      <a:pt x="46"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5" name="Freeform 604"/>
              <p:cNvSpPr>
                <a:spLocks/>
              </p:cNvSpPr>
              <p:nvPr/>
            </p:nvSpPr>
            <p:spPr bwMode="auto">
              <a:xfrm>
                <a:off x="4665663" y="2544763"/>
                <a:ext cx="82550" cy="25400"/>
              </a:xfrm>
              <a:custGeom>
                <a:avLst/>
                <a:gdLst>
                  <a:gd name="T0" fmla="*/ 22 w 52"/>
                  <a:gd name="T1" fmla="*/ 14 h 16"/>
                  <a:gd name="T2" fmla="*/ 22 w 52"/>
                  <a:gd name="T3" fmla="*/ 14 h 16"/>
                  <a:gd name="T4" fmla="*/ 10 w 52"/>
                  <a:gd name="T5" fmla="*/ 16 h 16"/>
                  <a:gd name="T6" fmla="*/ 0 w 52"/>
                  <a:gd name="T7" fmla="*/ 16 h 16"/>
                  <a:gd name="T8" fmla="*/ 0 w 52"/>
                  <a:gd name="T9" fmla="*/ 16 h 16"/>
                  <a:gd name="T10" fmla="*/ 6 w 52"/>
                  <a:gd name="T11" fmla="*/ 16 h 16"/>
                  <a:gd name="T12" fmla="*/ 6 w 52"/>
                  <a:gd name="T13" fmla="*/ 16 h 16"/>
                  <a:gd name="T14" fmla="*/ 6 w 52"/>
                  <a:gd name="T15" fmla="*/ 16 h 16"/>
                  <a:gd name="T16" fmla="*/ 16 w 52"/>
                  <a:gd name="T17" fmla="*/ 16 h 16"/>
                  <a:gd name="T18" fmla="*/ 24 w 52"/>
                  <a:gd name="T19" fmla="*/ 12 h 16"/>
                  <a:gd name="T20" fmla="*/ 42 w 52"/>
                  <a:gd name="T21" fmla="*/ 4 h 16"/>
                  <a:gd name="T22" fmla="*/ 42 w 52"/>
                  <a:gd name="T23" fmla="*/ 4 h 16"/>
                  <a:gd name="T24" fmla="*/ 52 w 52"/>
                  <a:gd name="T25" fmla="*/ 0 h 16"/>
                  <a:gd name="T26" fmla="*/ 52 w 52"/>
                  <a:gd name="T27" fmla="*/ 0 h 16"/>
                  <a:gd name="T28" fmla="*/ 46 w 52"/>
                  <a:gd name="T29" fmla="*/ 2 h 16"/>
                  <a:gd name="T30" fmla="*/ 46 w 52"/>
                  <a:gd name="T31" fmla="*/ 2 h 16"/>
                  <a:gd name="T32" fmla="*/ 34 w 52"/>
                  <a:gd name="T33" fmla="*/ 10 h 16"/>
                  <a:gd name="T34" fmla="*/ 22 w 52"/>
                  <a:gd name="T35" fmla="*/ 14 h 16"/>
                  <a:gd name="T36" fmla="*/ 22 w 52"/>
                  <a:gd name="T3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16">
                    <a:moveTo>
                      <a:pt x="22" y="14"/>
                    </a:moveTo>
                    <a:lnTo>
                      <a:pt x="22" y="14"/>
                    </a:lnTo>
                    <a:lnTo>
                      <a:pt x="10" y="16"/>
                    </a:lnTo>
                    <a:lnTo>
                      <a:pt x="0" y="16"/>
                    </a:lnTo>
                    <a:lnTo>
                      <a:pt x="0" y="16"/>
                    </a:lnTo>
                    <a:lnTo>
                      <a:pt x="6" y="16"/>
                    </a:lnTo>
                    <a:lnTo>
                      <a:pt x="6" y="16"/>
                    </a:lnTo>
                    <a:lnTo>
                      <a:pt x="6" y="16"/>
                    </a:lnTo>
                    <a:lnTo>
                      <a:pt x="16" y="16"/>
                    </a:lnTo>
                    <a:lnTo>
                      <a:pt x="24" y="12"/>
                    </a:lnTo>
                    <a:lnTo>
                      <a:pt x="42" y="4"/>
                    </a:lnTo>
                    <a:lnTo>
                      <a:pt x="42" y="4"/>
                    </a:lnTo>
                    <a:lnTo>
                      <a:pt x="52" y="0"/>
                    </a:lnTo>
                    <a:lnTo>
                      <a:pt x="52" y="0"/>
                    </a:lnTo>
                    <a:lnTo>
                      <a:pt x="46" y="2"/>
                    </a:lnTo>
                    <a:lnTo>
                      <a:pt x="46" y="2"/>
                    </a:lnTo>
                    <a:lnTo>
                      <a:pt x="34" y="10"/>
                    </a:lnTo>
                    <a:lnTo>
                      <a:pt x="22" y="14"/>
                    </a:lnTo>
                    <a:lnTo>
                      <a:pt x="22"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6" name="Freeform 605"/>
              <p:cNvSpPr>
                <a:spLocks/>
              </p:cNvSpPr>
              <p:nvPr/>
            </p:nvSpPr>
            <p:spPr bwMode="auto">
              <a:xfrm>
                <a:off x="4992688" y="2278063"/>
                <a:ext cx="6350" cy="50800"/>
              </a:xfrm>
              <a:custGeom>
                <a:avLst/>
                <a:gdLst>
                  <a:gd name="T0" fmla="*/ 2 w 4"/>
                  <a:gd name="T1" fmla="*/ 0 h 32"/>
                  <a:gd name="T2" fmla="*/ 2 w 4"/>
                  <a:gd name="T3" fmla="*/ 0 h 32"/>
                  <a:gd name="T4" fmla="*/ 4 w 4"/>
                  <a:gd name="T5" fmla="*/ 8 h 32"/>
                  <a:gd name="T6" fmla="*/ 4 w 4"/>
                  <a:gd name="T7" fmla="*/ 18 h 32"/>
                  <a:gd name="T8" fmla="*/ 4 w 4"/>
                  <a:gd name="T9" fmla="*/ 18 h 32"/>
                  <a:gd name="T10" fmla="*/ 0 w 4"/>
                  <a:gd name="T11" fmla="*/ 32 h 32"/>
                  <a:gd name="T12" fmla="*/ 0 w 4"/>
                  <a:gd name="T13" fmla="*/ 32 h 32"/>
                  <a:gd name="T14" fmla="*/ 2 w 4"/>
                  <a:gd name="T15" fmla="*/ 12 h 32"/>
                  <a:gd name="T16" fmla="*/ 2 w 4"/>
                  <a:gd name="T17" fmla="*/ 12 h 32"/>
                  <a:gd name="T18" fmla="*/ 2 w 4"/>
                  <a:gd name="T19" fmla="*/ 0 h 32"/>
                  <a:gd name="T20" fmla="*/ 2 w 4"/>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2">
                    <a:moveTo>
                      <a:pt x="2" y="0"/>
                    </a:moveTo>
                    <a:lnTo>
                      <a:pt x="2" y="0"/>
                    </a:lnTo>
                    <a:lnTo>
                      <a:pt x="4" y="8"/>
                    </a:lnTo>
                    <a:lnTo>
                      <a:pt x="4" y="18"/>
                    </a:lnTo>
                    <a:lnTo>
                      <a:pt x="4" y="18"/>
                    </a:lnTo>
                    <a:lnTo>
                      <a:pt x="0" y="32"/>
                    </a:lnTo>
                    <a:lnTo>
                      <a:pt x="0" y="32"/>
                    </a:lnTo>
                    <a:lnTo>
                      <a:pt x="2" y="12"/>
                    </a:lnTo>
                    <a:lnTo>
                      <a:pt x="2" y="12"/>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7" name="Freeform 606"/>
              <p:cNvSpPr>
                <a:spLocks/>
              </p:cNvSpPr>
              <p:nvPr/>
            </p:nvSpPr>
            <p:spPr bwMode="auto">
              <a:xfrm>
                <a:off x="5094288" y="2509838"/>
                <a:ext cx="19050" cy="53975"/>
              </a:xfrm>
              <a:custGeom>
                <a:avLst/>
                <a:gdLst>
                  <a:gd name="T0" fmla="*/ 4 w 12"/>
                  <a:gd name="T1" fmla="*/ 20 h 34"/>
                  <a:gd name="T2" fmla="*/ 4 w 12"/>
                  <a:gd name="T3" fmla="*/ 20 h 34"/>
                  <a:gd name="T4" fmla="*/ 0 w 12"/>
                  <a:gd name="T5" fmla="*/ 34 h 34"/>
                  <a:gd name="T6" fmla="*/ 0 w 12"/>
                  <a:gd name="T7" fmla="*/ 34 h 34"/>
                  <a:gd name="T8" fmla="*/ 0 w 12"/>
                  <a:gd name="T9" fmla="*/ 24 h 34"/>
                  <a:gd name="T10" fmla="*/ 0 w 12"/>
                  <a:gd name="T11" fmla="*/ 16 h 34"/>
                  <a:gd name="T12" fmla="*/ 0 w 12"/>
                  <a:gd name="T13" fmla="*/ 16 h 34"/>
                  <a:gd name="T14" fmla="*/ 6 w 12"/>
                  <a:gd name="T15" fmla="*/ 6 h 34"/>
                  <a:gd name="T16" fmla="*/ 6 w 12"/>
                  <a:gd name="T17" fmla="*/ 6 h 34"/>
                  <a:gd name="T18" fmla="*/ 12 w 12"/>
                  <a:gd name="T19" fmla="*/ 0 h 34"/>
                  <a:gd name="T20" fmla="*/ 12 w 12"/>
                  <a:gd name="T21" fmla="*/ 0 h 34"/>
                  <a:gd name="T22" fmla="*/ 12 w 12"/>
                  <a:gd name="T23" fmla="*/ 0 h 34"/>
                  <a:gd name="T24" fmla="*/ 12 w 12"/>
                  <a:gd name="T25" fmla="*/ 0 h 34"/>
                  <a:gd name="T26" fmla="*/ 12 w 12"/>
                  <a:gd name="T27" fmla="*/ 0 h 34"/>
                  <a:gd name="T28" fmla="*/ 12 w 12"/>
                  <a:gd name="T29" fmla="*/ 6 h 34"/>
                  <a:gd name="T30" fmla="*/ 12 w 12"/>
                  <a:gd name="T31" fmla="*/ 8 h 34"/>
                  <a:gd name="T32" fmla="*/ 12 w 12"/>
                  <a:gd name="T33" fmla="*/ 8 h 34"/>
                  <a:gd name="T34" fmla="*/ 12 w 12"/>
                  <a:gd name="T35" fmla="*/ 6 h 34"/>
                  <a:gd name="T36" fmla="*/ 12 w 12"/>
                  <a:gd name="T37" fmla="*/ 6 h 34"/>
                  <a:gd name="T38" fmla="*/ 10 w 12"/>
                  <a:gd name="T39" fmla="*/ 4 h 34"/>
                  <a:gd name="T40" fmla="*/ 8 w 12"/>
                  <a:gd name="T41" fmla="*/ 4 h 34"/>
                  <a:gd name="T42" fmla="*/ 8 w 12"/>
                  <a:gd name="T43" fmla="*/ 6 h 34"/>
                  <a:gd name="T44" fmla="*/ 8 w 12"/>
                  <a:gd name="T45" fmla="*/ 8 h 34"/>
                  <a:gd name="T46" fmla="*/ 8 w 12"/>
                  <a:gd name="T47" fmla="*/ 8 h 34"/>
                  <a:gd name="T48" fmla="*/ 6 w 12"/>
                  <a:gd name="T49" fmla="*/ 8 h 34"/>
                  <a:gd name="T50" fmla="*/ 6 w 12"/>
                  <a:gd name="T51" fmla="*/ 10 h 34"/>
                  <a:gd name="T52" fmla="*/ 6 w 12"/>
                  <a:gd name="T53" fmla="*/ 12 h 34"/>
                  <a:gd name="T54" fmla="*/ 4 w 12"/>
                  <a:gd name="T55" fmla="*/ 12 h 34"/>
                  <a:gd name="T56" fmla="*/ 4 w 12"/>
                  <a:gd name="T57" fmla="*/ 14 h 34"/>
                  <a:gd name="T58" fmla="*/ 4 w 12"/>
                  <a:gd name="T59" fmla="*/ 16 h 34"/>
                  <a:gd name="T60" fmla="*/ 4 w 12"/>
                  <a:gd name="T61" fmla="*/ 16 h 34"/>
                  <a:gd name="T62" fmla="*/ 6 w 12"/>
                  <a:gd name="T63" fmla="*/ 18 h 34"/>
                  <a:gd name="T64" fmla="*/ 6 w 12"/>
                  <a:gd name="T65" fmla="*/ 18 h 34"/>
                  <a:gd name="T66" fmla="*/ 4 w 12"/>
                  <a:gd name="T67" fmla="*/ 16 h 34"/>
                  <a:gd name="T68" fmla="*/ 4 w 12"/>
                  <a:gd name="T69" fmla="*/ 16 h 34"/>
                  <a:gd name="T70" fmla="*/ 2 w 12"/>
                  <a:gd name="T71" fmla="*/ 16 h 34"/>
                  <a:gd name="T72" fmla="*/ 2 w 12"/>
                  <a:gd name="T73" fmla="*/ 18 h 34"/>
                  <a:gd name="T74" fmla="*/ 2 w 12"/>
                  <a:gd name="T75" fmla="*/ 20 h 34"/>
                  <a:gd name="T76" fmla="*/ 4 w 12"/>
                  <a:gd name="T77" fmla="*/ 20 h 34"/>
                  <a:gd name="T78" fmla="*/ 4 w 12"/>
                  <a:gd name="T79"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34">
                    <a:moveTo>
                      <a:pt x="4" y="20"/>
                    </a:moveTo>
                    <a:lnTo>
                      <a:pt x="4" y="20"/>
                    </a:lnTo>
                    <a:lnTo>
                      <a:pt x="0" y="34"/>
                    </a:lnTo>
                    <a:lnTo>
                      <a:pt x="0" y="34"/>
                    </a:lnTo>
                    <a:lnTo>
                      <a:pt x="0" y="24"/>
                    </a:lnTo>
                    <a:lnTo>
                      <a:pt x="0" y="16"/>
                    </a:lnTo>
                    <a:lnTo>
                      <a:pt x="0" y="16"/>
                    </a:lnTo>
                    <a:lnTo>
                      <a:pt x="6" y="6"/>
                    </a:lnTo>
                    <a:lnTo>
                      <a:pt x="6" y="6"/>
                    </a:lnTo>
                    <a:lnTo>
                      <a:pt x="12" y="0"/>
                    </a:lnTo>
                    <a:lnTo>
                      <a:pt x="12" y="0"/>
                    </a:lnTo>
                    <a:lnTo>
                      <a:pt x="12" y="0"/>
                    </a:lnTo>
                    <a:lnTo>
                      <a:pt x="12" y="0"/>
                    </a:lnTo>
                    <a:lnTo>
                      <a:pt x="12" y="0"/>
                    </a:lnTo>
                    <a:lnTo>
                      <a:pt x="12" y="6"/>
                    </a:lnTo>
                    <a:lnTo>
                      <a:pt x="12" y="8"/>
                    </a:lnTo>
                    <a:lnTo>
                      <a:pt x="12" y="8"/>
                    </a:lnTo>
                    <a:lnTo>
                      <a:pt x="12" y="6"/>
                    </a:lnTo>
                    <a:lnTo>
                      <a:pt x="12" y="6"/>
                    </a:lnTo>
                    <a:lnTo>
                      <a:pt x="10" y="4"/>
                    </a:lnTo>
                    <a:lnTo>
                      <a:pt x="8" y="4"/>
                    </a:lnTo>
                    <a:lnTo>
                      <a:pt x="8" y="6"/>
                    </a:lnTo>
                    <a:lnTo>
                      <a:pt x="8" y="8"/>
                    </a:lnTo>
                    <a:lnTo>
                      <a:pt x="8" y="8"/>
                    </a:lnTo>
                    <a:lnTo>
                      <a:pt x="6" y="8"/>
                    </a:lnTo>
                    <a:lnTo>
                      <a:pt x="6" y="10"/>
                    </a:lnTo>
                    <a:lnTo>
                      <a:pt x="6" y="12"/>
                    </a:lnTo>
                    <a:lnTo>
                      <a:pt x="4" y="12"/>
                    </a:lnTo>
                    <a:lnTo>
                      <a:pt x="4" y="14"/>
                    </a:lnTo>
                    <a:lnTo>
                      <a:pt x="4" y="16"/>
                    </a:lnTo>
                    <a:lnTo>
                      <a:pt x="4" y="16"/>
                    </a:lnTo>
                    <a:lnTo>
                      <a:pt x="6" y="18"/>
                    </a:lnTo>
                    <a:lnTo>
                      <a:pt x="6" y="18"/>
                    </a:lnTo>
                    <a:lnTo>
                      <a:pt x="4" y="16"/>
                    </a:lnTo>
                    <a:lnTo>
                      <a:pt x="4" y="16"/>
                    </a:lnTo>
                    <a:lnTo>
                      <a:pt x="2" y="16"/>
                    </a:lnTo>
                    <a:lnTo>
                      <a:pt x="2" y="18"/>
                    </a:lnTo>
                    <a:lnTo>
                      <a:pt x="2" y="20"/>
                    </a:lnTo>
                    <a:lnTo>
                      <a:pt x="4" y="20"/>
                    </a:lnTo>
                    <a:lnTo>
                      <a:pt x="4"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18" name="Freeform 607"/>
              <p:cNvSpPr>
                <a:spLocks/>
              </p:cNvSpPr>
              <p:nvPr/>
            </p:nvSpPr>
            <p:spPr bwMode="auto">
              <a:xfrm>
                <a:off x="4916488" y="2560638"/>
                <a:ext cx="6350" cy="15875"/>
              </a:xfrm>
              <a:custGeom>
                <a:avLst/>
                <a:gdLst>
                  <a:gd name="T0" fmla="*/ 0 w 4"/>
                  <a:gd name="T1" fmla="*/ 10 h 10"/>
                  <a:gd name="T2" fmla="*/ 0 w 4"/>
                  <a:gd name="T3" fmla="*/ 10 h 10"/>
                  <a:gd name="T4" fmla="*/ 2 w 4"/>
                  <a:gd name="T5" fmla="*/ 4 h 10"/>
                  <a:gd name="T6" fmla="*/ 4 w 4"/>
                  <a:gd name="T7" fmla="*/ 0 h 10"/>
                  <a:gd name="T8" fmla="*/ 4 w 4"/>
                  <a:gd name="T9" fmla="*/ 0 h 10"/>
                  <a:gd name="T10" fmla="*/ 0 w 4"/>
                  <a:gd name="T11" fmla="*/ 10 h 10"/>
                  <a:gd name="T12" fmla="*/ 0 w 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0" y="10"/>
                    </a:moveTo>
                    <a:lnTo>
                      <a:pt x="0" y="10"/>
                    </a:lnTo>
                    <a:lnTo>
                      <a:pt x="2" y="4"/>
                    </a:lnTo>
                    <a:lnTo>
                      <a:pt x="4" y="0"/>
                    </a:lnTo>
                    <a:lnTo>
                      <a:pt x="4" y="0"/>
                    </a:lnTo>
                    <a:lnTo>
                      <a:pt x="0" y="10"/>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9" name="Freeform 609"/>
              <p:cNvSpPr>
                <a:spLocks/>
              </p:cNvSpPr>
              <p:nvPr/>
            </p:nvSpPr>
            <p:spPr bwMode="auto">
              <a:xfrm>
                <a:off x="4989513" y="22653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 name="Line 610"/>
              <p:cNvSpPr>
                <a:spLocks noChangeShapeType="1"/>
              </p:cNvSpPr>
              <p:nvPr/>
            </p:nvSpPr>
            <p:spPr bwMode="auto">
              <a:xfrm>
                <a:off x="5126038" y="26431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1" name="Freeform 611"/>
              <p:cNvSpPr>
                <a:spLocks/>
              </p:cNvSpPr>
              <p:nvPr/>
            </p:nvSpPr>
            <p:spPr bwMode="auto">
              <a:xfrm>
                <a:off x="5233988" y="2595563"/>
                <a:ext cx="12700" cy="9525"/>
              </a:xfrm>
              <a:custGeom>
                <a:avLst/>
                <a:gdLst>
                  <a:gd name="T0" fmla="*/ 8 w 8"/>
                  <a:gd name="T1" fmla="*/ 4 h 6"/>
                  <a:gd name="T2" fmla="*/ 8 w 8"/>
                  <a:gd name="T3" fmla="*/ 4 h 6"/>
                  <a:gd name="T4" fmla="*/ 2 w 8"/>
                  <a:gd name="T5" fmla="*/ 6 h 6"/>
                  <a:gd name="T6" fmla="*/ 0 w 8"/>
                  <a:gd name="T7" fmla="*/ 6 h 6"/>
                  <a:gd name="T8" fmla="*/ 0 w 8"/>
                  <a:gd name="T9" fmla="*/ 4 h 6"/>
                  <a:gd name="T10" fmla="*/ 0 w 8"/>
                  <a:gd name="T11" fmla="*/ 2 h 6"/>
                  <a:gd name="T12" fmla="*/ 0 w 8"/>
                  <a:gd name="T13" fmla="*/ 2 h 6"/>
                  <a:gd name="T14" fmla="*/ 6 w 8"/>
                  <a:gd name="T15" fmla="*/ 0 h 6"/>
                  <a:gd name="T16" fmla="*/ 6 w 8"/>
                  <a:gd name="T17" fmla="*/ 0 h 6"/>
                  <a:gd name="T18" fmla="*/ 6 w 8"/>
                  <a:gd name="T19" fmla="*/ 0 h 6"/>
                  <a:gd name="T20" fmla="*/ 8 w 8"/>
                  <a:gd name="T21" fmla="*/ 2 h 6"/>
                  <a:gd name="T22" fmla="*/ 8 w 8"/>
                  <a:gd name="T23" fmla="*/ 2 h 6"/>
                  <a:gd name="T24" fmla="*/ 8 w 8"/>
                  <a:gd name="T25" fmla="*/ 4 h 6"/>
                  <a:gd name="T26" fmla="*/ 8 w 8"/>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8" y="4"/>
                    </a:moveTo>
                    <a:lnTo>
                      <a:pt x="8" y="4"/>
                    </a:lnTo>
                    <a:lnTo>
                      <a:pt x="2" y="6"/>
                    </a:lnTo>
                    <a:lnTo>
                      <a:pt x="0" y="6"/>
                    </a:lnTo>
                    <a:lnTo>
                      <a:pt x="0" y="4"/>
                    </a:lnTo>
                    <a:lnTo>
                      <a:pt x="0" y="2"/>
                    </a:lnTo>
                    <a:lnTo>
                      <a:pt x="0" y="2"/>
                    </a:lnTo>
                    <a:lnTo>
                      <a:pt x="6" y="0"/>
                    </a:lnTo>
                    <a:lnTo>
                      <a:pt x="6" y="0"/>
                    </a:lnTo>
                    <a:lnTo>
                      <a:pt x="6" y="0"/>
                    </a:lnTo>
                    <a:lnTo>
                      <a:pt x="8" y="2"/>
                    </a:lnTo>
                    <a:lnTo>
                      <a:pt x="8" y="2"/>
                    </a:lnTo>
                    <a:lnTo>
                      <a:pt x="8" y="4"/>
                    </a:lnTo>
                    <a:lnTo>
                      <a:pt x="8" y="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2" name="Freeform 612"/>
              <p:cNvSpPr>
                <a:spLocks/>
              </p:cNvSpPr>
              <p:nvPr/>
            </p:nvSpPr>
            <p:spPr bwMode="auto">
              <a:xfrm>
                <a:off x="5224463" y="2538413"/>
                <a:ext cx="28575" cy="22225"/>
              </a:xfrm>
              <a:custGeom>
                <a:avLst/>
                <a:gdLst>
                  <a:gd name="T0" fmla="*/ 2 w 18"/>
                  <a:gd name="T1" fmla="*/ 8 h 14"/>
                  <a:gd name="T2" fmla="*/ 2 w 18"/>
                  <a:gd name="T3" fmla="*/ 8 h 14"/>
                  <a:gd name="T4" fmla="*/ 6 w 18"/>
                  <a:gd name="T5" fmla="*/ 6 h 14"/>
                  <a:gd name="T6" fmla="*/ 6 w 18"/>
                  <a:gd name="T7" fmla="*/ 6 h 14"/>
                  <a:gd name="T8" fmla="*/ 10 w 18"/>
                  <a:gd name="T9" fmla="*/ 6 h 14"/>
                  <a:gd name="T10" fmla="*/ 10 w 18"/>
                  <a:gd name="T11" fmla="*/ 6 h 14"/>
                  <a:gd name="T12" fmla="*/ 16 w 18"/>
                  <a:gd name="T13" fmla="*/ 0 h 14"/>
                  <a:gd name="T14" fmla="*/ 16 w 18"/>
                  <a:gd name="T15" fmla="*/ 0 h 14"/>
                  <a:gd name="T16" fmla="*/ 18 w 18"/>
                  <a:gd name="T17" fmla="*/ 0 h 14"/>
                  <a:gd name="T18" fmla="*/ 18 w 18"/>
                  <a:gd name="T19" fmla="*/ 0 h 14"/>
                  <a:gd name="T20" fmla="*/ 18 w 18"/>
                  <a:gd name="T21" fmla="*/ 2 h 14"/>
                  <a:gd name="T22" fmla="*/ 18 w 18"/>
                  <a:gd name="T23" fmla="*/ 2 h 14"/>
                  <a:gd name="T24" fmla="*/ 12 w 18"/>
                  <a:gd name="T25" fmla="*/ 8 h 14"/>
                  <a:gd name="T26" fmla="*/ 12 w 18"/>
                  <a:gd name="T27" fmla="*/ 8 h 14"/>
                  <a:gd name="T28" fmla="*/ 6 w 18"/>
                  <a:gd name="T29" fmla="*/ 10 h 14"/>
                  <a:gd name="T30" fmla="*/ 6 w 18"/>
                  <a:gd name="T31" fmla="*/ 10 h 14"/>
                  <a:gd name="T32" fmla="*/ 6 w 18"/>
                  <a:gd name="T33" fmla="*/ 10 h 14"/>
                  <a:gd name="T34" fmla="*/ 4 w 18"/>
                  <a:gd name="T35" fmla="*/ 12 h 14"/>
                  <a:gd name="T36" fmla="*/ 4 w 18"/>
                  <a:gd name="T37" fmla="*/ 14 h 14"/>
                  <a:gd name="T38" fmla="*/ 4 w 18"/>
                  <a:gd name="T39" fmla="*/ 14 h 14"/>
                  <a:gd name="T40" fmla="*/ 2 w 18"/>
                  <a:gd name="T41" fmla="*/ 14 h 14"/>
                  <a:gd name="T42" fmla="*/ 2 w 18"/>
                  <a:gd name="T43" fmla="*/ 14 h 14"/>
                  <a:gd name="T44" fmla="*/ 2 w 18"/>
                  <a:gd name="T45" fmla="*/ 14 h 14"/>
                  <a:gd name="T46" fmla="*/ 0 w 18"/>
                  <a:gd name="T47" fmla="*/ 12 h 14"/>
                  <a:gd name="T48" fmla="*/ 0 w 18"/>
                  <a:gd name="T49" fmla="*/ 12 h 14"/>
                  <a:gd name="T50" fmla="*/ 0 w 18"/>
                  <a:gd name="T51" fmla="*/ 10 h 14"/>
                  <a:gd name="T52" fmla="*/ 2 w 18"/>
                  <a:gd name="T53" fmla="*/ 8 h 14"/>
                  <a:gd name="T54" fmla="*/ 2 w 18"/>
                  <a:gd name="T5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14">
                    <a:moveTo>
                      <a:pt x="2" y="8"/>
                    </a:moveTo>
                    <a:lnTo>
                      <a:pt x="2" y="8"/>
                    </a:lnTo>
                    <a:lnTo>
                      <a:pt x="6" y="6"/>
                    </a:lnTo>
                    <a:lnTo>
                      <a:pt x="6" y="6"/>
                    </a:lnTo>
                    <a:lnTo>
                      <a:pt x="10" y="6"/>
                    </a:lnTo>
                    <a:lnTo>
                      <a:pt x="10" y="6"/>
                    </a:lnTo>
                    <a:lnTo>
                      <a:pt x="16" y="0"/>
                    </a:lnTo>
                    <a:lnTo>
                      <a:pt x="16" y="0"/>
                    </a:lnTo>
                    <a:lnTo>
                      <a:pt x="18" y="0"/>
                    </a:lnTo>
                    <a:lnTo>
                      <a:pt x="18" y="0"/>
                    </a:lnTo>
                    <a:lnTo>
                      <a:pt x="18" y="2"/>
                    </a:lnTo>
                    <a:lnTo>
                      <a:pt x="18" y="2"/>
                    </a:lnTo>
                    <a:lnTo>
                      <a:pt x="12" y="8"/>
                    </a:lnTo>
                    <a:lnTo>
                      <a:pt x="12" y="8"/>
                    </a:lnTo>
                    <a:lnTo>
                      <a:pt x="6" y="10"/>
                    </a:lnTo>
                    <a:lnTo>
                      <a:pt x="6" y="10"/>
                    </a:lnTo>
                    <a:lnTo>
                      <a:pt x="6" y="10"/>
                    </a:lnTo>
                    <a:lnTo>
                      <a:pt x="4" y="12"/>
                    </a:lnTo>
                    <a:lnTo>
                      <a:pt x="4" y="14"/>
                    </a:lnTo>
                    <a:lnTo>
                      <a:pt x="4" y="14"/>
                    </a:lnTo>
                    <a:lnTo>
                      <a:pt x="2" y="14"/>
                    </a:lnTo>
                    <a:lnTo>
                      <a:pt x="2" y="14"/>
                    </a:lnTo>
                    <a:lnTo>
                      <a:pt x="2" y="14"/>
                    </a:lnTo>
                    <a:lnTo>
                      <a:pt x="0" y="12"/>
                    </a:lnTo>
                    <a:lnTo>
                      <a:pt x="0" y="12"/>
                    </a:lnTo>
                    <a:lnTo>
                      <a:pt x="0" y="10"/>
                    </a:lnTo>
                    <a:lnTo>
                      <a:pt x="2" y="8"/>
                    </a:lnTo>
                    <a:lnTo>
                      <a:pt x="2"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3" name="Freeform 613"/>
              <p:cNvSpPr>
                <a:spLocks/>
              </p:cNvSpPr>
              <p:nvPr/>
            </p:nvSpPr>
            <p:spPr bwMode="auto">
              <a:xfrm>
                <a:off x="5195888" y="2490788"/>
                <a:ext cx="22225" cy="25400"/>
              </a:xfrm>
              <a:custGeom>
                <a:avLst/>
                <a:gdLst>
                  <a:gd name="T0" fmla="*/ 10 w 14"/>
                  <a:gd name="T1" fmla="*/ 0 h 16"/>
                  <a:gd name="T2" fmla="*/ 10 w 14"/>
                  <a:gd name="T3" fmla="*/ 0 h 16"/>
                  <a:gd name="T4" fmla="*/ 12 w 14"/>
                  <a:gd name="T5" fmla="*/ 0 h 16"/>
                  <a:gd name="T6" fmla="*/ 14 w 14"/>
                  <a:gd name="T7" fmla="*/ 0 h 16"/>
                  <a:gd name="T8" fmla="*/ 14 w 14"/>
                  <a:gd name="T9" fmla="*/ 2 h 16"/>
                  <a:gd name="T10" fmla="*/ 14 w 14"/>
                  <a:gd name="T11" fmla="*/ 2 h 16"/>
                  <a:gd name="T12" fmla="*/ 2 w 14"/>
                  <a:gd name="T13" fmla="*/ 16 h 16"/>
                  <a:gd name="T14" fmla="*/ 0 w 14"/>
                  <a:gd name="T15" fmla="*/ 16 h 16"/>
                  <a:gd name="T16" fmla="*/ 0 w 14"/>
                  <a:gd name="T17" fmla="*/ 14 h 16"/>
                  <a:gd name="T18" fmla="*/ 0 w 14"/>
                  <a:gd name="T19" fmla="*/ 14 h 16"/>
                  <a:gd name="T20" fmla="*/ 0 w 14"/>
                  <a:gd name="T21" fmla="*/ 14 h 16"/>
                  <a:gd name="T22" fmla="*/ 10 w 14"/>
                  <a:gd name="T23" fmla="*/ 0 h 16"/>
                  <a:gd name="T24" fmla="*/ 10 w 14"/>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6">
                    <a:moveTo>
                      <a:pt x="10" y="0"/>
                    </a:moveTo>
                    <a:lnTo>
                      <a:pt x="10" y="0"/>
                    </a:lnTo>
                    <a:lnTo>
                      <a:pt x="12" y="0"/>
                    </a:lnTo>
                    <a:lnTo>
                      <a:pt x="14" y="0"/>
                    </a:lnTo>
                    <a:lnTo>
                      <a:pt x="14" y="2"/>
                    </a:lnTo>
                    <a:lnTo>
                      <a:pt x="14" y="2"/>
                    </a:lnTo>
                    <a:lnTo>
                      <a:pt x="2" y="16"/>
                    </a:lnTo>
                    <a:lnTo>
                      <a:pt x="0" y="16"/>
                    </a:lnTo>
                    <a:lnTo>
                      <a:pt x="0" y="14"/>
                    </a:lnTo>
                    <a:lnTo>
                      <a:pt x="0" y="14"/>
                    </a:lnTo>
                    <a:lnTo>
                      <a:pt x="0" y="14"/>
                    </a:lnTo>
                    <a:lnTo>
                      <a:pt x="10" y="0"/>
                    </a:lnTo>
                    <a:lnTo>
                      <a:pt x="1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4" name="Freeform 614"/>
              <p:cNvSpPr>
                <a:spLocks/>
              </p:cNvSpPr>
              <p:nvPr/>
            </p:nvSpPr>
            <p:spPr bwMode="auto">
              <a:xfrm>
                <a:off x="5113338" y="2446338"/>
                <a:ext cx="19050" cy="47625"/>
              </a:xfrm>
              <a:custGeom>
                <a:avLst/>
                <a:gdLst>
                  <a:gd name="T0" fmla="*/ 8 w 12"/>
                  <a:gd name="T1" fmla="*/ 0 h 30"/>
                  <a:gd name="T2" fmla="*/ 8 w 12"/>
                  <a:gd name="T3" fmla="*/ 0 h 30"/>
                  <a:gd name="T4" fmla="*/ 10 w 12"/>
                  <a:gd name="T5" fmla="*/ 0 h 30"/>
                  <a:gd name="T6" fmla="*/ 10 w 12"/>
                  <a:gd name="T7" fmla="*/ 0 h 30"/>
                  <a:gd name="T8" fmla="*/ 12 w 12"/>
                  <a:gd name="T9" fmla="*/ 2 h 30"/>
                  <a:gd name="T10" fmla="*/ 12 w 12"/>
                  <a:gd name="T11" fmla="*/ 2 h 30"/>
                  <a:gd name="T12" fmla="*/ 8 w 12"/>
                  <a:gd name="T13" fmla="*/ 16 h 30"/>
                  <a:gd name="T14" fmla="*/ 2 w 12"/>
                  <a:gd name="T15" fmla="*/ 28 h 30"/>
                  <a:gd name="T16" fmla="*/ 0 w 12"/>
                  <a:gd name="T17" fmla="*/ 30 h 30"/>
                  <a:gd name="T18" fmla="*/ 0 w 12"/>
                  <a:gd name="T19" fmla="*/ 28 h 30"/>
                  <a:gd name="T20" fmla="*/ 0 w 12"/>
                  <a:gd name="T21" fmla="*/ 26 h 30"/>
                  <a:gd name="T22" fmla="*/ 0 w 12"/>
                  <a:gd name="T23" fmla="*/ 26 h 30"/>
                  <a:gd name="T24" fmla="*/ 6 w 12"/>
                  <a:gd name="T25" fmla="*/ 14 h 30"/>
                  <a:gd name="T26" fmla="*/ 8 w 12"/>
                  <a:gd name="T27" fmla="*/ 0 h 30"/>
                  <a:gd name="T28" fmla="*/ 8 w 12"/>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30">
                    <a:moveTo>
                      <a:pt x="8" y="0"/>
                    </a:moveTo>
                    <a:lnTo>
                      <a:pt x="8" y="0"/>
                    </a:lnTo>
                    <a:lnTo>
                      <a:pt x="10" y="0"/>
                    </a:lnTo>
                    <a:lnTo>
                      <a:pt x="10" y="0"/>
                    </a:lnTo>
                    <a:lnTo>
                      <a:pt x="12" y="2"/>
                    </a:lnTo>
                    <a:lnTo>
                      <a:pt x="12" y="2"/>
                    </a:lnTo>
                    <a:lnTo>
                      <a:pt x="8" y="16"/>
                    </a:lnTo>
                    <a:lnTo>
                      <a:pt x="2" y="28"/>
                    </a:lnTo>
                    <a:lnTo>
                      <a:pt x="0" y="30"/>
                    </a:lnTo>
                    <a:lnTo>
                      <a:pt x="0" y="28"/>
                    </a:lnTo>
                    <a:lnTo>
                      <a:pt x="0" y="26"/>
                    </a:lnTo>
                    <a:lnTo>
                      <a:pt x="0" y="26"/>
                    </a:lnTo>
                    <a:lnTo>
                      <a:pt x="6" y="14"/>
                    </a:lnTo>
                    <a:lnTo>
                      <a:pt x="8"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5" name="Freeform 615"/>
              <p:cNvSpPr>
                <a:spLocks/>
              </p:cNvSpPr>
              <p:nvPr/>
            </p:nvSpPr>
            <p:spPr bwMode="auto">
              <a:xfrm>
                <a:off x="5078413" y="2366963"/>
                <a:ext cx="25400" cy="12700"/>
              </a:xfrm>
              <a:custGeom>
                <a:avLst/>
                <a:gdLst>
                  <a:gd name="T0" fmla="*/ 0 w 16"/>
                  <a:gd name="T1" fmla="*/ 2 h 8"/>
                  <a:gd name="T2" fmla="*/ 0 w 16"/>
                  <a:gd name="T3" fmla="*/ 2 h 8"/>
                  <a:gd name="T4" fmla="*/ 2 w 16"/>
                  <a:gd name="T5" fmla="*/ 0 h 8"/>
                  <a:gd name="T6" fmla="*/ 2 w 16"/>
                  <a:gd name="T7" fmla="*/ 0 h 8"/>
                  <a:gd name="T8" fmla="*/ 8 w 16"/>
                  <a:gd name="T9" fmla="*/ 2 h 8"/>
                  <a:gd name="T10" fmla="*/ 14 w 16"/>
                  <a:gd name="T11" fmla="*/ 6 h 8"/>
                  <a:gd name="T12" fmla="*/ 16 w 16"/>
                  <a:gd name="T13" fmla="*/ 8 h 8"/>
                  <a:gd name="T14" fmla="*/ 14 w 16"/>
                  <a:gd name="T15" fmla="*/ 8 h 8"/>
                  <a:gd name="T16" fmla="*/ 12 w 16"/>
                  <a:gd name="T17" fmla="*/ 8 h 8"/>
                  <a:gd name="T18" fmla="*/ 12 w 16"/>
                  <a:gd name="T19" fmla="*/ 8 h 8"/>
                  <a:gd name="T20" fmla="*/ 8 w 16"/>
                  <a:gd name="T21" fmla="*/ 6 h 8"/>
                  <a:gd name="T22" fmla="*/ 2 w 16"/>
                  <a:gd name="T23" fmla="*/ 2 h 8"/>
                  <a:gd name="T24" fmla="*/ 2 w 16"/>
                  <a:gd name="T25" fmla="*/ 2 h 8"/>
                  <a:gd name="T26" fmla="*/ 0 w 16"/>
                  <a:gd name="T27" fmla="*/ 2 h 8"/>
                  <a:gd name="T28" fmla="*/ 0 w 16"/>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8">
                    <a:moveTo>
                      <a:pt x="0" y="2"/>
                    </a:moveTo>
                    <a:lnTo>
                      <a:pt x="0" y="2"/>
                    </a:lnTo>
                    <a:lnTo>
                      <a:pt x="2" y="0"/>
                    </a:lnTo>
                    <a:lnTo>
                      <a:pt x="2" y="0"/>
                    </a:lnTo>
                    <a:lnTo>
                      <a:pt x="8" y="2"/>
                    </a:lnTo>
                    <a:lnTo>
                      <a:pt x="14" y="6"/>
                    </a:lnTo>
                    <a:lnTo>
                      <a:pt x="16" y="8"/>
                    </a:lnTo>
                    <a:lnTo>
                      <a:pt x="14" y="8"/>
                    </a:lnTo>
                    <a:lnTo>
                      <a:pt x="12" y="8"/>
                    </a:lnTo>
                    <a:lnTo>
                      <a:pt x="12" y="8"/>
                    </a:lnTo>
                    <a:lnTo>
                      <a:pt x="8" y="6"/>
                    </a:lnTo>
                    <a:lnTo>
                      <a:pt x="2" y="2"/>
                    </a:lnTo>
                    <a:lnTo>
                      <a:pt x="2" y="2"/>
                    </a:lnTo>
                    <a:lnTo>
                      <a:pt x="0" y="2"/>
                    </a:lnTo>
                    <a:lnTo>
                      <a:pt x="0"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6" name="Freeform 616"/>
              <p:cNvSpPr>
                <a:spLocks/>
              </p:cNvSpPr>
              <p:nvPr/>
            </p:nvSpPr>
            <p:spPr bwMode="auto">
              <a:xfrm>
                <a:off x="5081588" y="2376488"/>
                <a:ext cx="31750" cy="22225"/>
              </a:xfrm>
              <a:custGeom>
                <a:avLst/>
                <a:gdLst>
                  <a:gd name="T0" fmla="*/ 2 w 20"/>
                  <a:gd name="T1" fmla="*/ 0 h 14"/>
                  <a:gd name="T2" fmla="*/ 2 w 20"/>
                  <a:gd name="T3" fmla="*/ 0 h 14"/>
                  <a:gd name="T4" fmla="*/ 20 w 20"/>
                  <a:gd name="T5" fmla="*/ 12 h 14"/>
                  <a:gd name="T6" fmla="*/ 20 w 20"/>
                  <a:gd name="T7" fmla="*/ 14 h 14"/>
                  <a:gd name="T8" fmla="*/ 18 w 20"/>
                  <a:gd name="T9" fmla="*/ 14 h 14"/>
                  <a:gd name="T10" fmla="*/ 18 w 20"/>
                  <a:gd name="T11" fmla="*/ 14 h 14"/>
                  <a:gd name="T12" fmla="*/ 18 w 20"/>
                  <a:gd name="T13" fmla="*/ 14 h 14"/>
                  <a:gd name="T14" fmla="*/ 0 w 20"/>
                  <a:gd name="T15" fmla="*/ 4 h 14"/>
                  <a:gd name="T16" fmla="*/ 0 w 20"/>
                  <a:gd name="T17" fmla="*/ 2 h 14"/>
                  <a:gd name="T18" fmla="*/ 0 w 20"/>
                  <a:gd name="T19" fmla="*/ 2 h 14"/>
                  <a:gd name="T20" fmla="*/ 0 w 20"/>
                  <a:gd name="T21" fmla="*/ 0 h 14"/>
                  <a:gd name="T22" fmla="*/ 2 w 20"/>
                  <a:gd name="T23" fmla="*/ 0 h 14"/>
                  <a:gd name="T24" fmla="*/ 2 w 20"/>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4">
                    <a:moveTo>
                      <a:pt x="2" y="0"/>
                    </a:moveTo>
                    <a:lnTo>
                      <a:pt x="2" y="0"/>
                    </a:lnTo>
                    <a:lnTo>
                      <a:pt x="20" y="12"/>
                    </a:lnTo>
                    <a:lnTo>
                      <a:pt x="20" y="14"/>
                    </a:lnTo>
                    <a:lnTo>
                      <a:pt x="18" y="14"/>
                    </a:lnTo>
                    <a:lnTo>
                      <a:pt x="18" y="14"/>
                    </a:lnTo>
                    <a:lnTo>
                      <a:pt x="18" y="14"/>
                    </a:lnTo>
                    <a:lnTo>
                      <a:pt x="0" y="4"/>
                    </a:lnTo>
                    <a:lnTo>
                      <a:pt x="0" y="2"/>
                    </a:lnTo>
                    <a:lnTo>
                      <a:pt x="0" y="2"/>
                    </a:lnTo>
                    <a:lnTo>
                      <a:pt x="0" y="0"/>
                    </a:lnTo>
                    <a:lnTo>
                      <a:pt x="2" y="0"/>
                    </a:lnTo>
                    <a:lnTo>
                      <a:pt x="2"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7" name="Freeform 617"/>
              <p:cNvSpPr>
                <a:spLocks/>
              </p:cNvSpPr>
              <p:nvPr/>
            </p:nvSpPr>
            <p:spPr bwMode="auto">
              <a:xfrm>
                <a:off x="5084763" y="2386013"/>
                <a:ext cx="28575" cy="22225"/>
              </a:xfrm>
              <a:custGeom>
                <a:avLst/>
                <a:gdLst>
                  <a:gd name="T0" fmla="*/ 2 w 18"/>
                  <a:gd name="T1" fmla="*/ 0 h 14"/>
                  <a:gd name="T2" fmla="*/ 2 w 18"/>
                  <a:gd name="T3" fmla="*/ 0 h 14"/>
                  <a:gd name="T4" fmla="*/ 18 w 18"/>
                  <a:gd name="T5" fmla="*/ 12 h 14"/>
                  <a:gd name="T6" fmla="*/ 18 w 18"/>
                  <a:gd name="T7" fmla="*/ 14 h 14"/>
                  <a:gd name="T8" fmla="*/ 16 w 18"/>
                  <a:gd name="T9" fmla="*/ 14 h 14"/>
                  <a:gd name="T10" fmla="*/ 16 w 18"/>
                  <a:gd name="T11" fmla="*/ 14 h 14"/>
                  <a:gd name="T12" fmla="*/ 16 w 18"/>
                  <a:gd name="T13" fmla="*/ 14 h 14"/>
                  <a:gd name="T14" fmla="*/ 0 w 18"/>
                  <a:gd name="T15" fmla="*/ 2 h 14"/>
                  <a:gd name="T16" fmla="*/ 0 w 18"/>
                  <a:gd name="T17" fmla="*/ 0 h 14"/>
                  <a:gd name="T18" fmla="*/ 0 w 18"/>
                  <a:gd name="T19" fmla="*/ 0 h 14"/>
                  <a:gd name="T20" fmla="*/ 0 w 18"/>
                  <a:gd name="T21" fmla="*/ 0 h 14"/>
                  <a:gd name="T22" fmla="*/ 2 w 18"/>
                  <a:gd name="T23" fmla="*/ 0 h 14"/>
                  <a:gd name="T24" fmla="*/ 2 w 18"/>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4">
                    <a:moveTo>
                      <a:pt x="2" y="0"/>
                    </a:moveTo>
                    <a:lnTo>
                      <a:pt x="2" y="0"/>
                    </a:lnTo>
                    <a:lnTo>
                      <a:pt x="18" y="12"/>
                    </a:lnTo>
                    <a:lnTo>
                      <a:pt x="18" y="14"/>
                    </a:lnTo>
                    <a:lnTo>
                      <a:pt x="16" y="14"/>
                    </a:lnTo>
                    <a:lnTo>
                      <a:pt x="16" y="14"/>
                    </a:lnTo>
                    <a:lnTo>
                      <a:pt x="16" y="14"/>
                    </a:lnTo>
                    <a:lnTo>
                      <a:pt x="0" y="2"/>
                    </a:lnTo>
                    <a:lnTo>
                      <a:pt x="0" y="0"/>
                    </a:lnTo>
                    <a:lnTo>
                      <a:pt x="0" y="0"/>
                    </a:lnTo>
                    <a:lnTo>
                      <a:pt x="0" y="0"/>
                    </a:lnTo>
                    <a:lnTo>
                      <a:pt x="2" y="0"/>
                    </a:lnTo>
                    <a:lnTo>
                      <a:pt x="2"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8" name="Freeform 618"/>
              <p:cNvSpPr>
                <a:spLocks/>
              </p:cNvSpPr>
              <p:nvPr/>
            </p:nvSpPr>
            <p:spPr bwMode="auto">
              <a:xfrm>
                <a:off x="5008563" y="2478088"/>
                <a:ext cx="9525" cy="15875"/>
              </a:xfrm>
              <a:custGeom>
                <a:avLst/>
                <a:gdLst>
                  <a:gd name="T0" fmla="*/ 6 w 6"/>
                  <a:gd name="T1" fmla="*/ 8 h 10"/>
                  <a:gd name="T2" fmla="*/ 6 w 6"/>
                  <a:gd name="T3" fmla="*/ 8 h 10"/>
                  <a:gd name="T4" fmla="*/ 4 w 6"/>
                  <a:gd name="T5" fmla="*/ 10 h 10"/>
                  <a:gd name="T6" fmla="*/ 2 w 6"/>
                  <a:gd name="T7" fmla="*/ 8 h 10"/>
                  <a:gd name="T8" fmla="*/ 2 w 6"/>
                  <a:gd name="T9" fmla="*/ 8 h 10"/>
                  <a:gd name="T10" fmla="*/ 2 w 6"/>
                  <a:gd name="T11" fmla="*/ 8 h 10"/>
                  <a:gd name="T12" fmla="*/ 0 w 6"/>
                  <a:gd name="T13" fmla="*/ 2 h 10"/>
                  <a:gd name="T14" fmla="*/ 0 w 6"/>
                  <a:gd name="T15" fmla="*/ 0 h 10"/>
                  <a:gd name="T16" fmla="*/ 0 w 6"/>
                  <a:gd name="T17" fmla="*/ 0 h 10"/>
                  <a:gd name="T18" fmla="*/ 2 w 6"/>
                  <a:gd name="T19" fmla="*/ 0 h 10"/>
                  <a:gd name="T20" fmla="*/ 2 w 6"/>
                  <a:gd name="T21" fmla="*/ 0 h 10"/>
                  <a:gd name="T22" fmla="*/ 2 w 6"/>
                  <a:gd name="T23" fmla="*/ 0 h 10"/>
                  <a:gd name="T24" fmla="*/ 4 w 6"/>
                  <a:gd name="T25" fmla="*/ 4 h 10"/>
                  <a:gd name="T26" fmla="*/ 6 w 6"/>
                  <a:gd name="T27" fmla="*/ 8 h 10"/>
                  <a:gd name="T28" fmla="*/ 6 w 6"/>
                  <a:gd name="T2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0">
                    <a:moveTo>
                      <a:pt x="6" y="8"/>
                    </a:moveTo>
                    <a:lnTo>
                      <a:pt x="6" y="8"/>
                    </a:lnTo>
                    <a:lnTo>
                      <a:pt x="4" y="10"/>
                    </a:lnTo>
                    <a:lnTo>
                      <a:pt x="2" y="8"/>
                    </a:lnTo>
                    <a:lnTo>
                      <a:pt x="2" y="8"/>
                    </a:lnTo>
                    <a:lnTo>
                      <a:pt x="2" y="8"/>
                    </a:lnTo>
                    <a:lnTo>
                      <a:pt x="0" y="2"/>
                    </a:lnTo>
                    <a:lnTo>
                      <a:pt x="0" y="0"/>
                    </a:lnTo>
                    <a:lnTo>
                      <a:pt x="0" y="0"/>
                    </a:lnTo>
                    <a:lnTo>
                      <a:pt x="2" y="0"/>
                    </a:lnTo>
                    <a:lnTo>
                      <a:pt x="2" y="0"/>
                    </a:lnTo>
                    <a:lnTo>
                      <a:pt x="2" y="0"/>
                    </a:lnTo>
                    <a:lnTo>
                      <a:pt x="4" y="4"/>
                    </a:lnTo>
                    <a:lnTo>
                      <a:pt x="6" y="8"/>
                    </a:lnTo>
                    <a:lnTo>
                      <a:pt x="6"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9" name="Freeform 619"/>
              <p:cNvSpPr>
                <a:spLocks/>
              </p:cNvSpPr>
              <p:nvPr/>
            </p:nvSpPr>
            <p:spPr bwMode="auto">
              <a:xfrm>
                <a:off x="4999038" y="2481263"/>
                <a:ext cx="6350" cy="12700"/>
              </a:xfrm>
              <a:custGeom>
                <a:avLst/>
                <a:gdLst>
                  <a:gd name="T0" fmla="*/ 4 w 4"/>
                  <a:gd name="T1" fmla="*/ 8 h 8"/>
                  <a:gd name="T2" fmla="*/ 4 w 4"/>
                  <a:gd name="T3" fmla="*/ 8 h 8"/>
                  <a:gd name="T4" fmla="*/ 2 w 4"/>
                  <a:gd name="T5" fmla="*/ 6 h 8"/>
                  <a:gd name="T6" fmla="*/ 2 w 4"/>
                  <a:gd name="T7" fmla="*/ 6 h 8"/>
                  <a:gd name="T8" fmla="*/ 0 w 4"/>
                  <a:gd name="T9" fmla="*/ 2 h 8"/>
                  <a:gd name="T10" fmla="*/ 0 w 4"/>
                  <a:gd name="T11" fmla="*/ 0 h 8"/>
                  <a:gd name="T12" fmla="*/ 2 w 4"/>
                  <a:gd name="T13" fmla="*/ 0 h 8"/>
                  <a:gd name="T14" fmla="*/ 4 w 4"/>
                  <a:gd name="T15" fmla="*/ 2 h 8"/>
                  <a:gd name="T16" fmla="*/ 4 w 4"/>
                  <a:gd name="T17" fmla="*/ 2 h 8"/>
                  <a:gd name="T18" fmla="*/ 4 w 4"/>
                  <a:gd name="T19" fmla="*/ 6 h 8"/>
                  <a:gd name="T20" fmla="*/ 4 w 4"/>
                  <a:gd name="T21" fmla="*/ 8 h 8"/>
                  <a:gd name="T22" fmla="*/ 4 w 4"/>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4" y="8"/>
                    </a:moveTo>
                    <a:lnTo>
                      <a:pt x="4" y="8"/>
                    </a:lnTo>
                    <a:lnTo>
                      <a:pt x="2" y="6"/>
                    </a:lnTo>
                    <a:lnTo>
                      <a:pt x="2" y="6"/>
                    </a:lnTo>
                    <a:lnTo>
                      <a:pt x="0" y="2"/>
                    </a:lnTo>
                    <a:lnTo>
                      <a:pt x="0" y="0"/>
                    </a:lnTo>
                    <a:lnTo>
                      <a:pt x="2" y="0"/>
                    </a:lnTo>
                    <a:lnTo>
                      <a:pt x="4" y="2"/>
                    </a:lnTo>
                    <a:lnTo>
                      <a:pt x="4" y="2"/>
                    </a:lnTo>
                    <a:lnTo>
                      <a:pt x="4" y="6"/>
                    </a:lnTo>
                    <a:lnTo>
                      <a:pt x="4" y="8"/>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0" name="Freeform 620"/>
              <p:cNvSpPr>
                <a:spLocks/>
              </p:cNvSpPr>
              <p:nvPr/>
            </p:nvSpPr>
            <p:spPr bwMode="auto">
              <a:xfrm>
                <a:off x="5183188" y="2379663"/>
                <a:ext cx="31750" cy="19050"/>
              </a:xfrm>
              <a:custGeom>
                <a:avLst/>
                <a:gdLst>
                  <a:gd name="T0" fmla="*/ 20 w 20"/>
                  <a:gd name="T1" fmla="*/ 12 h 12"/>
                  <a:gd name="T2" fmla="*/ 18 w 20"/>
                  <a:gd name="T3" fmla="*/ 12 h 12"/>
                  <a:gd name="T4" fmla="*/ 18 w 20"/>
                  <a:gd name="T5" fmla="*/ 12 h 12"/>
                  <a:gd name="T6" fmla="*/ 10 w 20"/>
                  <a:gd name="T7" fmla="*/ 6 h 12"/>
                  <a:gd name="T8" fmla="*/ 2 w 20"/>
                  <a:gd name="T9" fmla="*/ 2 h 12"/>
                  <a:gd name="T10" fmla="*/ 2 w 20"/>
                  <a:gd name="T11" fmla="*/ 2 h 12"/>
                  <a:gd name="T12" fmla="*/ 0 w 20"/>
                  <a:gd name="T13" fmla="*/ 2 h 12"/>
                  <a:gd name="T14" fmla="*/ 0 w 20"/>
                  <a:gd name="T15" fmla="*/ 2 h 12"/>
                  <a:gd name="T16" fmla="*/ 2 w 20"/>
                  <a:gd name="T17" fmla="*/ 0 h 12"/>
                  <a:gd name="T18" fmla="*/ 2 w 20"/>
                  <a:gd name="T19" fmla="*/ 0 h 12"/>
                  <a:gd name="T20" fmla="*/ 12 w 20"/>
                  <a:gd name="T21" fmla="*/ 4 h 12"/>
                  <a:gd name="T22" fmla="*/ 20 w 20"/>
                  <a:gd name="T23" fmla="*/ 8 h 12"/>
                  <a:gd name="T24" fmla="*/ 20 w 20"/>
                  <a:gd name="T25" fmla="*/ 10 h 12"/>
                  <a:gd name="T26" fmla="*/ 20 w 20"/>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2">
                    <a:moveTo>
                      <a:pt x="20" y="12"/>
                    </a:moveTo>
                    <a:lnTo>
                      <a:pt x="18" y="12"/>
                    </a:lnTo>
                    <a:lnTo>
                      <a:pt x="18" y="12"/>
                    </a:lnTo>
                    <a:lnTo>
                      <a:pt x="10" y="6"/>
                    </a:lnTo>
                    <a:lnTo>
                      <a:pt x="2" y="2"/>
                    </a:lnTo>
                    <a:lnTo>
                      <a:pt x="2" y="2"/>
                    </a:lnTo>
                    <a:lnTo>
                      <a:pt x="0" y="2"/>
                    </a:lnTo>
                    <a:lnTo>
                      <a:pt x="0" y="2"/>
                    </a:lnTo>
                    <a:lnTo>
                      <a:pt x="2" y="0"/>
                    </a:lnTo>
                    <a:lnTo>
                      <a:pt x="2" y="0"/>
                    </a:lnTo>
                    <a:lnTo>
                      <a:pt x="12" y="4"/>
                    </a:lnTo>
                    <a:lnTo>
                      <a:pt x="20" y="8"/>
                    </a:lnTo>
                    <a:lnTo>
                      <a:pt x="20" y="10"/>
                    </a:lnTo>
                    <a:lnTo>
                      <a:pt x="20"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1" name="Freeform 621"/>
              <p:cNvSpPr>
                <a:spLocks/>
              </p:cNvSpPr>
              <p:nvPr/>
            </p:nvSpPr>
            <p:spPr bwMode="auto">
              <a:xfrm>
                <a:off x="5183188" y="2386013"/>
                <a:ext cx="38100" cy="28575"/>
              </a:xfrm>
              <a:custGeom>
                <a:avLst/>
                <a:gdLst>
                  <a:gd name="T0" fmla="*/ 2 w 24"/>
                  <a:gd name="T1" fmla="*/ 0 h 18"/>
                  <a:gd name="T2" fmla="*/ 2 w 24"/>
                  <a:gd name="T3" fmla="*/ 0 h 18"/>
                  <a:gd name="T4" fmla="*/ 14 w 24"/>
                  <a:gd name="T5" fmla="*/ 8 h 18"/>
                  <a:gd name="T6" fmla="*/ 24 w 24"/>
                  <a:gd name="T7" fmla="*/ 16 h 18"/>
                  <a:gd name="T8" fmla="*/ 24 w 24"/>
                  <a:gd name="T9" fmla="*/ 18 h 18"/>
                  <a:gd name="T10" fmla="*/ 22 w 24"/>
                  <a:gd name="T11" fmla="*/ 18 h 18"/>
                  <a:gd name="T12" fmla="*/ 22 w 24"/>
                  <a:gd name="T13" fmla="*/ 18 h 18"/>
                  <a:gd name="T14" fmla="*/ 22 w 24"/>
                  <a:gd name="T15" fmla="*/ 18 h 18"/>
                  <a:gd name="T16" fmla="*/ 12 w 24"/>
                  <a:gd name="T17" fmla="*/ 10 h 18"/>
                  <a:gd name="T18" fmla="*/ 2 w 24"/>
                  <a:gd name="T19" fmla="*/ 4 h 18"/>
                  <a:gd name="T20" fmla="*/ 0 w 24"/>
                  <a:gd name="T21" fmla="*/ 2 h 18"/>
                  <a:gd name="T22" fmla="*/ 0 w 24"/>
                  <a:gd name="T23" fmla="*/ 2 h 18"/>
                  <a:gd name="T24" fmla="*/ 2 w 24"/>
                  <a:gd name="T25" fmla="*/ 0 h 18"/>
                  <a:gd name="T26" fmla="*/ 2 w 24"/>
                  <a:gd name="T27" fmla="*/ 0 h 18"/>
                  <a:gd name="T28" fmla="*/ 2 w 24"/>
                  <a:gd name="T2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8">
                    <a:moveTo>
                      <a:pt x="2" y="0"/>
                    </a:moveTo>
                    <a:lnTo>
                      <a:pt x="2" y="0"/>
                    </a:lnTo>
                    <a:lnTo>
                      <a:pt x="14" y="8"/>
                    </a:lnTo>
                    <a:lnTo>
                      <a:pt x="24" y="16"/>
                    </a:lnTo>
                    <a:lnTo>
                      <a:pt x="24" y="18"/>
                    </a:lnTo>
                    <a:lnTo>
                      <a:pt x="22" y="18"/>
                    </a:lnTo>
                    <a:lnTo>
                      <a:pt x="22" y="18"/>
                    </a:lnTo>
                    <a:lnTo>
                      <a:pt x="22" y="18"/>
                    </a:lnTo>
                    <a:lnTo>
                      <a:pt x="12" y="10"/>
                    </a:lnTo>
                    <a:lnTo>
                      <a:pt x="2" y="4"/>
                    </a:lnTo>
                    <a:lnTo>
                      <a:pt x="0" y="2"/>
                    </a:lnTo>
                    <a:lnTo>
                      <a:pt x="0" y="2"/>
                    </a:lnTo>
                    <a:lnTo>
                      <a:pt x="2" y="0"/>
                    </a:lnTo>
                    <a:lnTo>
                      <a:pt x="2" y="0"/>
                    </a:lnTo>
                    <a:lnTo>
                      <a:pt x="2"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2" name="Freeform 622"/>
              <p:cNvSpPr>
                <a:spLocks/>
              </p:cNvSpPr>
              <p:nvPr/>
            </p:nvSpPr>
            <p:spPr bwMode="auto">
              <a:xfrm>
                <a:off x="5297488" y="2449513"/>
                <a:ext cx="12700" cy="19050"/>
              </a:xfrm>
              <a:custGeom>
                <a:avLst/>
                <a:gdLst>
                  <a:gd name="T0" fmla="*/ 6 w 8"/>
                  <a:gd name="T1" fmla="*/ 10 h 12"/>
                  <a:gd name="T2" fmla="*/ 6 w 8"/>
                  <a:gd name="T3" fmla="*/ 10 h 12"/>
                  <a:gd name="T4" fmla="*/ 0 w 8"/>
                  <a:gd name="T5" fmla="*/ 2 h 12"/>
                  <a:gd name="T6" fmla="*/ 0 w 8"/>
                  <a:gd name="T7" fmla="*/ 0 h 12"/>
                  <a:gd name="T8" fmla="*/ 0 w 8"/>
                  <a:gd name="T9" fmla="*/ 0 h 12"/>
                  <a:gd name="T10" fmla="*/ 2 w 8"/>
                  <a:gd name="T11" fmla="*/ 0 h 12"/>
                  <a:gd name="T12" fmla="*/ 2 w 8"/>
                  <a:gd name="T13" fmla="*/ 0 h 12"/>
                  <a:gd name="T14" fmla="*/ 2 w 8"/>
                  <a:gd name="T15" fmla="*/ 0 h 12"/>
                  <a:gd name="T16" fmla="*/ 8 w 8"/>
                  <a:gd name="T17" fmla="*/ 10 h 12"/>
                  <a:gd name="T18" fmla="*/ 8 w 8"/>
                  <a:gd name="T19" fmla="*/ 10 h 12"/>
                  <a:gd name="T20" fmla="*/ 6 w 8"/>
                  <a:gd name="T21" fmla="*/ 12 h 12"/>
                  <a:gd name="T22" fmla="*/ 6 w 8"/>
                  <a:gd name="T2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2">
                    <a:moveTo>
                      <a:pt x="6" y="10"/>
                    </a:moveTo>
                    <a:lnTo>
                      <a:pt x="6" y="10"/>
                    </a:lnTo>
                    <a:lnTo>
                      <a:pt x="0" y="2"/>
                    </a:lnTo>
                    <a:lnTo>
                      <a:pt x="0" y="0"/>
                    </a:lnTo>
                    <a:lnTo>
                      <a:pt x="0" y="0"/>
                    </a:lnTo>
                    <a:lnTo>
                      <a:pt x="2" y="0"/>
                    </a:lnTo>
                    <a:lnTo>
                      <a:pt x="2" y="0"/>
                    </a:lnTo>
                    <a:lnTo>
                      <a:pt x="2" y="0"/>
                    </a:lnTo>
                    <a:lnTo>
                      <a:pt x="8" y="10"/>
                    </a:lnTo>
                    <a:lnTo>
                      <a:pt x="8" y="10"/>
                    </a:lnTo>
                    <a:lnTo>
                      <a:pt x="6" y="12"/>
                    </a:lnTo>
                    <a:lnTo>
                      <a:pt x="6"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3" name="Freeform 623"/>
              <p:cNvSpPr>
                <a:spLocks/>
              </p:cNvSpPr>
              <p:nvPr/>
            </p:nvSpPr>
            <p:spPr bwMode="auto">
              <a:xfrm>
                <a:off x="5291138" y="2459038"/>
                <a:ext cx="15875" cy="25400"/>
              </a:xfrm>
              <a:custGeom>
                <a:avLst/>
                <a:gdLst>
                  <a:gd name="T0" fmla="*/ 4 w 10"/>
                  <a:gd name="T1" fmla="*/ 2 h 16"/>
                  <a:gd name="T2" fmla="*/ 4 w 10"/>
                  <a:gd name="T3" fmla="*/ 2 h 16"/>
                  <a:gd name="T4" fmla="*/ 10 w 10"/>
                  <a:gd name="T5" fmla="*/ 14 h 16"/>
                  <a:gd name="T6" fmla="*/ 10 w 10"/>
                  <a:gd name="T7" fmla="*/ 14 h 16"/>
                  <a:gd name="T8" fmla="*/ 8 w 10"/>
                  <a:gd name="T9" fmla="*/ 16 h 16"/>
                  <a:gd name="T10" fmla="*/ 8 w 10"/>
                  <a:gd name="T11" fmla="*/ 14 h 16"/>
                  <a:gd name="T12" fmla="*/ 8 w 10"/>
                  <a:gd name="T13" fmla="*/ 14 h 16"/>
                  <a:gd name="T14" fmla="*/ 0 w 10"/>
                  <a:gd name="T15" fmla="*/ 2 h 16"/>
                  <a:gd name="T16" fmla="*/ 0 w 10"/>
                  <a:gd name="T17" fmla="*/ 2 h 16"/>
                  <a:gd name="T18" fmla="*/ 0 w 10"/>
                  <a:gd name="T19" fmla="*/ 2 h 16"/>
                  <a:gd name="T20" fmla="*/ 2 w 10"/>
                  <a:gd name="T21" fmla="*/ 0 h 16"/>
                  <a:gd name="T22" fmla="*/ 4 w 10"/>
                  <a:gd name="T23" fmla="*/ 2 h 16"/>
                  <a:gd name="T24" fmla="*/ 4 w 10"/>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6">
                    <a:moveTo>
                      <a:pt x="4" y="2"/>
                    </a:moveTo>
                    <a:lnTo>
                      <a:pt x="4" y="2"/>
                    </a:lnTo>
                    <a:lnTo>
                      <a:pt x="10" y="14"/>
                    </a:lnTo>
                    <a:lnTo>
                      <a:pt x="10" y="14"/>
                    </a:lnTo>
                    <a:lnTo>
                      <a:pt x="8" y="16"/>
                    </a:lnTo>
                    <a:lnTo>
                      <a:pt x="8" y="14"/>
                    </a:lnTo>
                    <a:lnTo>
                      <a:pt x="8" y="14"/>
                    </a:lnTo>
                    <a:lnTo>
                      <a:pt x="0" y="2"/>
                    </a:lnTo>
                    <a:lnTo>
                      <a:pt x="0" y="2"/>
                    </a:lnTo>
                    <a:lnTo>
                      <a:pt x="0" y="2"/>
                    </a:lnTo>
                    <a:lnTo>
                      <a:pt x="2" y="0"/>
                    </a:lnTo>
                    <a:lnTo>
                      <a:pt x="4" y="2"/>
                    </a:lnTo>
                    <a:lnTo>
                      <a:pt x="4"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4" name="Freeform 624"/>
              <p:cNvSpPr>
                <a:spLocks noEditPoints="1"/>
              </p:cNvSpPr>
              <p:nvPr/>
            </p:nvSpPr>
            <p:spPr bwMode="auto">
              <a:xfrm>
                <a:off x="5224463" y="2500313"/>
                <a:ext cx="15875" cy="28575"/>
              </a:xfrm>
              <a:custGeom>
                <a:avLst/>
                <a:gdLst>
                  <a:gd name="T0" fmla="*/ 0 w 10"/>
                  <a:gd name="T1" fmla="*/ 0 h 18"/>
                  <a:gd name="T2" fmla="*/ 0 w 10"/>
                  <a:gd name="T3" fmla="*/ 2 h 18"/>
                  <a:gd name="T4" fmla="*/ 0 w 10"/>
                  <a:gd name="T5" fmla="*/ 2 h 18"/>
                  <a:gd name="T6" fmla="*/ 8 w 10"/>
                  <a:gd name="T7" fmla="*/ 16 h 18"/>
                  <a:gd name="T8" fmla="*/ 8 w 10"/>
                  <a:gd name="T9" fmla="*/ 18 h 18"/>
                  <a:gd name="T10" fmla="*/ 10 w 10"/>
                  <a:gd name="T11" fmla="*/ 16 h 18"/>
                  <a:gd name="T12" fmla="*/ 10 w 10"/>
                  <a:gd name="T13" fmla="*/ 14 h 18"/>
                  <a:gd name="T14" fmla="*/ 10 w 10"/>
                  <a:gd name="T15" fmla="*/ 14 h 18"/>
                  <a:gd name="T16" fmla="*/ 2 w 10"/>
                  <a:gd name="T17" fmla="*/ 0 h 18"/>
                  <a:gd name="T18" fmla="*/ 2 w 10"/>
                  <a:gd name="T19" fmla="*/ 0 h 18"/>
                  <a:gd name="T20" fmla="*/ 0 w 10"/>
                  <a:gd name="T21" fmla="*/ 0 h 18"/>
                  <a:gd name="T22" fmla="*/ 0 w 10"/>
                  <a:gd name="T23" fmla="*/ 0 h 18"/>
                  <a:gd name="T24" fmla="*/ 0 w 10"/>
                  <a:gd name="T25" fmla="*/ 0 h 18"/>
                  <a:gd name="T26" fmla="*/ 8 w 10"/>
                  <a:gd name="T27" fmla="*/ 16 h 18"/>
                  <a:gd name="T28" fmla="*/ 8 w 10"/>
                  <a:gd name="T29" fmla="*/ 16 h 18"/>
                  <a:gd name="T30" fmla="*/ 8 w 10"/>
                  <a:gd name="T3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0"/>
                    </a:moveTo>
                    <a:lnTo>
                      <a:pt x="0" y="2"/>
                    </a:lnTo>
                    <a:lnTo>
                      <a:pt x="0" y="2"/>
                    </a:lnTo>
                    <a:lnTo>
                      <a:pt x="8" y="16"/>
                    </a:lnTo>
                    <a:lnTo>
                      <a:pt x="8" y="18"/>
                    </a:lnTo>
                    <a:lnTo>
                      <a:pt x="10" y="16"/>
                    </a:lnTo>
                    <a:lnTo>
                      <a:pt x="10" y="14"/>
                    </a:lnTo>
                    <a:lnTo>
                      <a:pt x="10" y="14"/>
                    </a:lnTo>
                    <a:lnTo>
                      <a:pt x="2" y="0"/>
                    </a:lnTo>
                    <a:lnTo>
                      <a:pt x="2" y="0"/>
                    </a:lnTo>
                    <a:lnTo>
                      <a:pt x="0" y="0"/>
                    </a:lnTo>
                    <a:lnTo>
                      <a:pt x="0" y="0"/>
                    </a:lnTo>
                    <a:lnTo>
                      <a:pt x="0" y="0"/>
                    </a:lnTo>
                    <a:close/>
                    <a:moveTo>
                      <a:pt x="8" y="16"/>
                    </a:moveTo>
                    <a:lnTo>
                      <a:pt x="8" y="16"/>
                    </a:lnTo>
                    <a:lnTo>
                      <a:pt x="8" y="1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5" name="Freeform 625"/>
              <p:cNvSpPr>
                <a:spLocks/>
              </p:cNvSpPr>
              <p:nvPr/>
            </p:nvSpPr>
            <p:spPr bwMode="auto">
              <a:xfrm>
                <a:off x="5332413" y="2522538"/>
                <a:ext cx="9525" cy="12700"/>
              </a:xfrm>
              <a:custGeom>
                <a:avLst/>
                <a:gdLst>
                  <a:gd name="T0" fmla="*/ 4 w 6"/>
                  <a:gd name="T1" fmla="*/ 8 h 8"/>
                  <a:gd name="T2" fmla="*/ 4 w 6"/>
                  <a:gd name="T3" fmla="*/ 8 h 8"/>
                  <a:gd name="T4" fmla="*/ 4 w 6"/>
                  <a:gd name="T5" fmla="*/ 8 h 8"/>
                  <a:gd name="T6" fmla="*/ 4 w 6"/>
                  <a:gd name="T7" fmla="*/ 8 h 8"/>
                  <a:gd name="T8" fmla="*/ 0 w 6"/>
                  <a:gd name="T9" fmla="*/ 2 h 8"/>
                  <a:gd name="T10" fmla="*/ 0 w 6"/>
                  <a:gd name="T11" fmla="*/ 0 h 8"/>
                  <a:gd name="T12" fmla="*/ 0 w 6"/>
                  <a:gd name="T13" fmla="*/ 0 h 8"/>
                  <a:gd name="T14" fmla="*/ 2 w 6"/>
                  <a:gd name="T15" fmla="*/ 0 h 8"/>
                  <a:gd name="T16" fmla="*/ 2 w 6"/>
                  <a:gd name="T17" fmla="*/ 0 h 8"/>
                  <a:gd name="T18" fmla="*/ 2 w 6"/>
                  <a:gd name="T19" fmla="*/ 0 h 8"/>
                  <a:gd name="T20" fmla="*/ 6 w 6"/>
                  <a:gd name="T21" fmla="*/ 6 h 8"/>
                  <a:gd name="T22" fmla="*/ 6 w 6"/>
                  <a:gd name="T23" fmla="*/ 8 h 8"/>
                  <a:gd name="T24" fmla="*/ 4 w 6"/>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4" y="8"/>
                    </a:moveTo>
                    <a:lnTo>
                      <a:pt x="4" y="8"/>
                    </a:lnTo>
                    <a:lnTo>
                      <a:pt x="4" y="8"/>
                    </a:lnTo>
                    <a:lnTo>
                      <a:pt x="4" y="8"/>
                    </a:lnTo>
                    <a:lnTo>
                      <a:pt x="0" y="2"/>
                    </a:lnTo>
                    <a:lnTo>
                      <a:pt x="0" y="0"/>
                    </a:lnTo>
                    <a:lnTo>
                      <a:pt x="0" y="0"/>
                    </a:lnTo>
                    <a:lnTo>
                      <a:pt x="2" y="0"/>
                    </a:lnTo>
                    <a:lnTo>
                      <a:pt x="2" y="0"/>
                    </a:lnTo>
                    <a:lnTo>
                      <a:pt x="2" y="0"/>
                    </a:lnTo>
                    <a:lnTo>
                      <a:pt x="6" y="6"/>
                    </a:lnTo>
                    <a:lnTo>
                      <a:pt x="6" y="8"/>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6" name="Freeform 626"/>
              <p:cNvSpPr>
                <a:spLocks/>
              </p:cNvSpPr>
              <p:nvPr/>
            </p:nvSpPr>
            <p:spPr bwMode="auto">
              <a:xfrm>
                <a:off x="5329238" y="2532063"/>
                <a:ext cx="12700" cy="22225"/>
              </a:xfrm>
              <a:custGeom>
                <a:avLst/>
                <a:gdLst>
                  <a:gd name="T0" fmla="*/ 4 w 8"/>
                  <a:gd name="T1" fmla="*/ 14 h 14"/>
                  <a:gd name="T2" fmla="*/ 4 w 8"/>
                  <a:gd name="T3" fmla="*/ 14 h 14"/>
                  <a:gd name="T4" fmla="*/ 0 w 8"/>
                  <a:gd name="T5" fmla="*/ 2 h 14"/>
                  <a:gd name="T6" fmla="*/ 0 w 8"/>
                  <a:gd name="T7" fmla="*/ 0 h 14"/>
                  <a:gd name="T8" fmla="*/ 0 w 8"/>
                  <a:gd name="T9" fmla="*/ 0 h 14"/>
                  <a:gd name="T10" fmla="*/ 2 w 8"/>
                  <a:gd name="T11" fmla="*/ 0 h 14"/>
                  <a:gd name="T12" fmla="*/ 2 w 8"/>
                  <a:gd name="T13" fmla="*/ 0 h 14"/>
                  <a:gd name="T14" fmla="*/ 2 w 8"/>
                  <a:gd name="T15" fmla="*/ 0 h 14"/>
                  <a:gd name="T16" fmla="*/ 8 w 8"/>
                  <a:gd name="T17" fmla="*/ 12 h 14"/>
                  <a:gd name="T18" fmla="*/ 8 w 8"/>
                  <a:gd name="T19" fmla="*/ 14 h 14"/>
                  <a:gd name="T20" fmla="*/ 6 w 8"/>
                  <a:gd name="T21" fmla="*/ 14 h 14"/>
                  <a:gd name="T22" fmla="*/ 4 w 8"/>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4">
                    <a:moveTo>
                      <a:pt x="4" y="14"/>
                    </a:moveTo>
                    <a:lnTo>
                      <a:pt x="4" y="14"/>
                    </a:lnTo>
                    <a:lnTo>
                      <a:pt x="0" y="2"/>
                    </a:lnTo>
                    <a:lnTo>
                      <a:pt x="0" y="0"/>
                    </a:lnTo>
                    <a:lnTo>
                      <a:pt x="0" y="0"/>
                    </a:lnTo>
                    <a:lnTo>
                      <a:pt x="2" y="0"/>
                    </a:lnTo>
                    <a:lnTo>
                      <a:pt x="2" y="0"/>
                    </a:lnTo>
                    <a:lnTo>
                      <a:pt x="2" y="0"/>
                    </a:lnTo>
                    <a:lnTo>
                      <a:pt x="8" y="12"/>
                    </a:lnTo>
                    <a:lnTo>
                      <a:pt x="8" y="14"/>
                    </a:lnTo>
                    <a:lnTo>
                      <a:pt x="6" y="14"/>
                    </a:lnTo>
                    <a:lnTo>
                      <a:pt x="4" y="1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7" name="Freeform 627"/>
              <p:cNvSpPr>
                <a:spLocks/>
              </p:cNvSpPr>
              <p:nvPr/>
            </p:nvSpPr>
            <p:spPr bwMode="auto">
              <a:xfrm>
                <a:off x="5322888" y="2541588"/>
                <a:ext cx="19050" cy="25400"/>
              </a:xfrm>
              <a:custGeom>
                <a:avLst/>
                <a:gdLst>
                  <a:gd name="T0" fmla="*/ 0 w 12"/>
                  <a:gd name="T1" fmla="*/ 0 h 16"/>
                  <a:gd name="T2" fmla="*/ 0 w 12"/>
                  <a:gd name="T3" fmla="*/ 0 h 16"/>
                  <a:gd name="T4" fmla="*/ 2 w 12"/>
                  <a:gd name="T5" fmla="*/ 0 h 16"/>
                  <a:gd name="T6" fmla="*/ 4 w 12"/>
                  <a:gd name="T7" fmla="*/ 0 h 16"/>
                  <a:gd name="T8" fmla="*/ 4 w 12"/>
                  <a:gd name="T9" fmla="*/ 0 h 16"/>
                  <a:gd name="T10" fmla="*/ 8 w 12"/>
                  <a:gd name="T11" fmla="*/ 8 h 16"/>
                  <a:gd name="T12" fmla="*/ 12 w 12"/>
                  <a:gd name="T13" fmla="*/ 14 h 16"/>
                  <a:gd name="T14" fmla="*/ 12 w 12"/>
                  <a:gd name="T15" fmla="*/ 16 h 16"/>
                  <a:gd name="T16" fmla="*/ 10 w 12"/>
                  <a:gd name="T17" fmla="*/ 16 h 16"/>
                  <a:gd name="T18" fmla="*/ 8 w 12"/>
                  <a:gd name="T19" fmla="*/ 16 h 16"/>
                  <a:gd name="T20" fmla="*/ 8 w 12"/>
                  <a:gd name="T21" fmla="*/ 16 h 16"/>
                  <a:gd name="T22" fmla="*/ 6 w 12"/>
                  <a:gd name="T23" fmla="*/ 8 h 16"/>
                  <a:gd name="T24" fmla="*/ 2 w 12"/>
                  <a:gd name="T25" fmla="*/ 2 h 16"/>
                  <a:gd name="T26" fmla="*/ 0 w 12"/>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6">
                    <a:moveTo>
                      <a:pt x="0" y="0"/>
                    </a:moveTo>
                    <a:lnTo>
                      <a:pt x="0" y="0"/>
                    </a:lnTo>
                    <a:lnTo>
                      <a:pt x="2" y="0"/>
                    </a:lnTo>
                    <a:lnTo>
                      <a:pt x="4" y="0"/>
                    </a:lnTo>
                    <a:lnTo>
                      <a:pt x="4" y="0"/>
                    </a:lnTo>
                    <a:lnTo>
                      <a:pt x="8" y="8"/>
                    </a:lnTo>
                    <a:lnTo>
                      <a:pt x="12" y="14"/>
                    </a:lnTo>
                    <a:lnTo>
                      <a:pt x="12" y="16"/>
                    </a:lnTo>
                    <a:lnTo>
                      <a:pt x="10" y="16"/>
                    </a:lnTo>
                    <a:lnTo>
                      <a:pt x="8" y="16"/>
                    </a:lnTo>
                    <a:lnTo>
                      <a:pt x="8" y="16"/>
                    </a:lnTo>
                    <a:lnTo>
                      <a:pt x="6" y="8"/>
                    </a:lnTo>
                    <a:lnTo>
                      <a:pt x="2" y="2"/>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8" name="Freeform 628"/>
              <p:cNvSpPr>
                <a:spLocks/>
              </p:cNvSpPr>
              <p:nvPr/>
            </p:nvSpPr>
            <p:spPr bwMode="auto">
              <a:xfrm>
                <a:off x="5319713" y="2551113"/>
                <a:ext cx="15875" cy="25400"/>
              </a:xfrm>
              <a:custGeom>
                <a:avLst/>
                <a:gdLst>
                  <a:gd name="T0" fmla="*/ 0 w 10"/>
                  <a:gd name="T1" fmla="*/ 0 h 16"/>
                  <a:gd name="T2" fmla="*/ 0 w 10"/>
                  <a:gd name="T3" fmla="*/ 0 h 16"/>
                  <a:gd name="T4" fmla="*/ 2 w 10"/>
                  <a:gd name="T5" fmla="*/ 0 h 16"/>
                  <a:gd name="T6" fmla="*/ 4 w 10"/>
                  <a:gd name="T7" fmla="*/ 0 h 16"/>
                  <a:gd name="T8" fmla="*/ 4 w 10"/>
                  <a:gd name="T9" fmla="*/ 0 h 16"/>
                  <a:gd name="T10" fmla="*/ 10 w 10"/>
                  <a:gd name="T11" fmla="*/ 14 h 16"/>
                  <a:gd name="T12" fmla="*/ 10 w 10"/>
                  <a:gd name="T13" fmla="*/ 14 h 16"/>
                  <a:gd name="T14" fmla="*/ 8 w 10"/>
                  <a:gd name="T15" fmla="*/ 16 h 16"/>
                  <a:gd name="T16" fmla="*/ 8 w 10"/>
                  <a:gd name="T17" fmla="*/ 14 h 16"/>
                  <a:gd name="T18" fmla="*/ 8 w 10"/>
                  <a:gd name="T19" fmla="*/ 14 h 16"/>
                  <a:gd name="T20" fmla="*/ 0 w 10"/>
                  <a:gd name="T21" fmla="*/ 2 h 16"/>
                  <a:gd name="T22" fmla="*/ 0 w 1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0" y="0"/>
                    </a:moveTo>
                    <a:lnTo>
                      <a:pt x="0" y="0"/>
                    </a:lnTo>
                    <a:lnTo>
                      <a:pt x="2" y="0"/>
                    </a:lnTo>
                    <a:lnTo>
                      <a:pt x="4" y="0"/>
                    </a:lnTo>
                    <a:lnTo>
                      <a:pt x="4" y="0"/>
                    </a:lnTo>
                    <a:lnTo>
                      <a:pt x="10" y="14"/>
                    </a:lnTo>
                    <a:lnTo>
                      <a:pt x="10" y="14"/>
                    </a:lnTo>
                    <a:lnTo>
                      <a:pt x="8" y="16"/>
                    </a:lnTo>
                    <a:lnTo>
                      <a:pt x="8" y="14"/>
                    </a:lnTo>
                    <a:lnTo>
                      <a:pt x="8" y="14"/>
                    </a:lnTo>
                    <a:lnTo>
                      <a:pt x="0" y="2"/>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29" name="Freeform 629"/>
              <p:cNvSpPr>
                <a:spLocks/>
              </p:cNvSpPr>
              <p:nvPr/>
            </p:nvSpPr>
            <p:spPr bwMode="auto">
              <a:xfrm>
                <a:off x="5316538" y="2557463"/>
                <a:ext cx="12700" cy="25400"/>
              </a:xfrm>
              <a:custGeom>
                <a:avLst/>
                <a:gdLst>
                  <a:gd name="T0" fmla="*/ 0 w 8"/>
                  <a:gd name="T1" fmla="*/ 2 h 16"/>
                  <a:gd name="T2" fmla="*/ 0 w 8"/>
                  <a:gd name="T3" fmla="*/ 2 h 16"/>
                  <a:gd name="T4" fmla="*/ 0 w 8"/>
                  <a:gd name="T5" fmla="*/ 0 h 16"/>
                  <a:gd name="T6" fmla="*/ 2 w 8"/>
                  <a:gd name="T7" fmla="*/ 0 h 16"/>
                  <a:gd name="T8" fmla="*/ 2 w 8"/>
                  <a:gd name="T9" fmla="*/ 0 h 16"/>
                  <a:gd name="T10" fmla="*/ 6 w 8"/>
                  <a:gd name="T11" fmla="*/ 8 h 16"/>
                  <a:gd name="T12" fmla="*/ 8 w 8"/>
                  <a:gd name="T13" fmla="*/ 14 h 16"/>
                  <a:gd name="T14" fmla="*/ 8 w 8"/>
                  <a:gd name="T15" fmla="*/ 16 h 16"/>
                  <a:gd name="T16" fmla="*/ 8 w 8"/>
                  <a:gd name="T17" fmla="*/ 16 h 16"/>
                  <a:gd name="T18" fmla="*/ 8 w 8"/>
                  <a:gd name="T19" fmla="*/ 16 h 16"/>
                  <a:gd name="T20" fmla="*/ 6 w 8"/>
                  <a:gd name="T21" fmla="*/ 14 h 16"/>
                  <a:gd name="T22" fmla="*/ 6 w 8"/>
                  <a:gd name="T23" fmla="*/ 14 h 16"/>
                  <a:gd name="T24" fmla="*/ 4 w 8"/>
                  <a:gd name="T25" fmla="*/ 8 h 16"/>
                  <a:gd name="T26" fmla="*/ 0 w 8"/>
                  <a:gd name="T27" fmla="*/ 2 h 16"/>
                  <a:gd name="T28" fmla="*/ 0 w 8"/>
                  <a:gd name="T2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6">
                    <a:moveTo>
                      <a:pt x="0" y="2"/>
                    </a:moveTo>
                    <a:lnTo>
                      <a:pt x="0" y="2"/>
                    </a:lnTo>
                    <a:lnTo>
                      <a:pt x="0" y="0"/>
                    </a:lnTo>
                    <a:lnTo>
                      <a:pt x="2" y="0"/>
                    </a:lnTo>
                    <a:lnTo>
                      <a:pt x="2" y="0"/>
                    </a:lnTo>
                    <a:lnTo>
                      <a:pt x="6" y="8"/>
                    </a:lnTo>
                    <a:lnTo>
                      <a:pt x="8" y="14"/>
                    </a:lnTo>
                    <a:lnTo>
                      <a:pt x="8" y="16"/>
                    </a:lnTo>
                    <a:lnTo>
                      <a:pt x="8" y="16"/>
                    </a:lnTo>
                    <a:lnTo>
                      <a:pt x="8" y="16"/>
                    </a:lnTo>
                    <a:lnTo>
                      <a:pt x="6" y="14"/>
                    </a:lnTo>
                    <a:lnTo>
                      <a:pt x="6" y="14"/>
                    </a:lnTo>
                    <a:lnTo>
                      <a:pt x="4" y="8"/>
                    </a:lnTo>
                    <a:lnTo>
                      <a:pt x="0" y="2"/>
                    </a:lnTo>
                    <a:lnTo>
                      <a:pt x="0"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30" name="Freeform 630"/>
              <p:cNvSpPr>
                <a:spLocks/>
              </p:cNvSpPr>
              <p:nvPr/>
            </p:nvSpPr>
            <p:spPr bwMode="auto">
              <a:xfrm>
                <a:off x="5310188" y="2563813"/>
                <a:ext cx="12700" cy="22225"/>
              </a:xfrm>
              <a:custGeom>
                <a:avLst/>
                <a:gdLst>
                  <a:gd name="T0" fmla="*/ 0 w 8"/>
                  <a:gd name="T1" fmla="*/ 2 h 14"/>
                  <a:gd name="T2" fmla="*/ 0 w 8"/>
                  <a:gd name="T3" fmla="*/ 2 h 14"/>
                  <a:gd name="T4" fmla="*/ 2 w 8"/>
                  <a:gd name="T5" fmla="*/ 0 h 14"/>
                  <a:gd name="T6" fmla="*/ 2 w 8"/>
                  <a:gd name="T7" fmla="*/ 0 h 14"/>
                  <a:gd name="T8" fmla="*/ 2 w 8"/>
                  <a:gd name="T9" fmla="*/ 0 h 14"/>
                  <a:gd name="T10" fmla="*/ 6 w 8"/>
                  <a:gd name="T11" fmla="*/ 6 h 14"/>
                  <a:gd name="T12" fmla="*/ 8 w 8"/>
                  <a:gd name="T13" fmla="*/ 14 h 14"/>
                  <a:gd name="T14" fmla="*/ 8 w 8"/>
                  <a:gd name="T15" fmla="*/ 14 h 14"/>
                  <a:gd name="T16" fmla="*/ 6 w 8"/>
                  <a:gd name="T17" fmla="*/ 14 h 14"/>
                  <a:gd name="T18" fmla="*/ 6 w 8"/>
                  <a:gd name="T19" fmla="*/ 14 h 14"/>
                  <a:gd name="T20" fmla="*/ 4 w 8"/>
                  <a:gd name="T21" fmla="*/ 14 h 14"/>
                  <a:gd name="T22" fmla="*/ 4 w 8"/>
                  <a:gd name="T23" fmla="*/ 14 h 14"/>
                  <a:gd name="T24" fmla="*/ 4 w 8"/>
                  <a:gd name="T25" fmla="*/ 8 h 14"/>
                  <a:gd name="T26" fmla="*/ 0 w 8"/>
                  <a:gd name="T27" fmla="*/ 2 h 14"/>
                  <a:gd name="T28" fmla="*/ 0 w 8"/>
                  <a:gd name="T2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4">
                    <a:moveTo>
                      <a:pt x="0" y="2"/>
                    </a:moveTo>
                    <a:lnTo>
                      <a:pt x="0" y="2"/>
                    </a:lnTo>
                    <a:lnTo>
                      <a:pt x="2" y="0"/>
                    </a:lnTo>
                    <a:lnTo>
                      <a:pt x="2" y="0"/>
                    </a:lnTo>
                    <a:lnTo>
                      <a:pt x="2" y="0"/>
                    </a:lnTo>
                    <a:lnTo>
                      <a:pt x="6" y="6"/>
                    </a:lnTo>
                    <a:lnTo>
                      <a:pt x="8" y="14"/>
                    </a:lnTo>
                    <a:lnTo>
                      <a:pt x="8" y="14"/>
                    </a:lnTo>
                    <a:lnTo>
                      <a:pt x="6" y="14"/>
                    </a:lnTo>
                    <a:lnTo>
                      <a:pt x="6" y="14"/>
                    </a:lnTo>
                    <a:lnTo>
                      <a:pt x="4" y="14"/>
                    </a:lnTo>
                    <a:lnTo>
                      <a:pt x="4" y="14"/>
                    </a:lnTo>
                    <a:lnTo>
                      <a:pt x="4" y="8"/>
                    </a:lnTo>
                    <a:lnTo>
                      <a:pt x="0" y="2"/>
                    </a:lnTo>
                    <a:lnTo>
                      <a:pt x="0"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31" name="Freeform 631"/>
              <p:cNvSpPr>
                <a:spLocks/>
              </p:cNvSpPr>
              <p:nvPr/>
            </p:nvSpPr>
            <p:spPr bwMode="auto">
              <a:xfrm>
                <a:off x="5303838" y="2566988"/>
                <a:ext cx="6350" cy="19050"/>
              </a:xfrm>
              <a:custGeom>
                <a:avLst/>
                <a:gdLst>
                  <a:gd name="T0" fmla="*/ 0 w 4"/>
                  <a:gd name="T1" fmla="*/ 2 h 12"/>
                  <a:gd name="T2" fmla="*/ 0 w 4"/>
                  <a:gd name="T3" fmla="*/ 2 h 12"/>
                  <a:gd name="T4" fmla="*/ 0 w 4"/>
                  <a:gd name="T5" fmla="*/ 0 h 12"/>
                  <a:gd name="T6" fmla="*/ 2 w 4"/>
                  <a:gd name="T7" fmla="*/ 2 h 12"/>
                  <a:gd name="T8" fmla="*/ 2 w 4"/>
                  <a:gd name="T9" fmla="*/ 2 h 12"/>
                  <a:gd name="T10" fmla="*/ 4 w 4"/>
                  <a:gd name="T11" fmla="*/ 6 h 12"/>
                  <a:gd name="T12" fmla="*/ 4 w 4"/>
                  <a:gd name="T13" fmla="*/ 12 h 12"/>
                  <a:gd name="T14" fmla="*/ 4 w 4"/>
                  <a:gd name="T15" fmla="*/ 12 h 12"/>
                  <a:gd name="T16" fmla="*/ 2 w 4"/>
                  <a:gd name="T17" fmla="*/ 12 h 12"/>
                  <a:gd name="T18" fmla="*/ 2 w 4"/>
                  <a:gd name="T19" fmla="*/ 12 h 12"/>
                  <a:gd name="T20" fmla="*/ 2 w 4"/>
                  <a:gd name="T21" fmla="*/ 12 h 12"/>
                  <a:gd name="T22" fmla="*/ 2 w 4"/>
                  <a:gd name="T23" fmla="*/ 12 h 12"/>
                  <a:gd name="T24" fmla="*/ 2 w 4"/>
                  <a:gd name="T25" fmla="*/ 12 h 12"/>
                  <a:gd name="T26" fmla="*/ 0 w 4"/>
                  <a:gd name="T27" fmla="*/ 6 h 12"/>
                  <a:gd name="T28" fmla="*/ 0 w 4"/>
                  <a:gd name="T29" fmla="*/ 2 h 12"/>
                  <a:gd name="T30" fmla="*/ 0 w 4"/>
                  <a:gd name="T3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12">
                    <a:moveTo>
                      <a:pt x="0" y="2"/>
                    </a:moveTo>
                    <a:lnTo>
                      <a:pt x="0" y="2"/>
                    </a:lnTo>
                    <a:lnTo>
                      <a:pt x="0" y="0"/>
                    </a:lnTo>
                    <a:lnTo>
                      <a:pt x="2" y="2"/>
                    </a:lnTo>
                    <a:lnTo>
                      <a:pt x="2" y="2"/>
                    </a:lnTo>
                    <a:lnTo>
                      <a:pt x="4" y="6"/>
                    </a:lnTo>
                    <a:lnTo>
                      <a:pt x="4" y="12"/>
                    </a:lnTo>
                    <a:lnTo>
                      <a:pt x="4" y="12"/>
                    </a:lnTo>
                    <a:lnTo>
                      <a:pt x="2" y="12"/>
                    </a:lnTo>
                    <a:lnTo>
                      <a:pt x="2" y="12"/>
                    </a:lnTo>
                    <a:lnTo>
                      <a:pt x="2" y="12"/>
                    </a:lnTo>
                    <a:lnTo>
                      <a:pt x="2" y="12"/>
                    </a:lnTo>
                    <a:lnTo>
                      <a:pt x="2" y="12"/>
                    </a:lnTo>
                    <a:lnTo>
                      <a:pt x="0" y="6"/>
                    </a:lnTo>
                    <a:lnTo>
                      <a:pt x="0" y="2"/>
                    </a:lnTo>
                    <a:lnTo>
                      <a:pt x="0"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24" name="Freeform 632"/>
              <p:cNvSpPr>
                <a:spLocks/>
              </p:cNvSpPr>
              <p:nvPr/>
            </p:nvSpPr>
            <p:spPr bwMode="auto">
              <a:xfrm>
                <a:off x="5294313" y="2570163"/>
                <a:ext cx="6350" cy="15875"/>
              </a:xfrm>
              <a:custGeom>
                <a:avLst/>
                <a:gdLst>
                  <a:gd name="T0" fmla="*/ 2 w 4"/>
                  <a:gd name="T1" fmla="*/ 0 h 10"/>
                  <a:gd name="T2" fmla="*/ 2 w 4"/>
                  <a:gd name="T3" fmla="*/ 0 h 10"/>
                  <a:gd name="T4" fmla="*/ 4 w 4"/>
                  <a:gd name="T5" fmla="*/ 6 h 10"/>
                  <a:gd name="T6" fmla="*/ 4 w 4"/>
                  <a:gd name="T7" fmla="*/ 6 h 10"/>
                  <a:gd name="T8" fmla="*/ 4 w 4"/>
                  <a:gd name="T9" fmla="*/ 10 h 10"/>
                  <a:gd name="T10" fmla="*/ 2 w 4"/>
                  <a:gd name="T11" fmla="*/ 10 h 10"/>
                  <a:gd name="T12" fmla="*/ 2 w 4"/>
                  <a:gd name="T13" fmla="*/ 10 h 10"/>
                  <a:gd name="T14" fmla="*/ 2 w 4"/>
                  <a:gd name="T15" fmla="*/ 10 h 10"/>
                  <a:gd name="T16" fmla="*/ 2 w 4"/>
                  <a:gd name="T17" fmla="*/ 8 h 10"/>
                  <a:gd name="T18" fmla="*/ 2 w 4"/>
                  <a:gd name="T19" fmla="*/ 8 h 10"/>
                  <a:gd name="T20" fmla="*/ 2 w 4"/>
                  <a:gd name="T21" fmla="*/ 6 h 10"/>
                  <a:gd name="T22" fmla="*/ 2 w 4"/>
                  <a:gd name="T23" fmla="*/ 6 h 10"/>
                  <a:gd name="T24" fmla="*/ 0 w 4"/>
                  <a:gd name="T25" fmla="*/ 2 h 10"/>
                  <a:gd name="T26" fmla="*/ 0 w 4"/>
                  <a:gd name="T27" fmla="*/ 2 h 10"/>
                  <a:gd name="T28" fmla="*/ 0 w 4"/>
                  <a:gd name="T29" fmla="*/ 2 h 10"/>
                  <a:gd name="T30" fmla="*/ 0 w 4"/>
                  <a:gd name="T31" fmla="*/ 0 h 10"/>
                  <a:gd name="T32" fmla="*/ 2 w 4"/>
                  <a:gd name="T33" fmla="*/ 0 h 10"/>
                  <a:gd name="T34" fmla="*/ 2 w 4"/>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10">
                    <a:moveTo>
                      <a:pt x="2" y="0"/>
                    </a:moveTo>
                    <a:lnTo>
                      <a:pt x="2" y="0"/>
                    </a:lnTo>
                    <a:lnTo>
                      <a:pt x="4" y="6"/>
                    </a:lnTo>
                    <a:lnTo>
                      <a:pt x="4" y="6"/>
                    </a:lnTo>
                    <a:lnTo>
                      <a:pt x="4" y="10"/>
                    </a:lnTo>
                    <a:lnTo>
                      <a:pt x="2" y="10"/>
                    </a:lnTo>
                    <a:lnTo>
                      <a:pt x="2" y="10"/>
                    </a:lnTo>
                    <a:lnTo>
                      <a:pt x="2" y="10"/>
                    </a:lnTo>
                    <a:lnTo>
                      <a:pt x="2" y="8"/>
                    </a:lnTo>
                    <a:lnTo>
                      <a:pt x="2" y="8"/>
                    </a:lnTo>
                    <a:lnTo>
                      <a:pt x="2" y="6"/>
                    </a:lnTo>
                    <a:lnTo>
                      <a:pt x="2" y="6"/>
                    </a:lnTo>
                    <a:lnTo>
                      <a:pt x="0" y="2"/>
                    </a:lnTo>
                    <a:lnTo>
                      <a:pt x="0" y="2"/>
                    </a:lnTo>
                    <a:lnTo>
                      <a:pt x="0" y="2"/>
                    </a:lnTo>
                    <a:lnTo>
                      <a:pt x="0" y="0"/>
                    </a:lnTo>
                    <a:lnTo>
                      <a:pt x="2" y="0"/>
                    </a:lnTo>
                    <a:lnTo>
                      <a:pt x="2"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25" name="Freeform 633"/>
              <p:cNvSpPr>
                <a:spLocks/>
              </p:cNvSpPr>
              <p:nvPr/>
            </p:nvSpPr>
            <p:spPr bwMode="auto">
              <a:xfrm>
                <a:off x="5284788" y="2570163"/>
                <a:ext cx="6350" cy="15875"/>
              </a:xfrm>
              <a:custGeom>
                <a:avLst/>
                <a:gdLst>
                  <a:gd name="T0" fmla="*/ 2 w 4"/>
                  <a:gd name="T1" fmla="*/ 0 h 10"/>
                  <a:gd name="T2" fmla="*/ 2 w 4"/>
                  <a:gd name="T3" fmla="*/ 2 h 10"/>
                  <a:gd name="T4" fmla="*/ 2 w 4"/>
                  <a:gd name="T5" fmla="*/ 2 h 10"/>
                  <a:gd name="T6" fmla="*/ 4 w 4"/>
                  <a:gd name="T7" fmla="*/ 10 h 10"/>
                  <a:gd name="T8" fmla="*/ 4 w 4"/>
                  <a:gd name="T9" fmla="*/ 10 h 10"/>
                  <a:gd name="T10" fmla="*/ 2 w 4"/>
                  <a:gd name="T11" fmla="*/ 10 h 10"/>
                  <a:gd name="T12" fmla="*/ 2 w 4"/>
                  <a:gd name="T13" fmla="*/ 10 h 10"/>
                  <a:gd name="T14" fmla="*/ 0 w 4"/>
                  <a:gd name="T15" fmla="*/ 10 h 10"/>
                  <a:gd name="T16" fmla="*/ 0 w 4"/>
                  <a:gd name="T17" fmla="*/ 10 h 10"/>
                  <a:gd name="T18" fmla="*/ 0 w 4"/>
                  <a:gd name="T19" fmla="*/ 2 h 10"/>
                  <a:gd name="T20" fmla="*/ 0 w 4"/>
                  <a:gd name="T21" fmla="*/ 0 h 10"/>
                  <a:gd name="T22" fmla="*/ 2 w 4"/>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0">
                    <a:moveTo>
                      <a:pt x="2" y="0"/>
                    </a:moveTo>
                    <a:lnTo>
                      <a:pt x="2" y="2"/>
                    </a:lnTo>
                    <a:lnTo>
                      <a:pt x="2" y="2"/>
                    </a:lnTo>
                    <a:lnTo>
                      <a:pt x="4" y="10"/>
                    </a:lnTo>
                    <a:lnTo>
                      <a:pt x="4" y="10"/>
                    </a:lnTo>
                    <a:lnTo>
                      <a:pt x="2" y="10"/>
                    </a:lnTo>
                    <a:lnTo>
                      <a:pt x="2" y="10"/>
                    </a:lnTo>
                    <a:lnTo>
                      <a:pt x="0" y="10"/>
                    </a:lnTo>
                    <a:lnTo>
                      <a:pt x="0" y="10"/>
                    </a:lnTo>
                    <a:lnTo>
                      <a:pt x="0" y="2"/>
                    </a:lnTo>
                    <a:lnTo>
                      <a:pt x="0" y="0"/>
                    </a:lnTo>
                    <a:lnTo>
                      <a:pt x="2"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27" name="Freeform 634"/>
              <p:cNvSpPr>
                <a:spLocks/>
              </p:cNvSpPr>
              <p:nvPr/>
            </p:nvSpPr>
            <p:spPr bwMode="auto">
              <a:xfrm>
                <a:off x="5265738" y="2570163"/>
                <a:ext cx="9525" cy="15875"/>
              </a:xfrm>
              <a:custGeom>
                <a:avLst/>
                <a:gdLst>
                  <a:gd name="T0" fmla="*/ 4 w 6"/>
                  <a:gd name="T1" fmla="*/ 2 h 10"/>
                  <a:gd name="T2" fmla="*/ 4 w 6"/>
                  <a:gd name="T3" fmla="*/ 2 h 10"/>
                  <a:gd name="T4" fmla="*/ 6 w 6"/>
                  <a:gd name="T5" fmla="*/ 8 h 10"/>
                  <a:gd name="T6" fmla="*/ 6 w 6"/>
                  <a:gd name="T7" fmla="*/ 10 h 10"/>
                  <a:gd name="T8" fmla="*/ 4 w 6"/>
                  <a:gd name="T9" fmla="*/ 10 h 10"/>
                  <a:gd name="T10" fmla="*/ 4 w 6"/>
                  <a:gd name="T11" fmla="*/ 10 h 10"/>
                  <a:gd name="T12" fmla="*/ 2 w 6"/>
                  <a:gd name="T13" fmla="*/ 10 h 10"/>
                  <a:gd name="T14" fmla="*/ 2 w 6"/>
                  <a:gd name="T15" fmla="*/ 10 h 10"/>
                  <a:gd name="T16" fmla="*/ 0 w 6"/>
                  <a:gd name="T17" fmla="*/ 2 h 10"/>
                  <a:gd name="T18" fmla="*/ 0 w 6"/>
                  <a:gd name="T19" fmla="*/ 2 h 10"/>
                  <a:gd name="T20" fmla="*/ 0 w 6"/>
                  <a:gd name="T21" fmla="*/ 2 h 10"/>
                  <a:gd name="T22" fmla="*/ 2 w 6"/>
                  <a:gd name="T23" fmla="*/ 0 h 10"/>
                  <a:gd name="T24" fmla="*/ 4 w 6"/>
                  <a:gd name="T25" fmla="*/ 2 h 10"/>
                  <a:gd name="T26" fmla="*/ 4 w 6"/>
                  <a:gd name="T2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0">
                    <a:moveTo>
                      <a:pt x="4" y="2"/>
                    </a:moveTo>
                    <a:lnTo>
                      <a:pt x="4" y="2"/>
                    </a:lnTo>
                    <a:lnTo>
                      <a:pt x="6" y="8"/>
                    </a:lnTo>
                    <a:lnTo>
                      <a:pt x="6" y="10"/>
                    </a:lnTo>
                    <a:lnTo>
                      <a:pt x="4" y="10"/>
                    </a:lnTo>
                    <a:lnTo>
                      <a:pt x="4" y="10"/>
                    </a:lnTo>
                    <a:lnTo>
                      <a:pt x="2" y="10"/>
                    </a:lnTo>
                    <a:lnTo>
                      <a:pt x="2" y="10"/>
                    </a:lnTo>
                    <a:lnTo>
                      <a:pt x="0" y="2"/>
                    </a:lnTo>
                    <a:lnTo>
                      <a:pt x="0" y="2"/>
                    </a:lnTo>
                    <a:lnTo>
                      <a:pt x="0" y="2"/>
                    </a:lnTo>
                    <a:lnTo>
                      <a:pt x="2" y="0"/>
                    </a:lnTo>
                    <a:lnTo>
                      <a:pt x="4" y="2"/>
                    </a:lnTo>
                    <a:lnTo>
                      <a:pt x="4"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28" name="Freeform 635"/>
              <p:cNvSpPr>
                <a:spLocks/>
              </p:cNvSpPr>
              <p:nvPr/>
            </p:nvSpPr>
            <p:spPr bwMode="auto">
              <a:xfrm>
                <a:off x="5249863" y="2563813"/>
                <a:ext cx="9525" cy="25400"/>
              </a:xfrm>
              <a:custGeom>
                <a:avLst/>
                <a:gdLst>
                  <a:gd name="T0" fmla="*/ 0 w 6"/>
                  <a:gd name="T1" fmla="*/ 0 h 16"/>
                  <a:gd name="T2" fmla="*/ 2 w 6"/>
                  <a:gd name="T3" fmla="*/ 2 h 16"/>
                  <a:gd name="T4" fmla="*/ 2 w 6"/>
                  <a:gd name="T5" fmla="*/ 2 h 16"/>
                  <a:gd name="T6" fmla="*/ 6 w 6"/>
                  <a:gd name="T7" fmla="*/ 14 h 16"/>
                  <a:gd name="T8" fmla="*/ 6 w 6"/>
                  <a:gd name="T9" fmla="*/ 14 h 16"/>
                  <a:gd name="T10" fmla="*/ 4 w 6"/>
                  <a:gd name="T11" fmla="*/ 16 h 16"/>
                  <a:gd name="T12" fmla="*/ 4 w 6"/>
                  <a:gd name="T13" fmla="*/ 16 h 16"/>
                  <a:gd name="T14" fmla="*/ 2 w 6"/>
                  <a:gd name="T15" fmla="*/ 14 h 16"/>
                  <a:gd name="T16" fmla="*/ 2 w 6"/>
                  <a:gd name="T17" fmla="*/ 14 h 16"/>
                  <a:gd name="T18" fmla="*/ 0 w 6"/>
                  <a:gd name="T19" fmla="*/ 2 h 16"/>
                  <a:gd name="T20" fmla="*/ 0 w 6"/>
                  <a:gd name="T21" fmla="*/ 2 h 16"/>
                  <a:gd name="T22" fmla="*/ 0 w 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6">
                    <a:moveTo>
                      <a:pt x="0" y="0"/>
                    </a:moveTo>
                    <a:lnTo>
                      <a:pt x="2" y="2"/>
                    </a:lnTo>
                    <a:lnTo>
                      <a:pt x="2" y="2"/>
                    </a:lnTo>
                    <a:lnTo>
                      <a:pt x="6" y="14"/>
                    </a:lnTo>
                    <a:lnTo>
                      <a:pt x="6" y="14"/>
                    </a:lnTo>
                    <a:lnTo>
                      <a:pt x="4" y="16"/>
                    </a:lnTo>
                    <a:lnTo>
                      <a:pt x="4" y="16"/>
                    </a:lnTo>
                    <a:lnTo>
                      <a:pt x="2" y="14"/>
                    </a:lnTo>
                    <a:lnTo>
                      <a:pt x="2" y="14"/>
                    </a:lnTo>
                    <a:lnTo>
                      <a:pt x="0" y="2"/>
                    </a:lnTo>
                    <a:lnTo>
                      <a:pt x="0" y="2"/>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29" name="Freeform 636"/>
              <p:cNvSpPr>
                <a:spLocks/>
              </p:cNvSpPr>
              <p:nvPr/>
            </p:nvSpPr>
            <p:spPr bwMode="auto">
              <a:xfrm>
                <a:off x="5335588" y="2617788"/>
                <a:ext cx="6350" cy="12700"/>
              </a:xfrm>
              <a:custGeom>
                <a:avLst/>
                <a:gdLst>
                  <a:gd name="T0" fmla="*/ 0 w 4"/>
                  <a:gd name="T1" fmla="*/ 2 h 8"/>
                  <a:gd name="T2" fmla="*/ 0 w 4"/>
                  <a:gd name="T3" fmla="*/ 0 h 8"/>
                  <a:gd name="T4" fmla="*/ 0 w 4"/>
                  <a:gd name="T5" fmla="*/ 0 h 8"/>
                  <a:gd name="T6" fmla="*/ 0 w 4"/>
                  <a:gd name="T7" fmla="*/ 0 h 8"/>
                  <a:gd name="T8" fmla="*/ 2 w 4"/>
                  <a:gd name="T9" fmla="*/ 0 h 8"/>
                  <a:gd name="T10" fmla="*/ 2 w 4"/>
                  <a:gd name="T11" fmla="*/ 0 h 8"/>
                  <a:gd name="T12" fmla="*/ 4 w 4"/>
                  <a:gd name="T13" fmla="*/ 6 h 8"/>
                  <a:gd name="T14" fmla="*/ 4 w 4"/>
                  <a:gd name="T15" fmla="*/ 8 h 8"/>
                  <a:gd name="T16" fmla="*/ 2 w 4"/>
                  <a:gd name="T17" fmla="*/ 8 h 8"/>
                  <a:gd name="T18" fmla="*/ 2 w 4"/>
                  <a:gd name="T19" fmla="*/ 8 h 8"/>
                  <a:gd name="T20" fmla="*/ 2 w 4"/>
                  <a:gd name="T21" fmla="*/ 8 h 8"/>
                  <a:gd name="T22" fmla="*/ 2 w 4"/>
                  <a:gd name="T23" fmla="*/ 8 h 8"/>
                  <a:gd name="T24" fmla="*/ 0 w 4"/>
                  <a:gd name="T25" fmla="*/ 2 h 8"/>
                  <a:gd name="T26" fmla="*/ 0 w 4"/>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2"/>
                    </a:moveTo>
                    <a:lnTo>
                      <a:pt x="0" y="0"/>
                    </a:lnTo>
                    <a:lnTo>
                      <a:pt x="0" y="0"/>
                    </a:lnTo>
                    <a:lnTo>
                      <a:pt x="0" y="0"/>
                    </a:lnTo>
                    <a:lnTo>
                      <a:pt x="2" y="0"/>
                    </a:lnTo>
                    <a:lnTo>
                      <a:pt x="2" y="0"/>
                    </a:lnTo>
                    <a:lnTo>
                      <a:pt x="4" y="6"/>
                    </a:lnTo>
                    <a:lnTo>
                      <a:pt x="4" y="8"/>
                    </a:lnTo>
                    <a:lnTo>
                      <a:pt x="2" y="8"/>
                    </a:lnTo>
                    <a:lnTo>
                      <a:pt x="2" y="8"/>
                    </a:lnTo>
                    <a:lnTo>
                      <a:pt x="2" y="8"/>
                    </a:lnTo>
                    <a:lnTo>
                      <a:pt x="2" y="8"/>
                    </a:lnTo>
                    <a:lnTo>
                      <a:pt x="0" y="2"/>
                    </a:lnTo>
                    <a:lnTo>
                      <a:pt x="0"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0" name="Freeform 637"/>
              <p:cNvSpPr>
                <a:spLocks/>
              </p:cNvSpPr>
              <p:nvPr/>
            </p:nvSpPr>
            <p:spPr bwMode="auto">
              <a:xfrm>
                <a:off x="5329238" y="2624138"/>
                <a:ext cx="9525" cy="15875"/>
              </a:xfrm>
              <a:custGeom>
                <a:avLst/>
                <a:gdLst>
                  <a:gd name="T0" fmla="*/ 6 w 6"/>
                  <a:gd name="T1" fmla="*/ 10 h 10"/>
                  <a:gd name="T2" fmla="*/ 4 w 6"/>
                  <a:gd name="T3" fmla="*/ 10 h 10"/>
                  <a:gd name="T4" fmla="*/ 4 w 6"/>
                  <a:gd name="T5" fmla="*/ 10 h 10"/>
                  <a:gd name="T6" fmla="*/ 4 w 6"/>
                  <a:gd name="T7" fmla="*/ 10 h 10"/>
                  <a:gd name="T8" fmla="*/ 2 w 6"/>
                  <a:gd name="T9" fmla="*/ 8 h 10"/>
                  <a:gd name="T10" fmla="*/ 2 w 6"/>
                  <a:gd name="T11" fmla="*/ 8 h 10"/>
                  <a:gd name="T12" fmla="*/ 0 w 6"/>
                  <a:gd name="T13" fmla="*/ 2 h 10"/>
                  <a:gd name="T14" fmla="*/ 0 w 6"/>
                  <a:gd name="T15" fmla="*/ 0 h 10"/>
                  <a:gd name="T16" fmla="*/ 0 w 6"/>
                  <a:gd name="T17" fmla="*/ 0 h 10"/>
                  <a:gd name="T18" fmla="*/ 2 w 6"/>
                  <a:gd name="T19" fmla="*/ 0 h 10"/>
                  <a:gd name="T20" fmla="*/ 2 w 6"/>
                  <a:gd name="T21" fmla="*/ 0 h 10"/>
                  <a:gd name="T22" fmla="*/ 2 w 6"/>
                  <a:gd name="T23" fmla="*/ 0 h 10"/>
                  <a:gd name="T24" fmla="*/ 6 w 6"/>
                  <a:gd name="T25" fmla="*/ 8 h 10"/>
                  <a:gd name="T26" fmla="*/ 6 w 6"/>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0">
                    <a:moveTo>
                      <a:pt x="6" y="10"/>
                    </a:moveTo>
                    <a:lnTo>
                      <a:pt x="4" y="10"/>
                    </a:lnTo>
                    <a:lnTo>
                      <a:pt x="4" y="10"/>
                    </a:lnTo>
                    <a:lnTo>
                      <a:pt x="4" y="10"/>
                    </a:lnTo>
                    <a:lnTo>
                      <a:pt x="2" y="8"/>
                    </a:lnTo>
                    <a:lnTo>
                      <a:pt x="2" y="8"/>
                    </a:lnTo>
                    <a:lnTo>
                      <a:pt x="0" y="2"/>
                    </a:lnTo>
                    <a:lnTo>
                      <a:pt x="0" y="0"/>
                    </a:lnTo>
                    <a:lnTo>
                      <a:pt x="0" y="0"/>
                    </a:lnTo>
                    <a:lnTo>
                      <a:pt x="2" y="0"/>
                    </a:lnTo>
                    <a:lnTo>
                      <a:pt x="2" y="0"/>
                    </a:lnTo>
                    <a:lnTo>
                      <a:pt x="2" y="0"/>
                    </a:lnTo>
                    <a:lnTo>
                      <a:pt x="6" y="8"/>
                    </a:lnTo>
                    <a:lnTo>
                      <a:pt x="6"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1" name="Freeform 638"/>
              <p:cNvSpPr>
                <a:spLocks/>
              </p:cNvSpPr>
              <p:nvPr/>
            </p:nvSpPr>
            <p:spPr bwMode="auto">
              <a:xfrm>
                <a:off x="5319713" y="2627313"/>
                <a:ext cx="12700" cy="22225"/>
              </a:xfrm>
              <a:custGeom>
                <a:avLst/>
                <a:gdLst>
                  <a:gd name="T0" fmla="*/ 8 w 8"/>
                  <a:gd name="T1" fmla="*/ 14 h 14"/>
                  <a:gd name="T2" fmla="*/ 6 w 8"/>
                  <a:gd name="T3" fmla="*/ 14 h 14"/>
                  <a:gd name="T4" fmla="*/ 6 w 8"/>
                  <a:gd name="T5" fmla="*/ 14 h 14"/>
                  <a:gd name="T6" fmla="*/ 6 w 8"/>
                  <a:gd name="T7" fmla="*/ 12 h 14"/>
                  <a:gd name="T8" fmla="*/ 6 w 8"/>
                  <a:gd name="T9" fmla="*/ 12 h 14"/>
                  <a:gd name="T10" fmla="*/ 2 w 8"/>
                  <a:gd name="T11" fmla="*/ 2 h 14"/>
                  <a:gd name="T12" fmla="*/ 0 w 8"/>
                  <a:gd name="T13" fmla="*/ 2 h 14"/>
                  <a:gd name="T14" fmla="*/ 0 w 8"/>
                  <a:gd name="T15" fmla="*/ 2 h 14"/>
                  <a:gd name="T16" fmla="*/ 2 w 8"/>
                  <a:gd name="T17" fmla="*/ 0 h 14"/>
                  <a:gd name="T18" fmla="*/ 4 w 8"/>
                  <a:gd name="T19" fmla="*/ 2 h 14"/>
                  <a:gd name="T20" fmla="*/ 4 w 8"/>
                  <a:gd name="T21" fmla="*/ 2 h 14"/>
                  <a:gd name="T22" fmla="*/ 8 w 8"/>
                  <a:gd name="T23" fmla="*/ 12 h 14"/>
                  <a:gd name="T24" fmla="*/ 8 w 8"/>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4">
                    <a:moveTo>
                      <a:pt x="8" y="14"/>
                    </a:moveTo>
                    <a:lnTo>
                      <a:pt x="6" y="14"/>
                    </a:lnTo>
                    <a:lnTo>
                      <a:pt x="6" y="14"/>
                    </a:lnTo>
                    <a:lnTo>
                      <a:pt x="6" y="12"/>
                    </a:lnTo>
                    <a:lnTo>
                      <a:pt x="6" y="12"/>
                    </a:lnTo>
                    <a:lnTo>
                      <a:pt x="2" y="2"/>
                    </a:lnTo>
                    <a:lnTo>
                      <a:pt x="0" y="2"/>
                    </a:lnTo>
                    <a:lnTo>
                      <a:pt x="0" y="2"/>
                    </a:lnTo>
                    <a:lnTo>
                      <a:pt x="2" y="0"/>
                    </a:lnTo>
                    <a:lnTo>
                      <a:pt x="4" y="2"/>
                    </a:lnTo>
                    <a:lnTo>
                      <a:pt x="4" y="2"/>
                    </a:lnTo>
                    <a:lnTo>
                      <a:pt x="8" y="12"/>
                    </a:lnTo>
                    <a:lnTo>
                      <a:pt x="8" y="1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2" name="Freeform 639"/>
              <p:cNvSpPr>
                <a:spLocks/>
              </p:cNvSpPr>
              <p:nvPr/>
            </p:nvSpPr>
            <p:spPr bwMode="auto">
              <a:xfrm>
                <a:off x="5310188" y="2633663"/>
                <a:ext cx="15875" cy="25400"/>
              </a:xfrm>
              <a:custGeom>
                <a:avLst/>
                <a:gdLst>
                  <a:gd name="T0" fmla="*/ 8 w 10"/>
                  <a:gd name="T1" fmla="*/ 14 h 16"/>
                  <a:gd name="T2" fmla="*/ 8 w 10"/>
                  <a:gd name="T3" fmla="*/ 16 h 16"/>
                  <a:gd name="T4" fmla="*/ 6 w 10"/>
                  <a:gd name="T5" fmla="*/ 14 h 16"/>
                  <a:gd name="T6" fmla="*/ 6 w 10"/>
                  <a:gd name="T7" fmla="*/ 14 h 16"/>
                  <a:gd name="T8" fmla="*/ 0 w 10"/>
                  <a:gd name="T9" fmla="*/ 2 h 16"/>
                  <a:gd name="T10" fmla="*/ 0 w 10"/>
                  <a:gd name="T11" fmla="*/ 0 h 16"/>
                  <a:gd name="T12" fmla="*/ 0 w 10"/>
                  <a:gd name="T13" fmla="*/ 0 h 16"/>
                  <a:gd name="T14" fmla="*/ 2 w 10"/>
                  <a:gd name="T15" fmla="*/ 0 h 16"/>
                  <a:gd name="T16" fmla="*/ 4 w 10"/>
                  <a:gd name="T17" fmla="*/ 0 h 16"/>
                  <a:gd name="T18" fmla="*/ 4 w 10"/>
                  <a:gd name="T19" fmla="*/ 0 h 16"/>
                  <a:gd name="T20" fmla="*/ 6 w 10"/>
                  <a:gd name="T21" fmla="*/ 6 h 16"/>
                  <a:gd name="T22" fmla="*/ 10 w 10"/>
                  <a:gd name="T23" fmla="*/ 14 h 16"/>
                  <a:gd name="T24" fmla="*/ 8 w 10"/>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6">
                    <a:moveTo>
                      <a:pt x="8" y="14"/>
                    </a:moveTo>
                    <a:lnTo>
                      <a:pt x="8" y="16"/>
                    </a:lnTo>
                    <a:lnTo>
                      <a:pt x="6" y="14"/>
                    </a:lnTo>
                    <a:lnTo>
                      <a:pt x="6" y="14"/>
                    </a:lnTo>
                    <a:lnTo>
                      <a:pt x="0" y="2"/>
                    </a:lnTo>
                    <a:lnTo>
                      <a:pt x="0" y="0"/>
                    </a:lnTo>
                    <a:lnTo>
                      <a:pt x="0" y="0"/>
                    </a:lnTo>
                    <a:lnTo>
                      <a:pt x="2" y="0"/>
                    </a:lnTo>
                    <a:lnTo>
                      <a:pt x="4" y="0"/>
                    </a:lnTo>
                    <a:lnTo>
                      <a:pt x="4" y="0"/>
                    </a:lnTo>
                    <a:lnTo>
                      <a:pt x="6" y="6"/>
                    </a:lnTo>
                    <a:lnTo>
                      <a:pt x="10" y="14"/>
                    </a:lnTo>
                    <a:lnTo>
                      <a:pt x="8" y="1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3" name="Freeform 640"/>
              <p:cNvSpPr>
                <a:spLocks/>
              </p:cNvSpPr>
              <p:nvPr/>
            </p:nvSpPr>
            <p:spPr bwMode="auto">
              <a:xfrm>
                <a:off x="5303838" y="2643188"/>
                <a:ext cx="9525" cy="22225"/>
              </a:xfrm>
              <a:custGeom>
                <a:avLst/>
                <a:gdLst>
                  <a:gd name="T0" fmla="*/ 6 w 6"/>
                  <a:gd name="T1" fmla="*/ 12 h 14"/>
                  <a:gd name="T2" fmla="*/ 4 w 6"/>
                  <a:gd name="T3" fmla="*/ 14 h 14"/>
                  <a:gd name="T4" fmla="*/ 4 w 6"/>
                  <a:gd name="T5" fmla="*/ 14 h 14"/>
                  <a:gd name="T6" fmla="*/ 4 w 6"/>
                  <a:gd name="T7" fmla="*/ 12 h 14"/>
                  <a:gd name="T8" fmla="*/ 4 w 6"/>
                  <a:gd name="T9" fmla="*/ 12 h 14"/>
                  <a:gd name="T10" fmla="*/ 0 w 6"/>
                  <a:gd name="T11" fmla="*/ 2 h 14"/>
                  <a:gd name="T12" fmla="*/ 0 w 6"/>
                  <a:gd name="T13" fmla="*/ 0 h 14"/>
                  <a:gd name="T14" fmla="*/ 0 w 6"/>
                  <a:gd name="T15" fmla="*/ 0 h 14"/>
                  <a:gd name="T16" fmla="*/ 0 w 6"/>
                  <a:gd name="T17" fmla="*/ 0 h 14"/>
                  <a:gd name="T18" fmla="*/ 2 w 6"/>
                  <a:gd name="T19" fmla="*/ 0 h 14"/>
                  <a:gd name="T20" fmla="*/ 2 w 6"/>
                  <a:gd name="T21" fmla="*/ 0 h 14"/>
                  <a:gd name="T22" fmla="*/ 6 w 6"/>
                  <a:gd name="T23" fmla="*/ 12 h 14"/>
                  <a:gd name="T24" fmla="*/ 6 w 6"/>
                  <a:gd name="T25"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4">
                    <a:moveTo>
                      <a:pt x="6" y="12"/>
                    </a:moveTo>
                    <a:lnTo>
                      <a:pt x="4" y="14"/>
                    </a:lnTo>
                    <a:lnTo>
                      <a:pt x="4" y="14"/>
                    </a:lnTo>
                    <a:lnTo>
                      <a:pt x="4" y="12"/>
                    </a:lnTo>
                    <a:lnTo>
                      <a:pt x="4" y="12"/>
                    </a:lnTo>
                    <a:lnTo>
                      <a:pt x="0" y="2"/>
                    </a:lnTo>
                    <a:lnTo>
                      <a:pt x="0" y="0"/>
                    </a:lnTo>
                    <a:lnTo>
                      <a:pt x="0" y="0"/>
                    </a:lnTo>
                    <a:lnTo>
                      <a:pt x="0" y="0"/>
                    </a:lnTo>
                    <a:lnTo>
                      <a:pt x="2" y="0"/>
                    </a:lnTo>
                    <a:lnTo>
                      <a:pt x="2" y="0"/>
                    </a:lnTo>
                    <a:lnTo>
                      <a:pt x="6" y="12"/>
                    </a:lnTo>
                    <a:lnTo>
                      <a:pt x="6"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4" name="Freeform 641"/>
              <p:cNvSpPr>
                <a:spLocks/>
              </p:cNvSpPr>
              <p:nvPr/>
            </p:nvSpPr>
            <p:spPr bwMode="auto">
              <a:xfrm>
                <a:off x="5243513" y="2614613"/>
                <a:ext cx="6350" cy="19050"/>
              </a:xfrm>
              <a:custGeom>
                <a:avLst/>
                <a:gdLst>
                  <a:gd name="T0" fmla="*/ 2 w 4"/>
                  <a:gd name="T1" fmla="*/ 12 h 12"/>
                  <a:gd name="T2" fmla="*/ 2 w 4"/>
                  <a:gd name="T3" fmla="*/ 12 h 12"/>
                  <a:gd name="T4" fmla="*/ 0 w 4"/>
                  <a:gd name="T5" fmla="*/ 12 h 12"/>
                  <a:gd name="T6" fmla="*/ 0 w 4"/>
                  <a:gd name="T7" fmla="*/ 2 h 12"/>
                  <a:gd name="T8" fmla="*/ 0 w 4"/>
                  <a:gd name="T9" fmla="*/ 2 h 12"/>
                  <a:gd name="T10" fmla="*/ 2 w 4"/>
                  <a:gd name="T11" fmla="*/ 0 h 12"/>
                  <a:gd name="T12" fmla="*/ 2 w 4"/>
                  <a:gd name="T13" fmla="*/ 0 h 12"/>
                  <a:gd name="T14" fmla="*/ 4 w 4"/>
                  <a:gd name="T15" fmla="*/ 2 h 12"/>
                  <a:gd name="T16" fmla="*/ 4 w 4"/>
                  <a:gd name="T17" fmla="*/ 12 h 12"/>
                  <a:gd name="T18" fmla="*/ 4 w 4"/>
                  <a:gd name="T19" fmla="*/ 12 h 12"/>
                  <a:gd name="T20" fmla="*/ 2 w 4"/>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2">
                    <a:moveTo>
                      <a:pt x="2" y="12"/>
                    </a:moveTo>
                    <a:lnTo>
                      <a:pt x="2" y="12"/>
                    </a:lnTo>
                    <a:lnTo>
                      <a:pt x="0" y="12"/>
                    </a:lnTo>
                    <a:lnTo>
                      <a:pt x="0" y="2"/>
                    </a:lnTo>
                    <a:lnTo>
                      <a:pt x="0" y="2"/>
                    </a:lnTo>
                    <a:lnTo>
                      <a:pt x="2" y="0"/>
                    </a:lnTo>
                    <a:lnTo>
                      <a:pt x="2" y="0"/>
                    </a:lnTo>
                    <a:lnTo>
                      <a:pt x="4" y="2"/>
                    </a:lnTo>
                    <a:lnTo>
                      <a:pt x="4" y="12"/>
                    </a:lnTo>
                    <a:lnTo>
                      <a:pt x="4" y="12"/>
                    </a:lnTo>
                    <a:lnTo>
                      <a:pt x="2"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5" name="Freeform 642"/>
              <p:cNvSpPr>
                <a:spLocks/>
              </p:cNvSpPr>
              <p:nvPr/>
            </p:nvSpPr>
            <p:spPr bwMode="auto">
              <a:xfrm>
                <a:off x="5316538" y="2684463"/>
                <a:ext cx="6350" cy="12700"/>
              </a:xfrm>
              <a:custGeom>
                <a:avLst/>
                <a:gdLst>
                  <a:gd name="T0" fmla="*/ 2 w 4"/>
                  <a:gd name="T1" fmla="*/ 8 h 8"/>
                  <a:gd name="T2" fmla="*/ 2 w 4"/>
                  <a:gd name="T3" fmla="*/ 8 h 8"/>
                  <a:gd name="T4" fmla="*/ 2 w 4"/>
                  <a:gd name="T5" fmla="*/ 8 h 8"/>
                  <a:gd name="T6" fmla="*/ 0 w 4"/>
                  <a:gd name="T7" fmla="*/ 6 h 8"/>
                  <a:gd name="T8" fmla="*/ 0 w 4"/>
                  <a:gd name="T9" fmla="*/ 2 h 8"/>
                  <a:gd name="T10" fmla="*/ 0 w 4"/>
                  <a:gd name="T11" fmla="*/ 0 h 8"/>
                  <a:gd name="T12" fmla="*/ 2 w 4"/>
                  <a:gd name="T13" fmla="*/ 0 h 8"/>
                  <a:gd name="T14" fmla="*/ 2 w 4"/>
                  <a:gd name="T15" fmla="*/ 0 h 8"/>
                  <a:gd name="T16" fmla="*/ 4 w 4"/>
                  <a:gd name="T17" fmla="*/ 2 h 8"/>
                  <a:gd name="T18" fmla="*/ 4 w 4"/>
                  <a:gd name="T19" fmla="*/ 6 h 8"/>
                  <a:gd name="T20" fmla="*/ 4 w 4"/>
                  <a:gd name="T21" fmla="*/ 8 h 8"/>
                  <a:gd name="T22" fmla="*/ 2 w 4"/>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2" y="8"/>
                    </a:moveTo>
                    <a:lnTo>
                      <a:pt x="2" y="8"/>
                    </a:lnTo>
                    <a:lnTo>
                      <a:pt x="2" y="8"/>
                    </a:lnTo>
                    <a:lnTo>
                      <a:pt x="0" y="6"/>
                    </a:lnTo>
                    <a:lnTo>
                      <a:pt x="0" y="2"/>
                    </a:lnTo>
                    <a:lnTo>
                      <a:pt x="0" y="0"/>
                    </a:lnTo>
                    <a:lnTo>
                      <a:pt x="2" y="0"/>
                    </a:lnTo>
                    <a:lnTo>
                      <a:pt x="2" y="0"/>
                    </a:lnTo>
                    <a:lnTo>
                      <a:pt x="4" y="2"/>
                    </a:lnTo>
                    <a:lnTo>
                      <a:pt x="4" y="6"/>
                    </a:lnTo>
                    <a:lnTo>
                      <a:pt x="4" y="8"/>
                    </a:lnTo>
                    <a:lnTo>
                      <a:pt x="2"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6" name="Freeform 643"/>
              <p:cNvSpPr>
                <a:spLocks/>
              </p:cNvSpPr>
              <p:nvPr/>
            </p:nvSpPr>
            <p:spPr bwMode="auto">
              <a:xfrm>
                <a:off x="5310188" y="2690813"/>
                <a:ext cx="6350" cy="15875"/>
              </a:xfrm>
              <a:custGeom>
                <a:avLst/>
                <a:gdLst>
                  <a:gd name="T0" fmla="*/ 2 w 4"/>
                  <a:gd name="T1" fmla="*/ 10 h 10"/>
                  <a:gd name="T2" fmla="*/ 2 w 4"/>
                  <a:gd name="T3" fmla="*/ 10 h 10"/>
                  <a:gd name="T4" fmla="*/ 2 w 4"/>
                  <a:gd name="T5" fmla="*/ 8 h 10"/>
                  <a:gd name="T6" fmla="*/ 2 w 4"/>
                  <a:gd name="T7" fmla="*/ 8 h 10"/>
                  <a:gd name="T8" fmla="*/ 0 w 4"/>
                  <a:gd name="T9" fmla="*/ 2 h 10"/>
                  <a:gd name="T10" fmla="*/ 0 w 4"/>
                  <a:gd name="T11" fmla="*/ 2 h 10"/>
                  <a:gd name="T12" fmla="*/ 2 w 4"/>
                  <a:gd name="T13" fmla="*/ 0 h 10"/>
                  <a:gd name="T14" fmla="*/ 4 w 4"/>
                  <a:gd name="T15" fmla="*/ 2 h 10"/>
                  <a:gd name="T16" fmla="*/ 4 w 4"/>
                  <a:gd name="T17" fmla="*/ 2 h 10"/>
                  <a:gd name="T18" fmla="*/ 4 w 4"/>
                  <a:gd name="T19" fmla="*/ 8 h 10"/>
                  <a:gd name="T20" fmla="*/ 4 w 4"/>
                  <a:gd name="T21" fmla="*/ 8 h 10"/>
                  <a:gd name="T22" fmla="*/ 2 w 4"/>
                  <a:gd name="T23" fmla="*/ 10 h 10"/>
                  <a:gd name="T24" fmla="*/ 2 w 4"/>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0">
                    <a:moveTo>
                      <a:pt x="2" y="10"/>
                    </a:moveTo>
                    <a:lnTo>
                      <a:pt x="2" y="10"/>
                    </a:lnTo>
                    <a:lnTo>
                      <a:pt x="2" y="8"/>
                    </a:lnTo>
                    <a:lnTo>
                      <a:pt x="2" y="8"/>
                    </a:lnTo>
                    <a:lnTo>
                      <a:pt x="0" y="2"/>
                    </a:lnTo>
                    <a:lnTo>
                      <a:pt x="0" y="2"/>
                    </a:lnTo>
                    <a:lnTo>
                      <a:pt x="2" y="0"/>
                    </a:lnTo>
                    <a:lnTo>
                      <a:pt x="4" y="2"/>
                    </a:lnTo>
                    <a:lnTo>
                      <a:pt x="4" y="2"/>
                    </a:lnTo>
                    <a:lnTo>
                      <a:pt x="4" y="8"/>
                    </a:lnTo>
                    <a:lnTo>
                      <a:pt x="4" y="8"/>
                    </a:lnTo>
                    <a:lnTo>
                      <a:pt x="2" y="10"/>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7" name="Freeform 644"/>
              <p:cNvSpPr>
                <a:spLocks/>
              </p:cNvSpPr>
              <p:nvPr/>
            </p:nvSpPr>
            <p:spPr bwMode="auto">
              <a:xfrm>
                <a:off x="5303838" y="2697163"/>
                <a:ext cx="6350" cy="15875"/>
              </a:xfrm>
              <a:custGeom>
                <a:avLst/>
                <a:gdLst>
                  <a:gd name="T0" fmla="*/ 2 w 4"/>
                  <a:gd name="T1" fmla="*/ 10 h 10"/>
                  <a:gd name="T2" fmla="*/ 0 w 4"/>
                  <a:gd name="T3" fmla="*/ 8 h 10"/>
                  <a:gd name="T4" fmla="*/ 0 w 4"/>
                  <a:gd name="T5" fmla="*/ 8 h 10"/>
                  <a:gd name="T6" fmla="*/ 0 w 4"/>
                  <a:gd name="T7" fmla="*/ 8 h 10"/>
                  <a:gd name="T8" fmla="*/ 0 w 4"/>
                  <a:gd name="T9" fmla="*/ 2 h 10"/>
                  <a:gd name="T10" fmla="*/ 0 w 4"/>
                  <a:gd name="T11" fmla="*/ 2 h 10"/>
                  <a:gd name="T12" fmla="*/ 2 w 4"/>
                  <a:gd name="T13" fmla="*/ 0 h 10"/>
                  <a:gd name="T14" fmla="*/ 2 w 4"/>
                  <a:gd name="T15" fmla="*/ 2 h 10"/>
                  <a:gd name="T16" fmla="*/ 2 w 4"/>
                  <a:gd name="T17" fmla="*/ 2 h 10"/>
                  <a:gd name="T18" fmla="*/ 4 w 4"/>
                  <a:gd name="T19" fmla="*/ 8 h 10"/>
                  <a:gd name="T20" fmla="*/ 4 w 4"/>
                  <a:gd name="T21" fmla="*/ 8 h 10"/>
                  <a:gd name="T22" fmla="*/ 2 w 4"/>
                  <a:gd name="T23" fmla="*/ 10 h 10"/>
                  <a:gd name="T24" fmla="*/ 2 w 4"/>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0">
                    <a:moveTo>
                      <a:pt x="2" y="10"/>
                    </a:moveTo>
                    <a:lnTo>
                      <a:pt x="0" y="8"/>
                    </a:lnTo>
                    <a:lnTo>
                      <a:pt x="0" y="8"/>
                    </a:lnTo>
                    <a:lnTo>
                      <a:pt x="0" y="8"/>
                    </a:lnTo>
                    <a:lnTo>
                      <a:pt x="0" y="2"/>
                    </a:lnTo>
                    <a:lnTo>
                      <a:pt x="0" y="2"/>
                    </a:lnTo>
                    <a:lnTo>
                      <a:pt x="2" y="0"/>
                    </a:lnTo>
                    <a:lnTo>
                      <a:pt x="2" y="2"/>
                    </a:lnTo>
                    <a:lnTo>
                      <a:pt x="2" y="2"/>
                    </a:lnTo>
                    <a:lnTo>
                      <a:pt x="4" y="8"/>
                    </a:lnTo>
                    <a:lnTo>
                      <a:pt x="4" y="8"/>
                    </a:lnTo>
                    <a:lnTo>
                      <a:pt x="2" y="10"/>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8" name="Freeform 645"/>
              <p:cNvSpPr>
                <a:spLocks/>
              </p:cNvSpPr>
              <p:nvPr/>
            </p:nvSpPr>
            <p:spPr bwMode="auto">
              <a:xfrm>
                <a:off x="5297488" y="2703513"/>
                <a:ext cx="6350" cy="15875"/>
              </a:xfrm>
              <a:custGeom>
                <a:avLst/>
                <a:gdLst>
                  <a:gd name="T0" fmla="*/ 4 w 4"/>
                  <a:gd name="T1" fmla="*/ 10 h 10"/>
                  <a:gd name="T2" fmla="*/ 2 w 4"/>
                  <a:gd name="T3" fmla="*/ 10 h 10"/>
                  <a:gd name="T4" fmla="*/ 0 w 4"/>
                  <a:gd name="T5" fmla="*/ 10 h 10"/>
                  <a:gd name="T6" fmla="*/ 0 w 4"/>
                  <a:gd name="T7" fmla="*/ 8 h 10"/>
                  <a:gd name="T8" fmla="*/ 0 w 4"/>
                  <a:gd name="T9" fmla="*/ 8 h 10"/>
                  <a:gd name="T10" fmla="*/ 0 w 4"/>
                  <a:gd name="T11" fmla="*/ 2 h 10"/>
                  <a:gd name="T12" fmla="*/ 0 w 4"/>
                  <a:gd name="T13" fmla="*/ 2 h 10"/>
                  <a:gd name="T14" fmla="*/ 0 w 4"/>
                  <a:gd name="T15" fmla="*/ 2 h 10"/>
                  <a:gd name="T16" fmla="*/ 2 w 4"/>
                  <a:gd name="T17" fmla="*/ 0 h 10"/>
                  <a:gd name="T18" fmla="*/ 2 w 4"/>
                  <a:gd name="T19" fmla="*/ 2 h 10"/>
                  <a:gd name="T20" fmla="*/ 2 w 4"/>
                  <a:gd name="T21" fmla="*/ 2 h 10"/>
                  <a:gd name="T22" fmla="*/ 4 w 4"/>
                  <a:gd name="T23" fmla="*/ 6 h 10"/>
                  <a:gd name="T24" fmla="*/ 4 w 4"/>
                  <a:gd name="T25" fmla="*/ 10 h 10"/>
                  <a:gd name="T26" fmla="*/ 4 w 4"/>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0">
                    <a:moveTo>
                      <a:pt x="4" y="10"/>
                    </a:moveTo>
                    <a:lnTo>
                      <a:pt x="2" y="10"/>
                    </a:lnTo>
                    <a:lnTo>
                      <a:pt x="0" y="10"/>
                    </a:lnTo>
                    <a:lnTo>
                      <a:pt x="0" y="8"/>
                    </a:lnTo>
                    <a:lnTo>
                      <a:pt x="0" y="8"/>
                    </a:lnTo>
                    <a:lnTo>
                      <a:pt x="0" y="2"/>
                    </a:lnTo>
                    <a:lnTo>
                      <a:pt x="0" y="2"/>
                    </a:lnTo>
                    <a:lnTo>
                      <a:pt x="0" y="2"/>
                    </a:lnTo>
                    <a:lnTo>
                      <a:pt x="2" y="0"/>
                    </a:lnTo>
                    <a:lnTo>
                      <a:pt x="2" y="2"/>
                    </a:lnTo>
                    <a:lnTo>
                      <a:pt x="2" y="2"/>
                    </a:lnTo>
                    <a:lnTo>
                      <a:pt x="4" y="6"/>
                    </a:lnTo>
                    <a:lnTo>
                      <a:pt x="4" y="10"/>
                    </a:lnTo>
                    <a:lnTo>
                      <a:pt x="4"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39" name="Freeform 646"/>
              <p:cNvSpPr>
                <a:spLocks/>
              </p:cNvSpPr>
              <p:nvPr/>
            </p:nvSpPr>
            <p:spPr bwMode="auto">
              <a:xfrm>
                <a:off x="5287963" y="2709863"/>
                <a:ext cx="6350" cy="15875"/>
              </a:xfrm>
              <a:custGeom>
                <a:avLst/>
                <a:gdLst>
                  <a:gd name="T0" fmla="*/ 2 w 4"/>
                  <a:gd name="T1" fmla="*/ 10 h 10"/>
                  <a:gd name="T2" fmla="*/ 0 w 4"/>
                  <a:gd name="T3" fmla="*/ 10 h 10"/>
                  <a:gd name="T4" fmla="*/ 0 w 4"/>
                  <a:gd name="T5" fmla="*/ 8 h 10"/>
                  <a:gd name="T6" fmla="*/ 0 w 4"/>
                  <a:gd name="T7" fmla="*/ 8 h 10"/>
                  <a:gd name="T8" fmla="*/ 2 w 4"/>
                  <a:gd name="T9" fmla="*/ 2 h 10"/>
                  <a:gd name="T10" fmla="*/ 2 w 4"/>
                  <a:gd name="T11" fmla="*/ 0 h 10"/>
                  <a:gd name="T12" fmla="*/ 2 w 4"/>
                  <a:gd name="T13" fmla="*/ 0 h 10"/>
                  <a:gd name="T14" fmla="*/ 4 w 4"/>
                  <a:gd name="T15" fmla="*/ 0 h 10"/>
                  <a:gd name="T16" fmla="*/ 4 w 4"/>
                  <a:gd name="T17" fmla="*/ 0 h 10"/>
                  <a:gd name="T18" fmla="*/ 4 w 4"/>
                  <a:gd name="T19" fmla="*/ 0 h 10"/>
                  <a:gd name="T20" fmla="*/ 4 w 4"/>
                  <a:gd name="T21" fmla="*/ 6 h 10"/>
                  <a:gd name="T22" fmla="*/ 4 w 4"/>
                  <a:gd name="T23" fmla="*/ 10 h 10"/>
                  <a:gd name="T24" fmla="*/ 2 w 4"/>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0">
                    <a:moveTo>
                      <a:pt x="2" y="10"/>
                    </a:moveTo>
                    <a:lnTo>
                      <a:pt x="0" y="10"/>
                    </a:lnTo>
                    <a:lnTo>
                      <a:pt x="0" y="8"/>
                    </a:lnTo>
                    <a:lnTo>
                      <a:pt x="0" y="8"/>
                    </a:lnTo>
                    <a:lnTo>
                      <a:pt x="2" y="2"/>
                    </a:lnTo>
                    <a:lnTo>
                      <a:pt x="2" y="0"/>
                    </a:lnTo>
                    <a:lnTo>
                      <a:pt x="2" y="0"/>
                    </a:lnTo>
                    <a:lnTo>
                      <a:pt x="4" y="0"/>
                    </a:lnTo>
                    <a:lnTo>
                      <a:pt x="4" y="0"/>
                    </a:lnTo>
                    <a:lnTo>
                      <a:pt x="4" y="0"/>
                    </a:lnTo>
                    <a:lnTo>
                      <a:pt x="4" y="6"/>
                    </a:lnTo>
                    <a:lnTo>
                      <a:pt x="4" y="10"/>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0" name="Freeform 647"/>
              <p:cNvSpPr>
                <a:spLocks/>
              </p:cNvSpPr>
              <p:nvPr/>
            </p:nvSpPr>
            <p:spPr bwMode="auto">
              <a:xfrm>
                <a:off x="5278438" y="2709863"/>
                <a:ext cx="6350" cy="22225"/>
              </a:xfrm>
              <a:custGeom>
                <a:avLst/>
                <a:gdLst>
                  <a:gd name="T0" fmla="*/ 0 w 4"/>
                  <a:gd name="T1" fmla="*/ 14 h 14"/>
                  <a:gd name="T2" fmla="*/ 0 w 4"/>
                  <a:gd name="T3" fmla="*/ 12 h 14"/>
                  <a:gd name="T4" fmla="*/ 0 w 4"/>
                  <a:gd name="T5" fmla="*/ 12 h 14"/>
                  <a:gd name="T6" fmla="*/ 0 w 4"/>
                  <a:gd name="T7" fmla="*/ 12 h 14"/>
                  <a:gd name="T8" fmla="*/ 0 w 4"/>
                  <a:gd name="T9" fmla="*/ 8 h 14"/>
                  <a:gd name="T10" fmla="*/ 0 w 4"/>
                  <a:gd name="T11" fmla="*/ 2 h 14"/>
                  <a:gd name="T12" fmla="*/ 0 w 4"/>
                  <a:gd name="T13" fmla="*/ 2 h 14"/>
                  <a:gd name="T14" fmla="*/ 2 w 4"/>
                  <a:gd name="T15" fmla="*/ 0 h 14"/>
                  <a:gd name="T16" fmla="*/ 2 w 4"/>
                  <a:gd name="T17" fmla="*/ 0 h 14"/>
                  <a:gd name="T18" fmla="*/ 4 w 4"/>
                  <a:gd name="T19" fmla="*/ 2 h 14"/>
                  <a:gd name="T20" fmla="*/ 4 w 4"/>
                  <a:gd name="T21" fmla="*/ 2 h 14"/>
                  <a:gd name="T22" fmla="*/ 4 w 4"/>
                  <a:gd name="T23" fmla="*/ 8 h 14"/>
                  <a:gd name="T24" fmla="*/ 2 w 4"/>
                  <a:gd name="T25" fmla="*/ 12 h 14"/>
                  <a:gd name="T26" fmla="*/ 0 w 4"/>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4">
                    <a:moveTo>
                      <a:pt x="0" y="14"/>
                    </a:moveTo>
                    <a:lnTo>
                      <a:pt x="0" y="12"/>
                    </a:lnTo>
                    <a:lnTo>
                      <a:pt x="0" y="12"/>
                    </a:lnTo>
                    <a:lnTo>
                      <a:pt x="0" y="12"/>
                    </a:lnTo>
                    <a:lnTo>
                      <a:pt x="0" y="8"/>
                    </a:lnTo>
                    <a:lnTo>
                      <a:pt x="0" y="2"/>
                    </a:lnTo>
                    <a:lnTo>
                      <a:pt x="0" y="2"/>
                    </a:lnTo>
                    <a:lnTo>
                      <a:pt x="2" y="0"/>
                    </a:lnTo>
                    <a:lnTo>
                      <a:pt x="2" y="0"/>
                    </a:lnTo>
                    <a:lnTo>
                      <a:pt x="4" y="2"/>
                    </a:lnTo>
                    <a:lnTo>
                      <a:pt x="4" y="2"/>
                    </a:lnTo>
                    <a:lnTo>
                      <a:pt x="4" y="8"/>
                    </a:lnTo>
                    <a:lnTo>
                      <a:pt x="2" y="12"/>
                    </a:lnTo>
                    <a:lnTo>
                      <a:pt x="0" y="1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1" name="Freeform 648"/>
              <p:cNvSpPr>
                <a:spLocks/>
              </p:cNvSpPr>
              <p:nvPr/>
            </p:nvSpPr>
            <p:spPr bwMode="auto">
              <a:xfrm>
                <a:off x="5268913" y="2713038"/>
                <a:ext cx="6350" cy="19050"/>
              </a:xfrm>
              <a:custGeom>
                <a:avLst/>
                <a:gdLst>
                  <a:gd name="T0" fmla="*/ 0 w 4"/>
                  <a:gd name="T1" fmla="*/ 12 h 12"/>
                  <a:gd name="T2" fmla="*/ 0 w 4"/>
                  <a:gd name="T3" fmla="*/ 12 h 12"/>
                  <a:gd name="T4" fmla="*/ 0 w 4"/>
                  <a:gd name="T5" fmla="*/ 10 h 12"/>
                  <a:gd name="T6" fmla="*/ 0 w 4"/>
                  <a:gd name="T7" fmla="*/ 10 h 12"/>
                  <a:gd name="T8" fmla="*/ 0 w 4"/>
                  <a:gd name="T9" fmla="*/ 2 h 12"/>
                  <a:gd name="T10" fmla="*/ 0 w 4"/>
                  <a:gd name="T11" fmla="*/ 0 h 12"/>
                  <a:gd name="T12" fmla="*/ 2 w 4"/>
                  <a:gd name="T13" fmla="*/ 0 h 12"/>
                  <a:gd name="T14" fmla="*/ 2 w 4"/>
                  <a:gd name="T15" fmla="*/ 0 h 12"/>
                  <a:gd name="T16" fmla="*/ 4 w 4"/>
                  <a:gd name="T17" fmla="*/ 2 h 12"/>
                  <a:gd name="T18" fmla="*/ 4 w 4"/>
                  <a:gd name="T19" fmla="*/ 2 h 12"/>
                  <a:gd name="T20" fmla="*/ 4 w 4"/>
                  <a:gd name="T21" fmla="*/ 6 h 12"/>
                  <a:gd name="T22" fmla="*/ 2 w 4"/>
                  <a:gd name="T23" fmla="*/ 12 h 12"/>
                  <a:gd name="T24" fmla="*/ 0 w 4"/>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2">
                    <a:moveTo>
                      <a:pt x="0" y="12"/>
                    </a:moveTo>
                    <a:lnTo>
                      <a:pt x="0" y="12"/>
                    </a:lnTo>
                    <a:lnTo>
                      <a:pt x="0" y="10"/>
                    </a:lnTo>
                    <a:lnTo>
                      <a:pt x="0" y="10"/>
                    </a:lnTo>
                    <a:lnTo>
                      <a:pt x="0" y="2"/>
                    </a:lnTo>
                    <a:lnTo>
                      <a:pt x="0" y="0"/>
                    </a:lnTo>
                    <a:lnTo>
                      <a:pt x="2" y="0"/>
                    </a:lnTo>
                    <a:lnTo>
                      <a:pt x="2" y="0"/>
                    </a:lnTo>
                    <a:lnTo>
                      <a:pt x="4" y="2"/>
                    </a:lnTo>
                    <a:lnTo>
                      <a:pt x="4" y="2"/>
                    </a:lnTo>
                    <a:lnTo>
                      <a:pt x="4" y="6"/>
                    </a:lnTo>
                    <a:lnTo>
                      <a:pt x="2" y="12"/>
                    </a:lnTo>
                    <a:lnTo>
                      <a:pt x="0"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2" name="Freeform 649"/>
              <p:cNvSpPr>
                <a:spLocks/>
              </p:cNvSpPr>
              <p:nvPr/>
            </p:nvSpPr>
            <p:spPr bwMode="auto">
              <a:xfrm>
                <a:off x="5256213" y="2709863"/>
                <a:ext cx="6350" cy="28575"/>
              </a:xfrm>
              <a:custGeom>
                <a:avLst/>
                <a:gdLst>
                  <a:gd name="T0" fmla="*/ 2 w 4"/>
                  <a:gd name="T1" fmla="*/ 18 h 18"/>
                  <a:gd name="T2" fmla="*/ 0 w 4"/>
                  <a:gd name="T3" fmla="*/ 16 h 18"/>
                  <a:gd name="T4" fmla="*/ 0 w 4"/>
                  <a:gd name="T5" fmla="*/ 16 h 18"/>
                  <a:gd name="T6" fmla="*/ 0 w 4"/>
                  <a:gd name="T7" fmla="*/ 16 h 18"/>
                  <a:gd name="T8" fmla="*/ 2 w 4"/>
                  <a:gd name="T9" fmla="*/ 2 h 18"/>
                  <a:gd name="T10" fmla="*/ 2 w 4"/>
                  <a:gd name="T11" fmla="*/ 2 h 18"/>
                  <a:gd name="T12" fmla="*/ 4 w 4"/>
                  <a:gd name="T13" fmla="*/ 0 h 18"/>
                  <a:gd name="T14" fmla="*/ 4 w 4"/>
                  <a:gd name="T15" fmla="*/ 0 h 18"/>
                  <a:gd name="T16" fmla="*/ 4 w 4"/>
                  <a:gd name="T17" fmla="*/ 2 h 18"/>
                  <a:gd name="T18" fmla="*/ 4 w 4"/>
                  <a:gd name="T19" fmla="*/ 2 h 18"/>
                  <a:gd name="T20" fmla="*/ 2 w 4"/>
                  <a:gd name="T21" fmla="*/ 16 h 18"/>
                  <a:gd name="T22" fmla="*/ 2 w 4"/>
                  <a:gd name="T23" fmla="*/ 16 h 18"/>
                  <a:gd name="T24" fmla="*/ 2 w 4"/>
                  <a:gd name="T25" fmla="*/ 18 h 18"/>
                  <a:gd name="T26" fmla="*/ 2 w 4"/>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8">
                    <a:moveTo>
                      <a:pt x="2" y="18"/>
                    </a:moveTo>
                    <a:lnTo>
                      <a:pt x="0" y="16"/>
                    </a:lnTo>
                    <a:lnTo>
                      <a:pt x="0" y="16"/>
                    </a:lnTo>
                    <a:lnTo>
                      <a:pt x="0" y="16"/>
                    </a:lnTo>
                    <a:lnTo>
                      <a:pt x="2" y="2"/>
                    </a:lnTo>
                    <a:lnTo>
                      <a:pt x="2" y="2"/>
                    </a:lnTo>
                    <a:lnTo>
                      <a:pt x="4" y="0"/>
                    </a:lnTo>
                    <a:lnTo>
                      <a:pt x="4" y="0"/>
                    </a:lnTo>
                    <a:lnTo>
                      <a:pt x="4" y="2"/>
                    </a:lnTo>
                    <a:lnTo>
                      <a:pt x="4" y="2"/>
                    </a:lnTo>
                    <a:lnTo>
                      <a:pt x="2" y="16"/>
                    </a:lnTo>
                    <a:lnTo>
                      <a:pt x="2" y="16"/>
                    </a:lnTo>
                    <a:lnTo>
                      <a:pt x="2" y="18"/>
                    </a:lnTo>
                    <a:lnTo>
                      <a:pt x="2" y="1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3" name="Freeform 650"/>
              <p:cNvSpPr>
                <a:spLocks noEditPoints="1"/>
              </p:cNvSpPr>
              <p:nvPr/>
            </p:nvSpPr>
            <p:spPr bwMode="auto">
              <a:xfrm>
                <a:off x="5081588" y="2722563"/>
                <a:ext cx="142875" cy="47625"/>
              </a:xfrm>
              <a:custGeom>
                <a:avLst/>
                <a:gdLst>
                  <a:gd name="T0" fmla="*/ 0 w 90"/>
                  <a:gd name="T1" fmla="*/ 12 h 30"/>
                  <a:gd name="T2" fmla="*/ 6 w 90"/>
                  <a:gd name="T3" fmla="*/ 10 h 30"/>
                  <a:gd name="T4" fmla="*/ 6 w 90"/>
                  <a:gd name="T5" fmla="*/ 16 h 30"/>
                  <a:gd name="T6" fmla="*/ 16 w 90"/>
                  <a:gd name="T7" fmla="*/ 20 h 30"/>
                  <a:gd name="T8" fmla="*/ 26 w 90"/>
                  <a:gd name="T9" fmla="*/ 24 h 30"/>
                  <a:gd name="T10" fmla="*/ 28 w 90"/>
                  <a:gd name="T11" fmla="*/ 24 h 30"/>
                  <a:gd name="T12" fmla="*/ 18 w 90"/>
                  <a:gd name="T13" fmla="*/ 24 h 30"/>
                  <a:gd name="T14" fmla="*/ 16 w 90"/>
                  <a:gd name="T15" fmla="*/ 28 h 30"/>
                  <a:gd name="T16" fmla="*/ 50 w 90"/>
                  <a:gd name="T17" fmla="*/ 30 h 30"/>
                  <a:gd name="T18" fmla="*/ 72 w 90"/>
                  <a:gd name="T19" fmla="*/ 28 h 30"/>
                  <a:gd name="T20" fmla="*/ 76 w 90"/>
                  <a:gd name="T21" fmla="*/ 28 h 30"/>
                  <a:gd name="T22" fmla="*/ 80 w 90"/>
                  <a:gd name="T23" fmla="*/ 26 h 30"/>
                  <a:gd name="T24" fmla="*/ 84 w 90"/>
                  <a:gd name="T25" fmla="*/ 26 h 30"/>
                  <a:gd name="T26" fmla="*/ 86 w 90"/>
                  <a:gd name="T27" fmla="*/ 22 h 30"/>
                  <a:gd name="T28" fmla="*/ 90 w 90"/>
                  <a:gd name="T29" fmla="*/ 24 h 30"/>
                  <a:gd name="T30" fmla="*/ 78 w 90"/>
                  <a:gd name="T31" fmla="*/ 0 h 30"/>
                  <a:gd name="T32" fmla="*/ 84 w 90"/>
                  <a:gd name="T33" fmla="*/ 18 h 30"/>
                  <a:gd name="T34" fmla="*/ 74 w 90"/>
                  <a:gd name="T35" fmla="*/ 4 h 30"/>
                  <a:gd name="T36" fmla="*/ 80 w 90"/>
                  <a:gd name="T37" fmla="*/ 22 h 30"/>
                  <a:gd name="T38" fmla="*/ 64 w 90"/>
                  <a:gd name="T39" fmla="*/ 4 h 30"/>
                  <a:gd name="T40" fmla="*/ 68 w 90"/>
                  <a:gd name="T41" fmla="*/ 26 h 30"/>
                  <a:gd name="T42" fmla="*/ 68 w 90"/>
                  <a:gd name="T43" fmla="*/ 24 h 30"/>
                  <a:gd name="T44" fmla="*/ 68 w 90"/>
                  <a:gd name="T45" fmla="*/ 20 h 30"/>
                  <a:gd name="T46" fmla="*/ 58 w 90"/>
                  <a:gd name="T47" fmla="*/ 4 h 30"/>
                  <a:gd name="T48" fmla="*/ 56 w 90"/>
                  <a:gd name="T49" fmla="*/ 22 h 30"/>
                  <a:gd name="T50" fmla="*/ 54 w 90"/>
                  <a:gd name="T51" fmla="*/ 6 h 30"/>
                  <a:gd name="T52" fmla="*/ 52 w 90"/>
                  <a:gd name="T53" fmla="*/ 6 h 30"/>
                  <a:gd name="T54" fmla="*/ 54 w 90"/>
                  <a:gd name="T55" fmla="*/ 22 h 30"/>
                  <a:gd name="T56" fmla="*/ 46 w 90"/>
                  <a:gd name="T57" fmla="*/ 6 h 30"/>
                  <a:gd name="T58" fmla="*/ 42 w 90"/>
                  <a:gd name="T59" fmla="*/ 22 h 30"/>
                  <a:gd name="T60" fmla="*/ 40 w 90"/>
                  <a:gd name="T61" fmla="*/ 8 h 30"/>
                  <a:gd name="T62" fmla="*/ 36 w 90"/>
                  <a:gd name="T63" fmla="*/ 22 h 30"/>
                  <a:gd name="T64" fmla="*/ 34 w 90"/>
                  <a:gd name="T65" fmla="*/ 10 h 30"/>
                  <a:gd name="T66" fmla="*/ 30 w 90"/>
                  <a:gd name="T67" fmla="*/ 20 h 30"/>
                  <a:gd name="T68" fmla="*/ 30 w 90"/>
                  <a:gd name="T69" fmla="*/ 8 h 30"/>
                  <a:gd name="T70" fmla="*/ 26 w 90"/>
                  <a:gd name="T71" fmla="*/ 14 h 30"/>
                  <a:gd name="T72" fmla="*/ 26 w 90"/>
                  <a:gd name="T73" fmla="*/ 6 h 30"/>
                  <a:gd name="T74" fmla="*/ 16 w 90"/>
                  <a:gd name="T75" fmla="*/ 12 h 30"/>
                  <a:gd name="T76" fmla="*/ 22 w 90"/>
                  <a:gd name="T77" fmla="*/ 8 h 30"/>
                  <a:gd name="T78" fmla="*/ 18 w 90"/>
                  <a:gd name="T79" fmla="*/ 6 h 30"/>
                  <a:gd name="T80" fmla="*/ 14 w 90"/>
                  <a:gd name="T81" fmla="*/ 4 h 30"/>
                  <a:gd name="T82" fmla="*/ 10 w 90"/>
                  <a:gd name="T83" fmla="*/ 4 h 30"/>
                  <a:gd name="T84" fmla="*/ 6 w 90"/>
                  <a:gd name="T85" fmla="*/ 6 h 30"/>
                  <a:gd name="T86" fmla="*/ 4 w 90"/>
                  <a:gd name="T87" fmla="*/ 8 h 30"/>
                  <a:gd name="T88" fmla="*/ 14 w 90"/>
                  <a:gd name="T89" fmla="*/ 14 h 30"/>
                  <a:gd name="T90" fmla="*/ 12 w 90"/>
                  <a:gd name="T91" fmla="*/ 10 h 30"/>
                  <a:gd name="T92" fmla="*/ 10 w 90"/>
                  <a:gd name="T93" fmla="*/ 8 h 30"/>
                  <a:gd name="T94" fmla="*/ 26 w 90"/>
                  <a:gd name="T95" fmla="*/ 20 h 30"/>
                  <a:gd name="T96" fmla="*/ 24 w 90"/>
                  <a:gd name="T97" fmla="*/ 16 h 30"/>
                  <a:gd name="T98" fmla="*/ 40 w 90"/>
                  <a:gd name="T99" fmla="*/ 26 h 30"/>
                  <a:gd name="T100" fmla="*/ 38 w 90"/>
                  <a:gd name="T101" fmla="*/ 26 h 30"/>
                  <a:gd name="T102" fmla="*/ 48 w 90"/>
                  <a:gd name="T103" fmla="*/ 26 h 30"/>
                  <a:gd name="T104" fmla="*/ 50 w 90"/>
                  <a:gd name="T105" fmla="*/ 26 h 30"/>
                  <a:gd name="T106" fmla="*/ 52 w 90"/>
                  <a:gd name="T107" fmla="*/ 28 h 30"/>
                  <a:gd name="T108" fmla="*/ 56 w 90"/>
                  <a:gd name="T109" fmla="*/ 26 h 30"/>
                  <a:gd name="T110" fmla="*/ 56 w 90"/>
                  <a:gd name="T111" fmla="*/ 26 h 30"/>
                  <a:gd name="T112" fmla="*/ 16 w 90"/>
                  <a:gd name="T113"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30">
                    <a:moveTo>
                      <a:pt x="4" y="8"/>
                    </a:moveTo>
                    <a:lnTo>
                      <a:pt x="4" y="8"/>
                    </a:lnTo>
                    <a:lnTo>
                      <a:pt x="0" y="10"/>
                    </a:lnTo>
                    <a:lnTo>
                      <a:pt x="0" y="12"/>
                    </a:lnTo>
                    <a:lnTo>
                      <a:pt x="0" y="12"/>
                    </a:lnTo>
                    <a:lnTo>
                      <a:pt x="0" y="12"/>
                    </a:lnTo>
                    <a:lnTo>
                      <a:pt x="2" y="12"/>
                    </a:lnTo>
                    <a:lnTo>
                      <a:pt x="2" y="12"/>
                    </a:lnTo>
                    <a:lnTo>
                      <a:pt x="6" y="10"/>
                    </a:lnTo>
                    <a:lnTo>
                      <a:pt x="6" y="10"/>
                    </a:lnTo>
                    <a:lnTo>
                      <a:pt x="10" y="12"/>
                    </a:lnTo>
                    <a:lnTo>
                      <a:pt x="10" y="12"/>
                    </a:lnTo>
                    <a:lnTo>
                      <a:pt x="6" y="14"/>
                    </a:lnTo>
                    <a:lnTo>
                      <a:pt x="6" y="16"/>
                    </a:lnTo>
                    <a:lnTo>
                      <a:pt x="6" y="16"/>
                    </a:lnTo>
                    <a:lnTo>
                      <a:pt x="8" y="18"/>
                    </a:lnTo>
                    <a:lnTo>
                      <a:pt x="8" y="18"/>
                    </a:lnTo>
                    <a:lnTo>
                      <a:pt x="8" y="18"/>
                    </a:lnTo>
                    <a:lnTo>
                      <a:pt x="8" y="18"/>
                    </a:lnTo>
                    <a:lnTo>
                      <a:pt x="16" y="20"/>
                    </a:lnTo>
                    <a:lnTo>
                      <a:pt x="16" y="20"/>
                    </a:lnTo>
                    <a:lnTo>
                      <a:pt x="20" y="22"/>
                    </a:lnTo>
                    <a:lnTo>
                      <a:pt x="20" y="22"/>
                    </a:lnTo>
                    <a:lnTo>
                      <a:pt x="26" y="24"/>
                    </a:lnTo>
                    <a:lnTo>
                      <a:pt x="26" y="24"/>
                    </a:lnTo>
                    <a:lnTo>
                      <a:pt x="26" y="24"/>
                    </a:lnTo>
                    <a:lnTo>
                      <a:pt x="28" y="26"/>
                    </a:lnTo>
                    <a:lnTo>
                      <a:pt x="28" y="24"/>
                    </a:lnTo>
                    <a:lnTo>
                      <a:pt x="28" y="24"/>
                    </a:lnTo>
                    <a:lnTo>
                      <a:pt x="28" y="24"/>
                    </a:lnTo>
                    <a:lnTo>
                      <a:pt x="32" y="24"/>
                    </a:lnTo>
                    <a:lnTo>
                      <a:pt x="32" y="26"/>
                    </a:lnTo>
                    <a:lnTo>
                      <a:pt x="32" y="26"/>
                    </a:lnTo>
                    <a:lnTo>
                      <a:pt x="32" y="26"/>
                    </a:lnTo>
                    <a:lnTo>
                      <a:pt x="18" y="24"/>
                    </a:lnTo>
                    <a:lnTo>
                      <a:pt x="16" y="24"/>
                    </a:lnTo>
                    <a:lnTo>
                      <a:pt x="16" y="24"/>
                    </a:lnTo>
                    <a:lnTo>
                      <a:pt x="16" y="26"/>
                    </a:lnTo>
                    <a:lnTo>
                      <a:pt x="16" y="26"/>
                    </a:lnTo>
                    <a:lnTo>
                      <a:pt x="16" y="28"/>
                    </a:lnTo>
                    <a:lnTo>
                      <a:pt x="16" y="28"/>
                    </a:lnTo>
                    <a:lnTo>
                      <a:pt x="32" y="30"/>
                    </a:lnTo>
                    <a:lnTo>
                      <a:pt x="48" y="30"/>
                    </a:lnTo>
                    <a:lnTo>
                      <a:pt x="48" y="30"/>
                    </a:lnTo>
                    <a:lnTo>
                      <a:pt x="50" y="30"/>
                    </a:lnTo>
                    <a:lnTo>
                      <a:pt x="50" y="30"/>
                    </a:lnTo>
                    <a:lnTo>
                      <a:pt x="58" y="30"/>
                    </a:lnTo>
                    <a:lnTo>
                      <a:pt x="58" y="30"/>
                    </a:lnTo>
                    <a:lnTo>
                      <a:pt x="72" y="28"/>
                    </a:lnTo>
                    <a:lnTo>
                      <a:pt x="72" y="28"/>
                    </a:lnTo>
                    <a:lnTo>
                      <a:pt x="72" y="30"/>
                    </a:lnTo>
                    <a:lnTo>
                      <a:pt x="74" y="30"/>
                    </a:lnTo>
                    <a:lnTo>
                      <a:pt x="76" y="30"/>
                    </a:lnTo>
                    <a:lnTo>
                      <a:pt x="76" y="28"/>
                    </a:lnTo>
                    <a:lnTo>
                      <a:pt x="76" y="28"/>
                    </a:lnTo>
                    <a:lnTo>
                      <a:pt x="76" y="26"/>
                    </a:lnTo>
                    <a:lnTo>
                      <a:pt x="76" y="26"/>
                    </a:lnTo>
                    <a:lnTo>
                      <a:pt x="78" y="26"/>
                    </a:lnTo>
                    <a:lnTo>
                      <a:pt x="78" y="26"/>
                    </a:lnTo>
                    <a:lnTo>
                      <a:pt x="80" y="26"/>
                    </a:lnTo>
                    <a:lnTo>
                      <a:pt x="80" y="26"/>
                    </a:lnTo>
                    <a:lnTo>
                      <a:pt x="80" y="28"/>
                    </a:lnTo>
                    <a:lnTo>
                      <a:pt x="82" y="28"/>
                    </a:lnTo>
                    <a:lnTo>
                      <a:pt x="84" y="28"/>
                    </a:lnTo>
                    <a:lnTo>
                      <a:pt x="84" y="26"/>
                    </a:lnTo>
                    <a:lnTo>
                      <a:pt x="84" y="24"/>
                    </a:lnTo>
                    <a:lnTo>
                      <a:pt x="82" y="24"/>
                    </a:lnTo>
                    <a:lnTo>
                      <a:pt x="82" y="24"/>
                    </a:lnTo>
                    <a:lnTo>
                      <a:pt x="86" y="22"/>
                    </a:lnTo>
                    <a:lnTo>
                      <a:pt x="86" y="22"/>
                    </a:lnTo>
                    <a:lnTo>
                      <a:pt x="86" y="22"/>
                    </a:lnTo>
                    <a:lnTo>
                      <a:pt x="88" y="24"/>
                    </a:lnTo>
                    <a:lnTo>
                      <a:pt x="88" y="26"/>
                    </a:lnTo>
                    <a:lnTo>
                      <a:pt x="90" y="26"/>
                    </a:lnTo>
                    <a:lnTo>
                      <a:pt x="90" y="24"/>
                    </a:lnTo>
                    <a:lnTo>
                      <a:pt x="90" y="24"/>
                    </a:lnTo>
                    <a:lnTo>
                      <a:pt x="80" y="2"/>
                    </a:lnTo>
                    <a:lnTo>
                      <a:pt x="80" y="2"/>
                    </a:lnTo>
                    <a:lnTo>
                      <a:pt x="80" y="0"/>
                    </a:lnTo>
                    <a:lnTo>
                      <a:pt x="78" y="0"/>
                    </a:lnTo>
                    <a:lnTo>
                      <a:pt x="78" y="2"/>
                    </a:lnTo>
                    <a:lnTo>
                      <a:pt x="78" y="2"/>
                    </a:lnTo>
                    <a:lnTo>
                      <a:pt x="84" y="18"/>
                    </a:lnTo>
                    <a:lnTo>
                      <a:pt x="84" y="18"/>
                    </a:lnTo>
                    <a:lnTo>
                      <a:pt x="84" y="18"/>
                    </a:lnTo>
                    <a:lnTo>
                      <a:pt x="82" y="20"/>
                    </a:lnTo>
                    <a:lnTo>
                      <a:pt x="82" y="20"/>
                    </a:lnTo>
                    <a:lnTo>
                      <a:pt x="76" y="4"/>
                    </a:lnTo>
                    <a:lnTo>
                      <a:pt x="76" y="4"/>
                    </a:lnTo>
                    <a:lnTo>
                      <a:pt x="74" y="4"/>
                    </a:lnTo>
                    <a:lnTo>
                      <a:pt x="72" y="4"/>
                    </a:lnTo>
                    <a:lnTo>
                      <a:pt x="72" y="6"/>
                    </a:lnTo>
                    <a:lnTo>
                      <a:pt x="72" y="6"/>
                    </a:lnTo>
                    <a:lnTo>
                      <a:pt x="80" y="22"/>
                    </a:lnTo>
                    <a:lnTo>
                      <a:pt x="80" y="22"/>
                    </a:lnTo>
                    <a:lnTo>
                      <a:pt x="74" y="24"/>
                    </a:lnTo>
                    <a:lnTo>
                      <a:pt x="74" y="24"/>
                    </a:lnTo>
                    <a:lnTo>
                      <a:pt x="68" y="4"/>
                    </a:lnTo>
                    <a:lnTo>
                      <a:pt x="66" y="4"/>
                    </a:lnTo>
                    <a:lnTo>
                      <a:pt x="64" y="4"/>
                    </a:lnTo>
                    <a:lnTo>
                      <a:pt x="64" y="6"/>
                    </a:lnTo>
                    <a:lnTo>
                      <a:pt x="64" y="6"/>
                    </a:lnTo>
                    <a:lnTo>
                      <a:pt x="72" y="24"/>
                    </a:lnTo>
                    <a:lnTo>
                      <a:pt x="70" y="26"/>
                    </a:lnTo>
                    <a:lnTo>
                      <a:pt x="68" y="26"/>
                    </a:lnTo>
                    <a:lnTo>
                      <a:pt x="68" y="26"/>
                    </a:lnTo>
                    <a:lnTo>
                      <a:pt x="66" y="26"/>
                    </a:lnTo>
                    <a:lnTo>
                      <a:pt x="64" y="24"/>
                    </a:lnTo>
                    <a:lnTo>
                      <a:pt x="64" y="24"/>
                    </a:lnTo>
                    <a:lnTo>
                      <a:pt x="68" y="24"/>
                    </a:lnTo>
                    <a:lnTo>
                      <a:pt x="68" y="24"/>
                    </a:lnTo>
                    <a:lnTo>
                      <a:pt x="70" y="22"/>
                    </a:lnTo>
                    <a:lnTo>
                      <a:pt x="70" y="22"/>
                    </a:lnTo>
                    <a:lnTo>
                      <a:pt x="68" y="20"/>
                    </a:lnTo>
                    <a:lnTo>
                      <a:pt x="68" y="20"/>
                    </a:lnTo>
                    <a:lnTo>
                      <a:pt x="64" y="22"/>
                    </a:lnTo>
                    <a:lnTo>
                      <a:pt x="64" y="22"/>
                    </a:lnTo>
                    <a:lnTo>
                      <a:pt x="60" y="6"/>
                    </a:lnTo>
                    <a:lnTo>
                      <a:pt x="58" y="4"/>
                    </a:lnTo>
                    <a:lnTo>
                      <a:pt x="58" y="4"/>
                    </a:lnTo>
                    <a:lnTo>
                      <a:pt x="58" y="6"/>
                    </a:lnTo>
                    <a:lnTo>
                      <a:pt x="58" y="6"/>
                    </a:lnTo>
                    <a:lnTo>
                      <a:pt x="62" y="22"/>
                    </a:lnTo>
                    <a:lnTo>
                      <a:pt x="62" y="22"/>
                    </a:lnTo>
                    <a:lnTo>
                      <a:pt x="56" y="22"/>
                    </a:lnTo>
                    <a:lnTo>
                      <a:pt x="56" y="22"/>
                    </a:lnTo>
                    <a:lnTo>
                      <a:pt x="56" y="18"/>
                    </a:lnTo>
                    <a:lnTo>
                      <a:pt x="56" y="18"/>
                    </a:lnTo>
                    <a:lnTo>
                      <a:pt x="56" y="18"/>
                    </a:lnTo>
                    <a:lnTo>
                      <a:pt x="54" y="6"/>
                    </a:lnTo>
                    <a:lnTo>
                      <a:pt x="54" y="6"/>
                    </a:lnTo>
                    <a:lnTo>
                      <a:pt x="52" y="4"/>
                    </a:lnTo>
                    <a:lnTo>
                      <a:pt x="52" y="4"/>
                    </a:lnTo>
                    <a:lnTo>
                      <a:pt x="52" y="6"/>
                    </a:lnTo>
                    <a:lnTo>
                      <a:pt x="52" y="6"/>
                    </a:lnTo>
                    <a:lnTo>
                      <a:pt x="54" y="18"/>
                    </a:lnTo>
                    <a:lnTo>
                      <a:pt x="54" y="20"/>
                    </a:lnTo>
                    <a:lnTo>
                      <a:pt x="54" y="20"/>
                    </a:lnTo>
                    <a:lnTo>
                      <a:pt x="54" y="22"/>
                    </a:lnTo>
                    <a:lnTo>
                      <a:pt x="54" y="22"/>
                    </a:lnTo>
                    <a:lnTo>
                      <a:pt x="50" y="22"/>
                    </a:lnTo>
                    <a:lnTo>
                      <a:pt x="50" y="22"/>
                    </a:lnTo>
                    <a:lnTo>
                      <a:pt x="48" y="6"/>
                    </a:lnTo>
                    <a:lnTo>
                      <a:pt x="46" y="6"/>
                    </a:lnTo>
                    <a:lnTo>
                      <a:pt x="46" y="6"/>
                    </a:lnTo>
                    <a:lnTo>
                      <a:pt x="46" y="8"/>
                    </a:lnTo>
                    <a:lnTo>
                      <a:pt x="46" y="8"/>
                    </a:lnTo>
                    <a:lnTo>
                      <a:pt x="48" y="22"/>
                    </a:lnTo>
                    <a:lnTo>
                      <a:pt x="48" y="22"/>
                    </a:lnTo>
                    <a:lnTo>
                      <a:pt x="42" y="22"/>
                    </a:lnTo>
                    <a:lnTo>
                      <a:pt x="42" y="22"/>
                    </a:lnTo>
                    <a:lnTo>
                      <a:pt x="42" y="10"/>
                    </a:lnTo>
                    <a:lnTo>
                      <a:pt x="42" y="10"/>
                    </a:lnTo>
                    <a:lnTo>
                      <a:pt x="42" y="8"/>
                    </a:lnTo>
                    <a:lnTo>
                      <a:pt x="40" y="8"/>
                    </a:lnTo>
                    <a:lnTo>
                      <a:pt x="40" y="10"/>
                    </a:lnTo>
                    <a:lnTo>
                      <a:pt x="40" y="10"/>
                    </a:lnTo>
                    <a:lnTo>
                      <a:pt x="40" y="22"/>
                    </a:lnTo>
                    <a:lnTo>
                      <a:pt x="38" y="22"/>
                    </a:lnTo>
                    <a:lnTo>
                      <a:pt x="36" y="22"/>
                    </a:lnTo>
                    <a:lnTo>
                      <a:pt x="36" y="22"/>
                    </a:lnTo>
                    <a:lnTo>
                      <a:pt x="38" y="10"/>
                    </a:lnTo>
                    <a:lnTo>
                      <a:pt x="38" y="10"/>
                    </a:lnTo>
                    <a:lnTo>
                      <a:pt x="36" y="10"/>
                    </a:lnTo>
                    <a:lnTo>
                      <a:pt x="34" y="10"/>
                    </a:lnTo>
                    <a:lnTo>
                      <a:pt x="34" y="12"/>
                    </a:lnTo>
                    <a:lnTo>
                      <a:pt x="34" y="12"/>
                    </a:lnTo>
                    <a:lnTo>
                      <a:pt x="34" y="22"/>
                    </a:lnTo>
                    <a:lnTo>
                      <a:pt x="34" y="22"/>
                    </a:lnTo>
                    <a:lnTo>
                      <a:pt x="30" y="20"/>
                    </a:lnTo>
                    <a:lnTo>
                      <a:pt x="30" y="20"/>
                    </a:lnTo>
                    <a:lnTo>
                      <a:pt x="32" y="10"/>
                    </a:lnTo>
                    <a:lnTo>
                      <a:pt x="32" y="8"/>
                    </a:lnTo>
                    <a:lnTo>
                      <a:pt x="30" y="8"/>
                    </a:lnTo>
                    <a:lnTo>
                      <a:pt x="30" y="8"/>
                    </a:lnTo>
                    <a:lnTo>
                      <a:pt x="28" y="10"/>
                    </a:lnTo>
                    <a:lnTo>
                      <a:pt x="28" y="10"/>
                    </a:lnTo>
                    <a:lnTo>
                      <a:pt x="28" y="14"/>
                    </a:lnTo>
                    <a:lnTo>
                      <a:pt x="28" y="14"/>
                    </a:lnTo>
                    <a:lnTo>
                      <a:pt x="26" y="14"/>
                    </a:lnTo>
                    <a:lnTo>
                      <a:pt x="26" y="14"/>
                    </a:lnTo>
                    <a:lnTo>
                      <a:pt x="28" y="10"/>
                    </a:lnTo>
                    <a:lnTo>
                      <a:pt x="28" y="8"/>
                    </a:lnTo>
                    <a:lnTo>
                      <a:pt x="28" y="8"/>
                    </a:lnTo>
                    <a:lnTo>
                      <a:pt x="26" y="6"/>
                    </a:lnTo>
                    <a:lnTo>
                      <a:pt x="26" y="8"/>
                    </a:lnTo>
                    <a:lnTo>
                      <a:pt x="26" y="8"/>
                    </a:lnTo>
                    <a:lnTo>
                      <a:pt x="22" y="12"/>
                    </a:lnTo>
                    <a:lnTo>
                      <a:pt x="22" y="12"/>
                    </a:lnTo>
                    <a:lnTo>
                      <a:pt x="16" y="12"/>
                    </a:lnTo>
                    <a:lnTo>
                      <a:pt x="18" y="10"/>
                    </a:lnTo>
                    <a:lnTo>
                      <a:pt x="20" y="10"/>
                    </a:lnTo>
                    <a:lnTo>
                      <a:pt x="20" y="10"/>
                    </a:lnTo>
                    <a:lnTo>
                      <a:pt x="20" y="10"/>
                    </a:lnTo>
                    <a:lnTo>
                      <a:pt x="22" y="8"/>
                    </a:lnTo>
                    <a:lnTo>
                      <a:pt x="20" y="8"/>
                    </a:lnTo>
                    <a:lnTo>
                      <a:pt x="20" y="6"/>
                    </a:lnTo>
                    <a:lnTo>
                      <a:pt x="20" y="6"/>
                    </a:lnTo>
                    <a:lnTo>
                      <a:pt x="20" y="4"/>
                    </a:lnTo>
                    <a:lnTo>
                      <a:pt x="18" y="6"/>
                    </a:lnTo>
                    <a:lnTo>
                      <a:pt x="16" y="6"/>
                    </a:lnTo>
                    <a:lnTo>
                      <a:pt x="16" y="6"/>
                    </a:lnTo>
                    <a:lnTo>
                      <a:pt x="16" y="6"/>
                    </a:lnTo>
                    <a:lnTo>
                      <a:pt x="14" y="6"/>
                    </a:lnTo>
                    <a:lnTo>
                      <a:pt x="14" y="4"/>
                    </a:lnTo>
                    <a:lnTo>
                      <a:pt x="14" y="4"/>
                    </a:lnTo>
                    <a:lnTo>
                      <a:pt x="12" y="4"/>
                    </a:lnTo>
                    <a:lnTo>
                      <a:pt x="10" y="4"/>
                    </a:lnTo>
                    <a:lnTo>
                      <a:pt x="10" y="4"/>
                    </a:lnTo>
                    <a:lnTo>
                      <a:pt x="10" y="4"/>
                    </a:lnTo>
                    <a:lnTo>
                      <a:pt x="10" y="4"/>
                    </a:lnTo>
                    <a:lnTo>
                      <a:pt x="8" y="4"/>
                    </a:lnTo>
                    <a:lnTo>
                      <a:pt x="8" y="6"/>
                    </a:lnTo>
                    <a:lnTo>
                      <a:pt x="8" y="6"/>
                    </a:lnTo>
                    <a:lnTo>
                      <a:pt x="6" y="6"/>
                    </a:lnTo>
                    <a:lnTo>
                      <a:pt x="6" y="6"/>
                    </a:lnTo>
                    <a:lnTo>
                      <a:pt x="6" y="6"/>
                    </a:lnTo>
                    <a:lnTo>
                      <a:pt x="4" y="6"/>
                    </a:lnTo>
                    <a:lnTo>
                      <a:pt x="4" y="8"/>
                    </a:lnTo>
                    <a:lnTo>
                      <a:pt x="4" y="8"/>
                    </a:lnTo>
                    <a:close/>
                    <a:moveTo>
                      <a:pt x="20" y="16"/>
                    </a:moveTo>
                    <a:lnTo>
                      <a:pt x="18" y="18"/>
                    </a:lnTo>
                    <a:lnTo>
                      <a:pt x="18" y="18"/>
                    </a:lnTo>
                    <a:lnTo>
                      <a:pt x="12" y="16"/>
                    </a:lnTo>
                    <a:lnTo>
                      <a:pt x="14" y="14"/>
                    </a:lnTo>
                    <a:lnTo>
                      <a:pt x="14" y="14"/>
                    </a:lnTo>
                    <a:lnTo>
                      <a:pt x="20" y="16"/>
                    </a:lnTo>
                    <a:lnTo>
                      <a:pt x="20" y="16"/>
                    </a:lnTo>
                    <a:close/>
                    <a:moveTo>
                      <a:pt x="14" y="10"/>
                    </a:moveTo>
                    <a:lnTo>
                      <a:pt x="12" y="10"/>
                    </a:lnTo>
                    <a:lnTo>
                      <a:pt x="12" y="10"/>
                    </a:lnTo>
                    <a:lnTo>
                      <a:pt x="10" y="8"/>
                    </a:lnTo>
                    <a:lnTo>
                      <a:pt x="10" y="8"/>
                    </a:lnTo>
                    <a:lnTo>
                      <a:pt x="10" y="8"/>
                    </a:lnTo>
                    <a:lnTo>
                      <a:pt x="10" y="8"/>
                    </a:lnTo>
                    <a:lnTo>
                      <a:pt x="14" y="10"/>
                    </a:lnTo>
                    <a:lnTo>
                      <a:pt x="14" y="10"/>
                    </a:lnTo>
                    <a:close/>
                    <a:moveTo>
                      <a:pt x="28" y="16"/>
                    </a:moveTo>
                    <a:lnTo>
                      <a:pt x="28" y="16"/>
                    </a:lnTo>
                    <a:lnTo>
                      <a:pt x="26" y="20"/>
                    </a:lnTo>
                    <a:lnTo>
                      <a:pt x="26" y="20"/>
                    </a:lnTo>
                    <a:lnTo>
                      <a:pt x="22" y="18"/>
                    </a:lnTo>
                    <a:lnTo>
                      <a:pt x="22" y="18"/>
                    </a:lnTo>
                    <a:lnTo>
                      <a:pt x="24" y="16"/>
                    </a:lnTo>
                    <a:lnTo>
                      <a:pt x="24" y="16"/>
                    </a:lnTo>
                    <a:lnTo>
                      <a:pt x="28" y="16"/>
                    </a:lnTo>
                    <a:lnTo>
                      <a:pt x="28" y="16"/>
                    </a:lnTo>
                    <a:close/>
                    <a:moveTo>
                      <a:pt x="38" y="26"/>
                    </a:moveTo>
                    <a:lnTo>
                      <a:pt x="40" y="26"/>
                    </a:lnTo>
                    <a:lnTo>
                      <a:pt x="40" y="26"/>
                    </a:lnTo>
                    <a:lnTo>
                      <a:pt x="36" y="26"/>
                    </a:lnTo>
                    <a:lnTo>
                      <a:pt x="36" y="26"/>
                    </a:lnTo>
                    <a:lnTo>
                      <a:pt x="36" y="26"/>
                    </a:lnTo>
                    <a:lnTo>
                      <a:pt x="36" y="26"/>
                    </a:lnTo>
                    <a:lnTo>
                      <a:pt x="38" y="26"/>
                    </a:lnTo>
                    <a:lnTo>
                      <a:pt x="38" y="26"/>
                    </a:lnTo>
                    <a:close/>
                    <a:moveTo>
                      <a:pt x="42" y="26"/>
                    </a:moveTo>
                    <a:lnTo>
                      <a:pt x="42" y="26"/>
                    </a:lnTo>
                    <a:lnTo>
                      <a:pt x="42" y="26"/>
                    </a:lnTo>
                    <a:lnTo>
                      <a:pt x="48" y="26"/>
                    </a:lnTo>
                    <a:lnTo>
                      <a:pt x="48" y="28"/>
                    </a:lnTo>
                    <a:lnTo>
                      <a:pt x="48" y="28"/>
                    </a:lnTo>
                    <a:lnTo>
                      <a:pt x="42" y="26"/>
                    </a:lnTo>
                    <a:lnTo>
                      <a:pt x="42" y="26"/>
                    </a:lnTo>
                    <a:close/>
                    <a:moveTo>
                      <a:pt x="50" y="26"/>
                    </a:moveTo>
                    <a:lnTo>
                      <a:pt x="50" y="26"/>
                    </a:lnTo>
                    <a:lnTo>
                      <a:pt x="54" y="26"/>
                    </a:lnTo>
                    <a:lnTo>
                      <a:pt x="54" y="28"/>
                    </a:lnTo>
                    <a:lnTo>
                      <a:pt x="54" y="28"/>
                    </a:lnTo>
                    <a:lnTo>
                      <a:pt x="52" y="28"/>
                    </a:lnTo>
                    <a:lnTo>
                      <a:pt x="52" y="28"/>
                    </a:lnTo>
                    <a:lnTo>
                      <a:pt x="50" y="28"/>
                    </a:lnTo>
                    <a:lnTo>
                      <a:pt x="50" y="28"/>
                    </a:lnTo>
                    <a:lnTo>
                      <a:pt x="50" y="26"/>
                    </a:lnTo>
                    <a:close/>
                    <a:moveTo>
                      <a:pt x="56" y="26"/>
                    </a:moveTo>
                    <a:lnTo>
                      <a:pt x="56" y="26"/>
                    </a:lnTo>
                    <a:lnTo>
                      <a:pt x="62" y="24"/>
                    </a:lnTo>
                    <a:lnTo>
                      <a:pt x="62" y="26"/>
                    </a:lnTo>
                    <a:lnTo>
                      <a:pt x="62" y="26"/>
                    </a:lnTo>
                    <a:lnTo>
                      <a:pt x="56" y="26"/>
                    </a:lnTo>
                    <a:lnTo>
                      <a:pt x="56" y="26"/>
                    </a:lnTo>
                    <a:close/>
                    <a:moveTo>
                      <a:pt x="16" y="24"/>
                    </a:moveTo>
                    <a:lnTo>
                      <a:pt x="16" y="24"/>
                    </a:lnTo>
                    <a:lnTo>
                      <a:pt x="16" y="24"/>
                    </a:lnTo>
                    <a:lnTo>
                      <a:pt x="16" y="2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4" name="Freeform 651"/>
              <p:cNvSpPr>
                <a:spLocks noEditPoints="1"/>
              </p:cNvSpPr>
              <p:nvPr/>
            </p:nvSpPr>
            <p:spPr bwMode="auto">
              <a:xfrm>
                <a:off x="5173663" y="2668588"/>
                <a:ext cx="9525" cy="22225"/>
              </a:xfrm>
              <a:custGeom>
                <a:avLst/>
                <a:gdLst>
                  <a:gd name="T0" fmla="*/ 6 w 6"/>
                  <a:gd name="T1" fmla="*/ 14 h 14"/>
                  <a:gd name="T2" fmla="*/ 6 w 6"/>
                  <a:gd name="T3" fmla="*/ 12 h 14"/>
                  <a:gd name="T4" fmla="*/ 6 w 6"/>
                  <a:gd name="T5" fmla="*/ 12 h 14"/>
                  <a:gd name="T6" fmla="*/ 4 w 6"/>
                  <a:gd name="T7" fmla="*/ 2 h 14"/>
                  <a:gd name="T8" fmla="*/ 4 w 6"/>
                  <a:gd name="T9" fmla="*/ 2 h 14"/>
                  <a:gd name="T10" fmla="*/ 2 w 6"/>
                  <a:gd name="T11" fmla="*/ 0 h 14"/>
                  <a:gd name="T12" fmla="*/ 0 w 6"/>
                  <a:gd name="T13" fmla="*/ 2 h 14"/>
                  <a:gd name="T14" fmla="*/ 0 w 6"/>
                  <a:gd name="T15" fmla="*/ 2 h 14"/>
                  <a:gd name="T16" fmla="*/ 0 w 6"/>
                  <a:gd name="T17" fmla="*/ 2 h 14"/>
                  <a:gd name="T18" fmla="*/ 4 w 6"/>
                  <a:gd name="T19" fmla="*/ 14 h 14"/>
                  <a:gd name="T20" fmla="*/ 6 w 6"/>
                  <a:gd name="T21" fmla="*/ 14 h 14"/>
                  <a:gd name="T22" fmla="*/ 6 w 6"/>
                  <a:gd name="T23" fmla="*/ 14 h 14"/>
                  <a:gd name="T24" fmla="*/ 6 w 6"/>
                  <a:gd name="T25" fmla="*/ 14 h 14"/>
                  <a:gd name="T26" fmla="*/ 6 w 6"/>
                  <a:gd name="T27" fmla="*/ 14 h 14"/>
                  <a:gd name="T28" fmla="*/ 6 w 6"/>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4">
                    <a:moveTo>
                      <a:pt x="6" y="14"/>
                    </a:moveTo>
                    <a:lnTo>
                      <a:pt x="6" y="12"/>
                    </a:lnTo>
                    <a:lnTo>
                      <a:pt x="6" y="12"/>
                    </a:lnTo>
                    <a:lnTo>
                      <a:pt x="4" y="2"/>
                    </a:lnTo>
                    <a:lnTo>
                      <a:pt x="4" y="2"/>
                    </a:lnTo>
                    <a:lnTo>
                      <a:pt x="2" y="0"/>
                    </a:lnTo>
                    <a:lnTo>
                      <a:pt x="0" y="2"/>
                    </a:lnTo>
                    <a:lnTo>
                      <a:pt x="0" y="2"/>
                    </a:lnTo>
                    <a:lnTo>
                      <a:pt x="0" y="2"/>
                    </a:lnTo>
                    <a:lnTo>
                      <a:pt x="4" y="14"/>
                    </a:lnTo>
                    <a:lnTo>
                      <a:pt x="6" y="14"/>
                    </a:lnTo>
                    <a:lnTo>
                      <a:pt x="6" y="14"/>
                    </a:lnTo>
                    <a:close/>
                    <a:moveTo>
                      <a:pt x="6" y="14"/>
                    </a:moveTo>
                    <a:lnTo>
                      <a:pt x="6" y="14"/>
                    </a:lnTo>
                    <a:lnTo>
                      <a:pt x="6" y="1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5" name="Freeform 652"/>
              <p:cNvSpPr>
                <a:spLocks/>
              </p:cNvSpPr>
              <p:nvPr/>
            </p:nvSpPr>
            <p:spPr bwMode="auto">
              <a:xfrm>
                <a:off x="5167313" y="2674938"/>
                <a:ext cx="6350" cy="15875"/>
              </a:xfrm>
              <a:custGeom>
                <a:avLst/>
                <a:gdLst>
                  <a:gd name="T0" fmla="*/ 4 w 4"/>
                  <a:gd name="T1" fmla="*/ 10 h 10"/>
                  <a:gd name="T2" fmla="*/ 2 w 4"/>
                  <a:gd name="T3" fmla="*/ 10 h 10"/>
                  <a:gd name="T4" fmla="*/ 2 w 4"/>
                  <a:gd name="T5" fmla="*/ 10 h 10"/>
                  <a:gd name="T6" fmla="*/ 2 w 4"/>
                  <a:gd name="T7" fmla="*/ 10 h 10"/>
                  <a:gd name="T8" fmla="*/ 2 w 4"/>
                  <a:gd name="T9" fmla="*/ 10 h 10"/>
                  <a:gd name="T10" fmla="*/ 0 w 4"/>
                  <a:gd name="T11" fmla="*/ 2 h 10"/>
                  <a:gd name="T12" fmla="*/ 0 w 4"/>
                  <a:gd name="T13" fmla="*/ 0 h 10"/>
                  <a:gd name="T14" fmla="*/ 2 w 4"/>
                  <a:gd name="T15" fmla="*/ 0 h 10"/>
                  <a:gd name="T16" fmla="*/ 2 w 4"/>
                  <a:gd name="T17" fmla="*/ 0 h 10"/>
                  <a:gd name="T18" fmla="*/ 2 w 4"/>
                  <a:gd name="T19" fmla="*/ 0 h 10"/>
                  <a:gd name="T20" fmla="*/ 4 w 4"/>
                  <a:gd name="T21" fmla="*/ 8 h 10"/>
                  <a:gd name="T22" fmla="*/ 4 w 4"/>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0">
                    <a:moveTo>
                      <a:pt x="4" y="10"/>
                    </a:moveTo>
                    <a:lnTo>
                      <a:pt x="2" y="10"/>
                    </a:lnTo>
                    <a:lnTo>
                      <a:pt x="2" y="10"/>
                    </a:lnTo>
                    <a:lnTo>
                      <a:pt x="2" y="10"/>
                    </a:lnTo>
                    <a:lnTo>
                      <a:pt x="2" y="10"/>
                    </a:lnTo>
                    <a:lnTo>
                      <a:pt x="0" y="2"/>
                    </a:lnTo>
                    <a:lnTo>
                      <a:pt x="0" y="0"/>
                    </a:lnTo>
                    <a:lnTo>
                      <a:pt x="2" y="0"/>
                    </a:lnTo>
                    <a:lnTo>
                      <a:pt x="2" y="0"/>
                    </a:lnTo>
                    <a:lnTo>
                      <a:pt x="2" y="0"/>
                    </a:lnTo>
                    <a:lnTo>
                      <a:pt x="4" y="8"/>
                    </a:lnTo>
                    <a:lnTo>
                      <a:pt x="4"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6" name="Freeform 653"/>
              <p:cNvSpPr>
                <a:spLocks/>
              </p:cNvSpPr>
              <p:nvPr/>
            </p:nvSpPr>
            <p:spPr bwMode="auto">
              <a:xfrm>
                <a:off x="5157788" y="2674938"/>
                <a:ext cx="6350" cy="19050"/>
              </a:xfrm>
              <a:custGeom>
                <a:avLst/>
                <a:gdLst>
                  <a:gd name="T0" fmla="*/ 2 w 4"/>
                  <a:gd name="T1" fmla="*/ 12 h 12"/>
                  <a:gd name="T2" fmla="*/ 2 w 4"/>
                  <a:gd name="T3" fmla="*/ 12 h 12"/>
                  <a:gd name="T4" fmla="*/ 0 w 4"/>
                  <a:gd name="T5" fmla="*/ 10 h 12"/>
                  <a:gd name="T6" fmla="*/ 0 w 4"/>
                  <a:gd name="T7" fmla="*/ 2 h 12"/>
                  <a:gd name="T8" fmla="*/ 0 w 4"/>
                  <a:gd name="T9" fmla="*/ 2 h 12"/>
                  <a:gd name="T10" fmla="*/ 0 w 4"/>
                  <a:gd name="T11" fmla="*/ 2 h 12"/>
                  <a:gd name="T12" fmla="*/ 2 w 4"/>
                  <a:gd name="T13" fmla="*/ 0 h 12"/>
                  <a:gd name="T14" fmla="*/ 4 w 4"/>
                  <a:gd name="T15" fmla="*/ 2 h 12"/>
                  <a:gd name="T16" fmla="*/ 4 w 4"/>
                  <a:gd name="T17" fmla="*/ 10 h 12"/>
                  <a:gd name="T18" fmla="*/ 4 w 4"/>
                  <a:gd name="T19" fmla="*/ 10 h 12"/>
                  <a:gd name="T20" fmla="*/ 2 w 4"/>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2">
                    <a:moveTo>
                      <a:pt x="2" y="12"/>
                    </a:moveTo>
                    <a:lnTo>
                      <a:pt x="2" y="12"/>
                    </a:lnTo>
                    <a:lnTo>
                      <a:pt x="0" y="10"/>
                    </a:lnTo>
                    <a:lnTo>
                      <a:pt x="0" y="2"/>
                    </a:lnTo>
                    <a:lnTo>
                      <a:pt x="0" y="2"/>
                    </a:lnTo>
                    <a:lnTo>
                      <a:pt x="0" y="2"/>
                    </a:lnTo>
                    <a:lnTo>
                      <a:pt x="2" y="0"/>
                    </a:lnTo>
                    <a:lnTo>
                      <a:pt x="4" y="2"/>
                    </a:lnTo>
                    <a:lnTo>
                      <a:pt x="4" y="10"/>
                    </a:lnTo>
                    <a:lnTo>
                      <a:pt x="4" y="10"/>
                    </a:lnTo>
                    <a:lnTo>
                      <a:pt x="2"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7" name="Freeform 654"/>
              <p:cNvSpPr>
                <a:spLocks/>
              </p:cNvSpPr>
              <p:nvPr/>
            </p:nvSpPr>
            <p:spPr bwMode="auto">
              <a:xfrm>
                <a:off x="5148263" y="2678113"/>
                <a:ext cx="6350" cy="15875"/>
              </a:xfrm>
              <a:custGeom>
                <a:avLst/>
                <a:gdLst>
                  <a:gd name="T0" fmla="*/ 2 w 4"/>
                  <a:gd name="T1" fmla="*/ 10 h 10"/>
                  <a:gd name="T2" fmla="*/ 2 w 4"/>
                  <a:gd name="T3" fmla="*/ 10 h 10"/>
                  <a:gd name="T4" fmla="*/ 0 w 4"/>
                  <a:gd name="T5" fmla="*/ 8 h 10"/>
                  <a:gd name="T6" fmla="*/ 0 w 4"/>
                  <a:gd name="T7" fmla="*/ 2 h 10"/>
                  <a:gd name="T8" fmla="*/ 0 w 4"/>
                  <a:gd name="T9" fmla="*/ 0 h 10"/>
                  <a:gd name="T10" fmla="*/ 2 w 4"/>
                  <a:gd name="T11" fmla="*/ 0 h 10"/>
                  <a:gd name="T12" fmla="*/ 2 w 4"/>
                  <a:gd name="T13" fmla="*/ 0 h 10"/>
                  <a:gd name="T14" fmla="*/ 4 w 4"/>
                  <a:gd name="T15" fmla="*/ 2 h 10"/>
                  <a:gd name="T16" fmla="*/ 4 w 4"/>
                  <a:gd name="T17" fmla="*/ 8 h 10"/>
                  <a:gd name="T18" fmla="*/ 2 w 4"/>
                  <a:gd name="T19" fmla="*/ 8 h 10"/>
                  <a:gd name="T20" fmla="*/ 2 w 4"/>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0">
                    <a:moveTo>
                      <a:pt x="2" y="10"/>
                    </a:moveTo>
                    <a:lnTo>
                      <a:pt x="2" y="10"/>
                    </a:lnTo>
                    <a:lnTo>
                      <a:pt x="0" y="8"/>
                    </a:lnTo>
                    <a:lnTo>
                      <a:pt x="0" y="2"/>
                    </a:lnTo>
                    <a:lnTo>
                      <a:pt x="0" y="0"/>
                    </a:lnTo>
                    <a:lnTo>
                      <a:pt x="2" y="0"/>
                    </a:lnTo>
                    <a:lnTo>
                      <a:pt x="2" y="0"/>
                    </a:lnTo>
                    <a:lnTo>
                      <a:pt x="4" y="2"/>
                    </a:lnTo>
                    <a:lnTo>
                      <a:pt x="4" y="8"/>
                    </a:lnTo>
                    <a:lnTo>
                      <a:pt x="2" y="8"/>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8" name="Freeform 655"/>
              <p:cNvSpPr>
                <a:spLocks/>
              </p:cNvSpPr>
              <p:nvPr/>
            </p:nvSpPr>
            <p:spPr bwMode="auto">
              <a:xfrm>
                <a:off x="5135563" y="2681288"/>
                <a:ext cx="6350" cy="12700"/>
              </a:xfrm>
              <a:custGeom>
                <a:avLst/>
                <a:gdLst>
                  <a:gd name="T0" fmla="*/ 2 w 4"/>
                  <a:gd name="T1" fmla="*/ 8 h 8"/>
                  <a:gd name="T2" fmla="*/ 0 w 4"/>
                  <a:gd name="T3" fmla="*/ 6 h 8"/>
                  <a:gd name="T4" fmla="*/ 2 w 4"/>
                  <a:gd name="T5" fmla="*/ 4 h 8"/>
                  <a:gd name="T6" fmla="*/ 2 w 4"/>
                  <a:gd name="T7" fmla="*/ 4 h 8"/>
                  <a:gd name="T8" fmla="*/ 2 w 4"/>
                  <a:gd name="T9" fmla="*/ 2 h 8"/>
                  <a:gd name="T10" fmla="*/ 2 w 4"/>
                  <a:gd name="T11" fmla="*/ 0 h 8"/>
                  <a:gd name="T12" fmla="*/ 4 w 4"/>
                  <a:gd name="T13" fmla="*/ 0 h 8"/>
                  <a:gd name="T14" fmla="*/ 4 w 4"/>
                  <a:gd name="T15" fmla="*/ 0 h 8"/>
                  <a:gd name="T16" fmla="*/ 4 w 4"/>
                  <a:gd name="T17" fmla="*/ 0 h 8"/>
                  <a:gd name="T18" fmla="*/ 4 w 4"/>
                  <a:gd name="T19" fmla="*/ 4 h 8"/>
                  <a:gd name="T20" fmla="*/ 4 w 4"/>
                  <a:gd name="T21" fmla="*/ 6 h 8"/>
                  <a:gd name="T22" fmla="*/ 2 w 4"/>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2" y="8"/>
                    </a:moveTo>
                    <a:lnTo>
                      <a:pt x="0" y="6"/>
                    </a:lnTo>
                    <a:lnTo>
                      <a:pt x="2" y="4"/>
                    </a:lnTo>
                    <a:lnTo>
                      <a:pt x="2" y="4"/>
                    </a:lnTo>
                    <a:lnTo>
                      <a:pt x="2" y="2"/>
                    </a:lnTo>
                    <a:lnTo>
                      <a:pt x="2" y="0"/>
                    </a:lnTo>
                    <a:lnTo>
                      <a:pt x="4" y="0"/>
                    </a:lnTo>
                    <a:lnTo>
                      <a:pt x="4" y="0"/>
                    </a:lnTo>
                    <a:lnTo>
                      <a:pt x="4" y="0"/>
                    </a:lnTo>
                    <a:lnTo>
                      <a:pt x="4" y="4"/>
                    </a:lnTo>
                    <a:lnTo>
                      <a:pt x="4" y="6"/>
                    </a:lnTo>
                    <a:lnTo>
                      <a:pt x="2"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49" name="Freeform 656"/>
              <p:cNvSpPr>
                <a:spLocks/>
              </p:cNvSpPr>
              <p:nvPr/>
            </p:nvSpPr>
            <p:spPr bwMode="auto">
              <a:xfrm>
                <a:off x="5126038" y="2681288"/>
                <a:ext cx="3175" cy="6350"/>
              </a:xfrm>
              <a:custGeom>
                <a:avLst/>
                <a:gdLst>
                  <a:gd name="T0" fmla="*/ 0 w 2"/>
                  <a:gd name="T1" fmla="*/ 4 h 4"/>
                  <a:gd name="T2" fmla="*/ 0 w 2"/>
                  <a:gd name="T3" fmla="*/ 4 h 4"/>
                  <a:gd name="T4" fmla="*/ 0 w 2"/>
                  <a:gd name="T5" fmla="*/ 2 h 4"/>
                  <a:gd name="T6" fmla="*/ 0 w 2"/>
                  <a:gd name="T7" fmla="*/ 2 h 4"/>
                  <a:gd name="T8" fmla="*/ 0 w 2"/>
                  <a:gd name="T9" fmla="*/ 0 h 4"/>
                  <a:gd name="T10" fmla="*/ 0 w 2"/>
                  <a:gd name="T11" fmla="*/ 0 h 4"/>
                  <a:gd name="T12" fmla="*/ 2 w 2"/>
                  <a:gd name="T13" fmla="*/ 2 h 4"/>
                  <a:gd name="T14" fmla="*/ 2 w 2"/>
                  <a:gd name="T15" fmla="*/ 2 h 4"/>
                  <a:gd name="T16" fmla="*/ 2 w 2"/>
                  <a:gd name="T17" fmla="*/ 4 h 4"/>
                  <a:gd name="T18" fmla="*/ 0 w 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4"/>
                    </a:moveTo>
                    <a:lnTo>
                      <a:pt x="0" y="4"/>
                    </a:lnTo>
                    <a:lnTo>
                      <a:pt x="0" y="2"/>
                    </a:lnTo>
                    <a:lnTo>
                      <a:pt x="0" y="2"/>
                    </a:lnTo>
                    <a:lnTo>
                      <a:pt x="0" y="0"/>
                    </a:lnTo>
                    <a:lnTo>
                      <a:pt x="0" y="0"/>
                    </a:lnTo>
                    <a:lnTo>
                      <a:pt x="2" y="2"/>
                    </a:lnTo>
                    <a:lnTo>
                      <a:pt x="2" y="2"/>
                    </a:lnTo>
                    <a:lnTo>
                      <a:pt x="2" y="4"/>
                    </a:lnTo>
                    <a:lnTo>
                      <a:pt x="0" y="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0" name="Freeform 657"/>
              <p:cNvSpPr>
                <a:spLocks/>
              </p:cNvSpPr>
              <p:nvPr/>
            </p:nvSpPr>
            <p:spPr bwMode="auto">
              <a:xfrm>
                <a:off x="5049838" y="2700338"/>
                <a:ext cx="6350" cy="19050"/>
              </a:xfrm>
              <a:custGeom>
                <a:avLst/>
                <a:gdLst>
                  <a:gd name="T0" fmla="*/ 4 w 4"/>
                  <a:gd name="T1" fmla="*/ 2 h 12"/>
                  <a:gd name="T2" fmla="*/ 4 w 4"/>
                  <a:gd name="T3" fmla="*/ 2 h 12"/>
                  <a:gd name="T4" fmla="*/ 4 w 4"/>
                  <a:gd name="T5" fmla="*/ 6 h 12"/>
                  <a:gd name="T6" fmla="*/ 2 w 4"/>
                  <a:gd name="T7" fmla="*/ 12 h 12"/>
                  <a:gd name="T8" fmla="*/ 2 w 4"/>
                  <a:gd name="T9" fmla="*/ 12 h 12"/>
                  <a:gd name="T10" fmla="*/ 0 w 4"/>
                  <a:gd name="T11" fmla="*/ 12 h 12"/>
                  <a:gd name="T12" fmla="*/ 0 w 4"/>
                  <a:gd name="T13" fmla="*/ 10 h 12"/>
                  <a:gd name="T14" fmla="*/ 0 w 4"/>
                  <a:gd name="T15" fmla="*/ 10 h 12"/>
                  <a:gd name="T16" fmla="*/ 2 w 4"/>
                  <a:gd name="T17" fmla="*/ 2 h 12"/>
                  <a:gd name="T18" fmla="*/ 2 w 4"/>
                  <a:gd name="T19" fmla="*/ 0 h 12"/>
                  <a:gd name="T20" fmla="*/ 4 w 4"/>
                  <a:gd name="T21" fmla="*/ 0 h 12"/>
                  <a:gd name="T22" fmla="*/ 4 w 4"/>
                  <a:gd name="T23" fmla="*/ 0 h 12"/>
                  <a:gd name="T24" fmla="*/ 4 w 4"/>
                  <a:gd name="T25" fmla="*/ 2 h 12"/>
                  <a:gd name="T26" fmla="*/ 4 w 4"/>
                  <a:gd name="T2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2">
                    <a:moveTo>
                      <a:pt x="4" y="2"/>
                    </a:moveTo>
                    <a:lnTo>
                      <a:pt x="4" y="2"/>
                    </a:lnTo>
                    <a:lnTo>
                      <a:pt x="4" y="6"/>
                    </a:lnTo>
                    <a:lnTo>
                      <a:pt x="2" y="12"/>
                    </a:lnTo>
                    <a:lnTo>
                      <a:pt x="2" y="12"/>
                    </a:lnTo>
                    <a:lnTo>
                      <a:pt x="0" y="12"/>
                    </a:lnTo>
                    <a:lnTo>
                      <a:pt x="0" y="10"/>
                    </a:lnTo>
                    <a:lnTo>
                      <a:pt x="0" y="10"/>
                    </a:lnTo>
                    <a:lnTo>
                      <a:pt x="2" y="2"/>
                    </a:lnTo>
                    <a:lnTo>
                      <a:pt x="2" y="0"/>
                    </a:lnTo>
                    <a:lnTo>
                      <a:pt x="4" y="0"/>
                    </a:lnTo>
                    <a:lnTo>
                      <a:pt x="4" y="0"/>
                    </a:lnTo>
                    <a:lnTo>
                      <a:pt x="4" y="2"/>
                    </a:lnTo>
                    <a:lnTo>
                      <a:pt x="4"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1" name="Freeform 658"/>
              <p:cNvSpPr>
                <a:spLocks/>
              </p:cNvSpPr>
              <p:nvPr/>
            </p:nvSpPr>
            <p:spPr bwMode="auto">
              <a:xfrm>
                <a:off x="5040313" y="2700338"/>
                <a:ext cx="6350" cy="19050"/>
              </a:xfrm>
              <a:custGeom>
                <a:avLst/>
                <a:gdLst>
                  <a:gd name="T0" fmla="*/ 2 w 4"/>
                  <a:gd name="T1" fmla="*/ 12 h 12"/>
                  <a:gd name="T2" fmla="*/ 0 w 4"/>
                  <a:gd name="T3" fmla="*/ 12 h 12"/>
                  <a:gd name="T4" fmla="*/ 0 w 4"/>
                  <a:gd name="T5" fmla="*/ 10 h 12"/>
                  <a:gd name="T6" fmla="*/ 0 w 4"/>
                  <a:gd name="T7" fmla="*/ 10 h 12"/>
                  <a:gd name="T8" fmla="*/ 0 w 4"/>
                  <a:gd name="T9" fmla="*/ 6 h 12"/>
                  <a:gd name="T10" fmla="*/ 0 w 4"/>
                  <a:gd name="T11" fmla="*/ 2 h 12"/>
                  <a:gd name="T12" fmla="*/ 0 w 4"/>
                  <a:gd name="T13" fmla="*/ 2 h 12"/>
                  <a:gd name="T14" fmla="*/ 2 w 4"/>
                  <a:gd name="T15" fmla="*/ 0 h 12"/>
                  <a:gd name="T16" fmla="*/ 4 w 4"/>
                  <a:gd name="T17" fmla="*/ 2 h 12"/>
                  <a:gd name="T18" fmla="*/ 4 w 4"/>
                  <a:gd name="T19" fmla="*/ 2 h 12"/>
                  <a:gd name="T20" fmla="*/ 4 w 4"/>
                  <a:gd name="T21" fmla="*/ 6 h 12"/>
                  <a:gd name="T22" fmla="*/ 2 w 4"/>
                  <a:gd name="T23" fmla="*/ 12 h 12"/>
                  <a:gd name="T24" fmla="*/ 2 w 4"/>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12">
                    <a:moveTo>
                      <a:pt x="2" y="12"/>
                    </a:moveTo>
                    <a:lnTo>
                      <a:pt x="0" y="12"/>
                    </a:lnTo>
                    <a:lnTo>
                      <a:pt x="0" y="10"/>
                    </a:lnTo>
                    <a:lnTo>
                      <a:pt x="0" y="10"/>
                    </a:lnTo>
                    <a:lnTo>
                      <a:pt x="0" y="6"/>
                    </a:lnTo>
                    <a:lnTo>
                      <a:pt x="0" y="2"/>
                    </a:lnTo>
                    <a:lnTo>
                      <a:pt x="0" y="2"/>
                    </a:lnTo>
                    <a:lnTo>
                      <a:pt x="2" y="0"/>
                    </a:lnTo>
                    <a:lnTo>
                      <a:pt x="4" y="2"/>
                    </a:lnTo>
                    <a:lnTo>
                      <a:pt x="4" y="2"/>
                    </a:lnTo>
                    <a:lnTo>
                      <a:pt x="4" y="6"/>
                    </a:lnTo>
                    <a:lnTo>
                      <a:pt x="2" y="12"/>
                    </a:lnTo>
                    <a:lnTo>
                      <a:pt x="2"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2" name="Freeform 659"/>
              <p:cNvSpPr>
                <a:spLocks/>
              </p:cNvSpPr>
              <p:nvPr/>
            </p:nvSpPr>
            <p:spPr bwMode="auto">
              <a:xfrm>
                <a:off x="5027613" y="2703513"/>
                <a:ext cx="6350" cy="15875"/>
              </a:xfrm>
              <a:custGeom>
                <a:avLst/>
                <a:gdLst>
                  <a:gd name="T0" fmla="*/ 2 w 4"/>
                  <a:gd name="T1" fmla="*/ 10 h 10"/>
                  <a:gd name="T2" fmla="*/ 2 w 4"/>
                  <a:gd name="T3" fmla="*/ 10 h 10"/>
                  <a:gd name="T4" fmla="*/ 0 w 4"/>
                  <a:gd name="T5" fmla="*/ 8 h 10"/>
                  <a:gd name="T6" fmla="*/ 0 w 4"/>
                  <a:gd name="T7" fmla="*/ 8 h 10"/>
                  <a:gd name="T8" fmla="*/ 2 w 4"/>
                  <a:gd name="T9" fmla="*/ 2 h 10"/>
                  <a:gd name="T10" fmla="*/ 2 w 4"/>
                  <a:gd name="T11" fmla="*/ 0 h 10"/>
                  <a:gd name="T12" fmla="*/ 4 w 4"/>
                  <a:gd name="T13" fmla="*/ 0 h 10"/>
                  <a:gd name="T14" fmla="*/ 4 w 4"/>
                  <a:gd name="T15" fmla="*/ 0 h 10"/>
                  <a:gd name="T16" fmla="*/ 4 w 4"/>
                  <a:gd name="T17" fmla="*/ 2 h 10"/>
                  <a:gd name="T18" fmla="*/ 4 w 4"/>
                  <a:gd name="T19" fmla="*/ 2 h 10"/>
                  <a:gd name="T20" fmla="*/ 4 w 4"/>
                  <a:gd name="T21" fmla="*/ 10 h 10"/>
                  <a:gd name="T22" fmla="*/ 4 w 4"/>
                  <a:gd name="T23" fmla="*/ 10 h 10"/>
                  <a:gd name="T24" fmla="*/ 2 w 4"/>
                  <a:gd name="T25" fmla="*/ 10 h 10"/>
                  <a:gd name="T26" fmla="*/ 2 w 4"/>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0">
                    <a:moveTo>
                      <a:pt x="2" y="10"/>
                    </a:moveTo>
                    <a:lnTo>
                      <a:pt x="2" y="10"/>
                    </a:lnTo>
                    <a:lnTo>
                      <a:pt x="0" y="8"/>
                    </a:lnTo>
                    <a:lnTo>
                      <a:pt x="0" y="8"/>
                    </a:lnTo>
                    <a:lnTo>
                      <a:pt x="2" y="2"/>
                    </a:lnTo>
                    <a:lnTo>
                      <a:pt x="2" y="0"/>
                    </a:lnTo>
                    <a:lnTo>
                      <a:pt x="4" y="0"/>
                    </a:lnTo>
                    <a:lnTo>
                      <a:pt x="4" y="0"/>
                    </a:lnTo>
                    <a:lnTo>
                      <a:pt x="4" y="2"/>
                    </a:lnTo>
                    <a:lnTo>
                      <a:pt x="4" y="2"/>
                    </a:lnTo>
                    <a:lnTo>
                      <a:pt x="4" y="10"/>
                    </a:lnTo>
                    <a:lnTo>
                      <a:pt x="4" y="10"/>
                    </a:lnTo>
                    <a:lnTo>
                      <a:pt x="2" y="10"/>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3" name="Freeform 660"/>
              <p:cNvSpPr>
                <a:spLocks/>
              </p:cNvSpPr>
              <p:nvPr/>
            </p:nvSpPr>
            <p:spPr bwMode="auto">
              <a:xfrm>
                <a:off x="5021263" y="2706688"/>
                <a:ext cx="6350" cy="15875"/>
              </a:xfrm>
              <a:custGeom>
                <a:avLst/>
                <a:gdLst>
                  <a:gd name="T0" fmla="*/ 2 w 4"/>
                  <a:gd name="T1" fmla="*/ 10 h 10"/>
                  <a:gd name="T2" fmla="*/ 0 w 4"/>
                  <a:gd name="T3" fmla="*/ 10 h 10"/>
                  <a:gd name="T4" fmla="*/ 0 w 4"/>
                  <a:gd name="T5" fmla="*/ 10 h 10"/>
                  <a:gd name="T6" fmla="*/ 0 w 4"/>
                  <a:gd name="T7" fmla="*/ 10 h 10"/>
                  <a:gd name="T8" fmla="*/ 0 w 4"/>
                  <a:gd name="T9" fmla="*/ 2 h 10"/>
                  <a:gd name="T10" fmla="*/ 0 w 4"/>
                  <a:gd name="T11" fmla="*/ 0 h 10"/>
                  <a:gd name="T12" fmla="*/ 0 w 4"/>
                  <a:gd name="T13" fmla="*/ 0 h 10"/>
                  <a:gd name="T14" fmla="*/ 2 w 4"/>
                  <a:gd name="T15" fmla="*/ 0 h 10"/>
                  <a:gd name="T16" fmla="*/ 4 w 4"/>
                  <a:gd name="T17" fmla="*/ 2 h 10"/>
                  <a:gd name="T18" fmla="*/ 4 w 4"/>
                  <a:gd name="T19" fmla="*/ 2 h 10"/>
                  <a:gd name="T20" fmla="*/ 4 w 4"/>
                  <a:gd name="T21" fmla="*/ 10 h 10"/>
                  <a:gd name="T22" fmla="*/ 4 w 4"/>
                  <a:gd name="T23" fmla="*/ 10 h 10"/>
                  <a:gd name="T24" fmla="*/ 2 w 4"/>
                  <a:gd name="T25" fmla="*/ 10 h 10"/>
                  <a:gd name="T26" fmla="*/ 2 w 4"/>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0">
                    <a:moveTo>
                      <a:pt x="2" y="10"/>
                    </a:moveTo>
                    <a:lnTo>
                      <a:pt x="0" y="10"/>
                    </a:lnTo>
                    <a:lnTo>
                      <a:pt x="0" y="10"/>
                    </a:lnTo>
                    <a:lnTo>
                      <a:pt x="0" y="10"/>
                    </a:lnTo>
                    <a:lnTo>
                      <a:pt x="0" y="2"/>
                    </a:lnTo>
                    <a:lnTo>
                      <a:pt x="0" y="0"/>
                    </a:lnTo>
                    <a:lnTo>
                      <a:pt x="0" y="0"/>
                    </a:lnTo>
                    <a:lnTo>
                      <a:pt x="2" y="0"/>
                    </a:lnTo>
                    <a:lnTo>
                      <a:pt x="4" y="2"/>
                    </a:lnTo>
                    <a:lnTo>
                      <a:pt x="4" y="2"/>
                    </a:lnTo>
                    <a:lnTo>
                      <a:pt x="4" y="10"/>
                    </a:lnTo>
                    <a:lnTo>
                      <a:pt x="4" y="10"/>
                    </a:lnTo>
                    <a:lnTo>
                      <a:pt x="2" y="10"/>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4" name="Freeform 661"/>
              <p:cNvSpPr>
                <a:spLocks/>
              </p:cNvSpPr>
              <p:nvPr/>
            </p:nvSpPr>
            <p:spPr bwMode="auto">
              <a:xfrm>
                <a:off x="5011738" y="2709863"/>
                <a:ext cx="3175" cy="15875"/>
              </a:xfrm>
              <a:custGeom>
                <a:avLst/>
                <a:gdLst>
                  <a:gd name="T0" fmla="*/ 2 w 2"/>
                  <a:gd name="T1" fmla="*/ 10 h 10"/>
                  <a:gd name="T2" fmla="*/ 0 w 2"/>
                  <a:gd name="T3" fmla="*/ 10 h 10"/>
                  <a:gd name="T4" fmla="*/ 0 w 2"/>
                  <a:gd name="T5" fmla="*/ 8 h 10"/>
                  <a:gd name="T6" fmla="*/ 0 w 2"/>
                  <a:gd name="T7" fmla="*/ 8 h 10"/>
                  <a:gd name="T8" fmla="*/ 0 w 2"/>
                  <a:gd name="T9" fmla="*/ 2 h 10"/>
                  <a:gd name="T10" fmla="*/ 0 w 2"/>
                  <a:gd name="T11" fmla="*/ 0 h 10"/>
                  <a:gd name="T12" fmla="*/ 2 w 2"/>
                  <a:gd name="T13" fmla="*/ 0 h 10"/>
                  <a:gd name="T14" fmla="*/ 2 w 2"/>
                  <a:gd name="T15" fmla="*/ 0 h 10"/>
                  <a:gd name="T16" fmla="*/ 2 w 2"/>
                  <a:gd name="T17" fmla="*/ 0 h 10"/>
                  <a:gd name="T18" fmla="*/ 2 w 2"/>
                  <a:gd name="T19" fmla="*/ 0 h 10"/>
                  <a:gd name="T20" fmla="*/ 2 w 2"/>
                  <a:gd name="T21" fmla="*/ 10 h 10"/>
                  <a:gd name="T22" fmla="*/ 2 w 2"/>
                  <a:gd name="T23" fmla="*/ 10 h 10"/>
                  <a:gd name="T24" fmla="*/ 2 w 2"/>
                  <a:gd name="T25" fmla="*/ 10 h 10"/>
                  <a:gd name="T26" fmla="*/ 2 w 2"/>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0">
                    <a:moveTo>
                      <a:pt x="2" y="10"/>
                    </a:moveTo>
                    <a:lnTo>
                      <a:pt x="0" y="10"/>
                    </a:lnTo>
                    <a:lnTo>
                      <a:pt x="0" y="8"/>
                    </a:lnTo>
                    <a:lnTo>
                      <a:pt x="0" y="8"/>
                    </a:lnTo>
                    <a:lnTo>
                      <a:pt x="0" y="2"/>
                    </a:lnTo>
                    <a:lnTo>
                      <a:pt x="0" y="0"/>
                    </a:lnTo>
                    <a:lnTo>
                      <a:pt x="2" y="0"/>
                    </a:lnTo>
                    <a:lnTo>
                      <a:pt x="2" y="0"/>
                    </a:lnTo>
                    <a:lnTo>
                      <a:pt x="2" y="0"/>
                    </a:lnTo>
                    <a:lnTo>
                      <a:pt x="2" y="0"/>
                    </a:lnTo>
                    <a:lnTo>
                      <a:pt x="2" y="10"/>
                    </a:lnTo>
                    <a:lnTo>
                      <a:pt x="2" y="10"/>
                    </a:lnTo>
                    <a:lnTo>
                      <a:pt x="2" y="10"/>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5" name="Freeform 662"/>
              <p:cNvSpPr>
                <a:spLocks/>
              </p:cNvSpPr>
              <p:nvPr/>
            </p:nvSpPr>
            <p:spPr bwMode="auto">
              <a:xfrm>
                <a:off x="4999038" y="2713038"/>
                <a:ext cx="6350" cy="15875"/>
              </a:xfrm>
              <a:custGeom>
                <a:avLst/>
                <a:gdLst>
                  <a:gd name="T0" fmla="*/ 2 w 4"/>
                  <a:gd name="T1" fmla="*/ 10 h 10"/>
                  <a:gd name="T2" fmla="*/ 2 w 4"/>
                  <a:gd name="T3" fmla="*/ 10 h 10"/>
                  <a:gd name="T4" fmla="*/ 0 w 4"/>
                  <a:gd name="T5" fmla="*/ 8 h 10"/>
                  <a:gd name="T6" fmla="*/ 0 w 4"/>
                  <a:gd name="T7" fmla="*/ 8 h 10"/>
                  <a:gd name="T8" fmla="*/ 2 w 4"/>
                  <a:gd name="T9" fmla="*/ 2 h 10"/>
                  <a:gd name="T10" fmla="*/ 2 w 4"/>
                  <a:gd name="T11" fmla="*/ 0 h 10"/>
                  <a:gd name="T12" fmla="*/ 2 w 4"/>
                  <a:gd name="T13" fmla="*/ 0 h 10"/>
                  <a:gd name="T14" fmla="*/ 2 w 4"/>
                  <a:gd name="T15" fmla="*/ 0 h 10"/>
                  <a:gd name="T16" fmla="*/ 4 w 4"/>
                  <a:gd name="T17" fmla="*/ 2 h 10"/>
                  <a:gd name="T18" fmla="*/ 4 w 4"/>
                  <a:gd name="T19" fmla="*/ 2 h 10"/>
                  <a:gd name="T20" fmla="*/ 4 w 4"/>
                  <a:gd name="T21" fmla="*/ 10 h 10"/>
                  <a:gd name="T22" fmla="*/ 4 w 4"/>
                  <a:gd name="T23" fmla="*/ 10 h 10"/>
                  <a:gd name="T24" fmla="*/ 2 w 4"/>
                  <a:gd name="T25" fmla="*/ 10 h 10"/>
                  <a:gd name="T26" fmla="*/ 2 w 4"/>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0">
                    <a:moveTo>
                      <a:pt x="2" y="10"/>
                    </a:moveTo>
                    <a:lnTo>
                      <a:pt x="2" y="10"/>
                    </a:lnTo>
                    <a:lnTo>
                      <a:pt x="0" y="8"/>
                    </a:lnTo>
                    <a:lnTo>
                      <a:pt x="0" y="8"/>
                    </a:lnTo>
                    <a:lnTo>
                      <a:pt x="2" y="2"/>
                    </a:lnTo>
                    <a:lnTo>
                      <a:pt x="2" y="0"/>
                    </a:lnTo>
                    <a:lnTo>
                      <a:pt x="2" y="0"/>
                    </a:lnTo>
                    <a:lnTo>
                      <a:pt x="2" y="0"/>
                    </a:lnTo>
                    <a:lnTo>
                      <a:pt x="4" y="2"/>
                    </a:lnTo>
                    <a:lnTo>
                      <a:pt x="4" y="2"/>
                    </a:lnTo>
                    <a:lnTo>
                      <a:pt x="4" y="10"/>
                    </a:lnTo>
                    <a:lnTo>
                      <a:pt x="4" y="10"/>
                    </a:lnTo>
                    <a:lnTo>
                      <a:pt x="2" y="10"/>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6" name="Freeform 663"/>
              <p:cNvSpPr>
                <a:spLocks/>
              </p:cNvSpPr>
              <p:nvPr/>
            </p:nvSpPr>
            <p:spPr bwMode="auto">
              <a:xfrm>
                <a:off x="4986338" y="2716213"/>
                <a:ext cx="9525" cy="15875"/>
              </a:xfrm>
              <a:custGeom>
                <a:avLst/>
                <a:gdLst>
                  <a:gd name="T0" fmla="*/ 2 w 6"/>
                  <a:gd name="T1" fmla="*/ 10 h 10"/>
                  <a:gd name="T2" fmla="*/ 0 w 6"/>
                  <a:gd name="T3" fmla="*/ 8 h 10"/>
                  <a:gd name="T4" fmla="*/ 0 w 6"/>
                  <a:gd name="T5" fmla="*/ 6 h 10"/>
                  <a:gd name="T6" fmla="*/ 0 w 6"/>
                  <a:gd name="T7" fmla="*/ 6 h 10"/>
                  <a:gd name="T8" fmla="*/ 2 w 6"/>
                  <a:gd name="T9" fmla="*/ 2 h 10"/>
                  <a:gd name="T10" fmla="*/ 2 w 6"/>
                  <a:gd name="T11" fmla="*/ 2 h 10"/>
                  <a:gd name="T12" fmla="*/ 4 w 6"/>
                  <a:gd name="T13" fmla="*/ 0 h 10"/>
                  <a:gd name="T14" fmla="*/ 4 w 6"/>
                  <a:gd name="T15" fmla="*/ 0 h 10"/>
                  <a:gd name="T16" fmla="*/ 6 w 6"/>
                  <a:gd name="T17" fmla="*/ 2 h 10"/>
                  <a:gd name="T18" fmla="*/ 6 w 6"/>
                  <a:gd name="T19" fmla="*/ 2 h 10"/>
                  <a:gd name="T20" fmla="*/ 4 w 6"/>
                  <a:gd name="T21" fmla="*/ 8 h 10"/>
                  <a:gd name="T22" fmla="*/ 2 w 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2" y="10"/>
                    </a:moveTo>
                    <a:lnTo>
                      <a:pt x="0" y="8"/>
                    </a:lnTo>
                    <a:lnTo>
                      <a:pt x="0" y="6"/>
                    </a:lnTo>
                    <a:lnTo>
                      <a:pt x="0" y="6"/>
                    </a:lnTo>
                    <a:lnTo>
                      <a:pt x="2" y="2"/>
                    </a:lnTo>
                    <a:lnTo>
                      <a:pt x="2" y="2"/>
                    </a:lnTo>
                    <a:lnTo>
                      <a:pt x="4" y="0"/>
                    </a:lnTo>
                    <a:lnTo>
                      <a:pt x="4" y="0"/>
                    </a:lnTo>
                    <a:lnTo>
                      <a:pt x="6" y="2"/>
                    </a:lnTo>
                    <a:lnTo>
                      <a:pt x="6" y="2"/>
                    </a:lnTo>
                    <a:lnTo>
                      <a:pt x="4" y="8"/>
                    </a:lnTo>
                    <a:lnTo>
                      <a:pt x="2"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7" name="Freeform 664"/>
              <p:cNvSpPr>
                <a:spLocks/>
              </p:cNvSpPr>
              <p:nvPr/>
            </p:nvSpPr>
            <p:spPr bwMode="auto">
              <a:xfrm>
                <a:off x="4976813" y="2716213"/>
                <a:ext cx="6350" cy="9525"/>
              </a:xfrm>
              <a:custGeom>
                <a:avLst/>
                <a:gdLst>
                  <a:gd name="T0" fmla="*/ 2 w 4"/>
                  <a:gd name="T1" fmla="*/ 6 h 6"/>
                  <a:gd name="T2" fmla="*/ 2 w 4"/>
                  <a:gd name="T3" fmla="*/ 6 h 6"/>
                  <a:gd name="T4" fmla="*/ 0 w 4"/>
                  <a:gd name="T5" fmla="*/ 6 h 6"/>
                  <a:gd name="T6" fmla="*/ 0 w 4"/>
                  <a:gd name="T7" fmla="*/ 2 h 6"/>
                  <a:gd name="T8" fmla="*/ 0 w 4"/>
                  <a:gd name="T9" fmla="*/ 0 h 6"/>
                  <a:gd name="T10" fmla="*/ 2 w 4"/>
                  <a:gd name="T11" fmla="*/ 0 h 6"/>
                  <a:gd name="T12" fmla="*/ 2 w 4"/>
                  <a:gd name="T13" fmla="*/ 0 h 6"/>
                  <a:gd name="T14" fmla="*/ 2 w 4"/>
                  <a:gd name="T15" fmla="*/ 2 h 6"/>
                  <a:gd name="T16" fmla="*/ 4 w 4"/>
                  <a:gd name="T17" fmla="*/ 4 h 6"/>
                  <a:gd name="T18" fmla="*/ 2 w 4"/>
                  <a:gd name="T19" fmla="*/ 6 h 6"/>
                  <a:gd name="T20" fmla="*/ 2 w 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2" y="6"/>
                    </a:moveTo>
                    <a:lnTo>
                      <a:pt x="2" y="6"/>
                    </a:lnTo>
                    <a:lnTo>
                      <a:pt x="0" y="6"/>
                    </a:lnTo>
                    <a:lnTo>
                      <a:pt x="0" y="2"/>
                    </a:lnTo>
                    <a:lnTo>
                      <a:pt x="0" y="0"/>
                    </a:lnTo>
                    <a:lnTo>
                      <a:pt x="2" y="0"/>
                    </a:lnTo>
                    <a:lnTo>
                      <a:pt x="2" y="0"/>
                    </a:lnTo>
                    <a:lnTo>
                      <a:pt x="2" y="2"/>
                    </a:lnTo>
                    <a:lnTo>
                      <a:pt x="4" y="4"/>
                    </a:lnTo>
                    <a:lnTo>
                      <a:pt x="2" y="6"/>
                    </a:lnTo>
                    <a:lnTo>
                      <a:pt x="2" y="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8" name="Freeform 665"/>
              <p:cNvSpPr>
                <a:spLocks/>
              </p:cNvSpPr>
              <p:nvPr/>
            </p:nvSpPr>
            <p:spPr bwMode="auto">
              <a:xfrm>
                <a:off x="5173663" y="2627313"/>
                <a:ext cx="9525" cy="9525"/>
              </a:xfrm>
              <a:custGeom>
                <a:avLst/>
                <a:gdLst>
                  <a:gd name="T0" fmla="*/ 6 w 6"/>
                  <a:gd name="T1" fmla="*/ 2 h 6"/>
                  <a:gd name="T2" fmla="*/ 6 w 6"/>
                  <a:gd name="T3" fmla="*/ 2 h 6"/>
                  <a:gd name="T4" fmla="*/ 4 w 6"/>
                  <a:gd name="T5" fmla="*/ 4 h 6"/>
                  <a:gd name="T6" fmla="*/ 2 w 6"/>
                  <a:gd name="T7" fmla="*/ 6 h 6"/>
                  <a:gd name="T8" fmla="*/ 2 w 6"/>
                  <a:gd name="T9" fmla="*/ 6 h 6"/>
                  <a:gd name="T10" fmla="*/ 2 w 6"/>
                  <a:gd name="T11" fmla="*/ 6 h 6"/>
                  <a:gd name="T12" fmla="*/ 0 w 6"/>
                  <a:gd name="T13" fmla="*/ 4 h 6"/>
                  <a:gd name="T14" fmla="*/ 0 w 6"/>
                  <a:gd name="T15" fmla="*/ 4 h 6"/>
                  <a:gd name="T16" fmla="*/ 0 w 6"/>
                  <a:gd name="T17" fmla="*/ 2 h 6"/>
                  <a:gd name="T18" fmla="*/ 0 w 6"/>
                  <a:gd name="T19" fmla="*/ 2 h 6"/>
                  <a:gd name="T20" fmla="*/ 4 w 6"/>
                  <a:gd name="T21" fmla="*/ 0 h 6"/>
                  <a:gd name="T22" fmla="*/ 4 w 6"/>
                  <a:gd name="T23" fmla="*/ 0 h 6"/>
                  <a:gd name="T24" fmla="*/ 6 w 6"/>
                  <a:gd name="T25" fmla="*/ 0 h 6"/>
                  <a:gd name="T26" fmla="*/ 6 w 6"/>
                  <a:gd name="T27" fmla="*/ 0 h 6"/>
                  <a:gd name="T28" fmla="*/ 6 w 6"/>
                  <a:gd name="T2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6">
                    <a:moveTo>
                      <a:pt x="6" y="2"/>
                    </a:moveTo>
                    <a:lnTo>
                      <a:pt x="6" y="2"/>
                    </a:lnTo>
                    <a:lnTo>
                      <a:pt x="4" y="4"/>
                    </a:lnTo>
                    <a:lnTo>
                      <a:pt x="2" y="6"/>
                    </a:lnTo>
                    <a:lnTo>
                      <a:pt x="2" y="6"/>
                    </a:lnTo>
                    <a:lnTo>
                      <a:pt x="2" y="6"/>
                    </a:lnTo>
                    <a:lnTo>
                      <a:pt x="0" y="4"/>
                    </a:lnTo>
                    <a:lnTo>
                      <a:pt x="0" y="4"/>
                    </a:lnTo>
                    <a:lnTo>
                      <a:pt x="0" y="2"/>
                    </a:lnTo>
                    <a:lnTo>
                      <a:pt x="0" y="2"/>
                    </a:lnTo>
                    <a:lnTo>
                      <a:pt x="4" y="0"/>
                    </a:lnTo>
                    <a:lnTo>
                      <a:pt x="4" y="0"/>
                    </a:lnTo>
                    <a:lnTo>
                      <a:pt x="6" y="0"/>
                    </a:lnTo>
                    <a:lnTo>
                      <a:pt x="6" y="0"/>
                    </a:lnTo>
                    <a:lnTo>
                      <a:pt x="6"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59" name="Freeform 666"/>
              <p:cNvSpPr>
                <a:spLocks/>
              </p:cNvSpPr>
              <p:nvPr/>
            </p:nvSpPr>
            <p:spPr bwMode="auto">
              <a:xfrm>
                <a:off x="5195888" y="2601913"/>
                <a:ext cx="9525" cy="12700"/>
              </a:xfrm>
              <a:custGeom>
                <a:avLst/>
                <a:gdLst>
                  <a:gd name="T0" fmla="*/ 4 w 6"/>
                  <a:gd name="T1" fmla="*/ 2 h 8"/>
                  <a:gd name="T2" fmla="*/ 4 w 6"/>
                  <a:gd name="T3" fmla="*/ 2 h 8"/>
                  <a:gd name="T4" fmla="*/ 4 w 6"/>
                  <a:gd name="T5" fmla="*/ 0 h 8"/>
                  <a:gd name="T6" fmla="*/ 6 w 6"/>
                  <a:gd name="T7" fmla="*/ 2 h 8"/>
                  <a:gd name="T8" fmla="*/ 6 w 6"/>
                  <a:gd name="T9" fmla="*/ 4 h 8"/>
                  <a:gd name="T10" fmla="*/ 6 w 6"/>
                  <a:gd name="T11" fmla="*/ 4 h 8"/>
                  <a:gd name="T12" fmla="*/ 2 w 6"/>
                  <a:gd name="T13" fmla="*/ 8 h 8"/>
                  <a:gd name="T14" fmla="*/ 0 w 6"/>
                  <a:gd name="T15" fmla="*/ 8 h 8"/>
                  <a:gd name="T16" fmla="*/ 0 w 6"/>
                  <a:gd name="T17" fmla="*/ 6 h 8"/>
                  <a:gd name="T18" fmla="*/ 0 w 6"/>
                  <a:gd name="T19" fmla="*/ 6 h 8"/>
                  <a:gd name="T20" fmla="*/ 0 w 6"/>
                  <a:gd name="T21" fmla="*/ 6 h 8"/>
                  <a:gd name="T22" fmla="*/ 4 w 6"/>
                  <a:gd name="T23" fmla="*/ 2 h 8"/>
                  <a:gd name="T24" fmla="*/ 4 w 6"/>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4" y="2"/>
                    </a:moveTo>
                    <a:lnTo>
                      <a:pt x="4" y="2"/>
                    </a:lnTo>
                    <a:lnTo>
                      <a:pt x="4" y="0"/>
                    </a:lnTo>
                    <a:lnTo>
                      <a:pt x="6" y="2"/>
                    </a:lnTo>
                    <a:lnTo>
                      <a:pt x="6" y="4"/>
                    </a:lnTo>
                    <a:lnTo>
                      <a:pt x="6" y="4"/>
                    </a:lnTo>
                    <a:lnTo>
                      <a:pt x="2" y="8"/>
                    </a:lnTo>
                    <a:lnTo>
                      <a:pt x="0" y="8"/>
                    </a:lnTo>
                    <a:lnTo>
                      <a:pt x="0" y="6"/>
                    </a:lnTo>
                    <a:lnTo>
                      <a:pt x="0" y="6"/>
                    </a:lnTo>
                    <a:lnTo>
                      <a:pt x="0" y="6"/>
                    </a:lnTo>
                    <a:lnTo>
                      <a:pt x="4" y="2"/>
                    </a:lnTo>
                    <a:lnTo>
                      <a:pt x="4"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0" name="Freeform 667"/>
              <p:cNvSpPr>
                <a:spLocks/>
              </p:cNvSpPr>
              <p:nvPr/>
            </p:nvSpPr>
            <p:spPr bwMode="auto">
              <a:xfrm>
                <a:off x="5189538" y="2598738"/>
                <a:ext cx="9525" cy="12700"/>
              </a:xfrm>
              <a:custGeom>
                <a:avLst/>
                <a:gdLst>
                  <a:gd name="T0" fmla="*/ 4 w 6"/>
                  <a:gd name="T1" fmla="*/ 0 h 8"/>
                  <a:gd name="T2" fmla="*/ 4 w 6"/>
                  <a:gd name="T3" fmla="*/ 0 h 8"/>
                  <a:gd name="T4" fmla="*/ 6 w 6"/>
                  <a:gd name="T5" fmla="*/ 0 h 8"/>
                  <a:gd name="T6" fmla="*/ 6 w 6"/>
                  <a:gd name="T7" fmla="*/ 2 h 8"/>
                  <a:gd name="T8" fmla="*/ 6 w 6"/>
                  <a:gd name="T9" fmla="*/ 4 h 8"/>
                  <a:gd name="T10" fmla="*/ 6 w 6"/>
                  <a:gd name="T11" fmla="*/ 4 h 8"/>
                  <a:gd name="T12" fmla="*/ 4 w 6"/>
                  <a:gd name="T13" fmla="*/ 6 h 8"/>
                  <a:gd name="T14" fmla="*/ 4 w 6"/>
                  <a:gd name="T15" fmla="*/ 6 h 8"/>
                  <a:gd name="T16" fmla="*/ 2 w 6"/>
                  <a:gd name="T17" fmla="*/ 8 h 8"/>
                  <a:gd name="T18" fmla="*/ 2 w 6"/>
                  <a:gd name="T19" fmla="*/ 6 h 8"/>
                  <a:gd name="T20" fmla="*/ 0 w 6"/>
                  <a:gd name="T21" fmla="*/ 6 h 8"/>
                  <a:gd name="T22" fmla="*/ 0 w 6"/>
                  <a:gd name="T23" fmla="*/ 6 h 8"/>
                  <a:gd name="T24" fmla="*/ 2 w 6"/>
                  <a:gd name="T25" fmla="*/ 2 h 8"/>
                  <a:gd name="T26" fmla="*/ 4 w 6"/>
                  <a:gd name="T27" fmla="*/ 0 h 8"/>
                  <a:gd name="T28" fmla="*/ 4 w 6"/>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8">
                    <a:moveTo>
                      <a:pt x="4" y="0"/>
                    </a:moveTo>
                    <a:lnTo>
                      <a:pt x="4" y="0"/>
                    </a:lnTo>
                    <a:lnTo>
                      <a:pt x="6" y="0"/>
                    </a:lnTo>
                    <a:lnTo>
                      <a:pt x="6" y="2"/>
                    </a:lnTo>
                    <a:lnTo>
                      <a:pt x="6" y="4"/>
                    </a:lnTo>
                    <a:lnTo>
                      <a:pt x="6" y="4"/>
                    </a:lnTo>
                    <a:lnTo>
                      <a:pt x="4" y="6"/>
                    </a:lnTo>
                    <a:lnTo>
                      <a:pt x="4" y="6"/>
                    </a:lnTo>
                    <a:lnTo>
                      <a:pt x="2" y="8"/>
                    </a:lnTo>
                    <a:lnTo>
                      <a:pt x="2" y="6"/>
                    </a:lnTo>
                    <a:lnTo>
                      <a:pt x="0" y="6"/>
                    </a:lnTo>
                    <a:lnTo>
                      <a:pt x="0" y="6"/>
                    </a:lnTo>
                    <a:lnTo>
                      <a:pt x="2" y="2"/>
                    </a:lnTo>
                    <a:lnTo>
                      <a:pt x="4" y="0"/>
                    </a:lnTo>
                    <a:lnTo>
                      <a:pt x="4"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1" name="Freeform 668"/>
              <p:cNvSpPr>
                <a:spLocks/>
              </p:cNvSpPr>
              <p:nvPr/>
            </p:nvSpPr>
            <p:spPr bwMode="auto">
              <a:xfrm>
                <a:off x="5186363" y="2598738"/>
                <a:ext cx="6350" cy="6350"/>
              </a:xfrm>
              <a:custGeom>
                <a:avLst/>
                <a:gdLst>
                  <a:gd name="T0" fmla="*/ 2 w 4"/>
                  <a:gd name="T1" fmla="*/ 0 h 4"/>
                  <a:gd name="T2" fmla="*/ 2 w 4"/>
                  <a:gd name="T3" fmla="*/ 0 h 4"/>
                  <a:gd name="T4" fmla="*/ 4 w 4"/>
                  <a:gd name="T5" fmla="*/ 0 h 4"/>
                  <a:gd name="T6" fmla="*/ 4 w 4"/>
                  <a:gd name="T7" fmla="*/ 0 h 4"/>
                  <a:gd name="T8" fmla="*/ 4 w 4"/>
                  <a:gd name="T9" fmla="*/ 2 h 4"/>
                  <a:gd name="T10" fmla="*/ 4 w 4"/>
                  <a:gd name="T11" fmla="*/ 2 h 4"/>
                  <a:gd name="T12" fmla="*/ 2 w 4"/>
                  <a:gd name="T13" fmla="*/ 4 h 4"/>
                  <a:gd name="T14" fmla="*/ 2 w 4"/>
                  <a:gd name="T15" fmla="*/ 4 h 4"/>
                  <a:gd name="T16" fmla="*/ 0 w 4"/>
                  <a:gd name="T17" fmla="*/ 4 h 4"/>
                  <a:gd name="T18" fmla="*/ 0 w 4"/>
                  <a:gd name="T19" fmla="*/ 2 h 4"/>
                  <a:gd name="T20" fmla="*/ 0 w 4"/>
                  <a:gd name="T21" fmla="*/ 2 h 4"/>
                  <a:gd name="T22" fmla="*/ 2 w 4"/>
                  <a:gd name="T23" fmla="*/ 0 h 4"/>
                  <a:gd name="T24" fmla="*/ 2 w 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0"/>
                    </a:moveTo>
                    <a:lnTo>
                      <a:pt x="2" y="0"/>
                    </a:lnTo>
                    <a:lnTo>
                      <a:pt x="4" y="0"/>
                    </a:lnTo>
                    <a:lnTo>
                      <a:pt x="4" y="0"/>
                    </a:lnTo>
                    <a:lnTo>
                      <a:pt x="4" y="2"/>
                    </a:lnTo>
                    <a:lnTo>
                      <a:pt x="4" y="2"/>
                    </a:lnTo>
                    <a:lnTo>
                      <a:pt x="2" y="4"/>
                    </a:lnTo>
                    <a:lnTo>
                      <a:pt x="2" y="4"/>
                    </a:lnTo>
                    <a:lnTo>
                      <a:pt x="0" y="4"/>
                    </a:lnTo>
                    <a:lnTo>
                      <a:pt x="0" y="2"/>
                    </a:lnTo>
                    <a:lnTo>
                      <a:pt x="0" y="2"/>
                    </a:lnTo>
                    <a:lnTo>
                      <a:pt x="2" y="0"/>
                    </a:lnTo>
                    <a:lnTo>
                      <a:pt x="2"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2" name="Freeform 669"/>
              <p:cNvSpPr>
                <a:spLocks/>
              </p:cNvSpPr>
              <p:nvPr/>
            </p:nvSpPr>
            <p:spPr bwMode="auto">
              <a:xfrm>
                <a:off x="5005388" y="2528888"/>
                <a:ext cx="9525" cy="19050"/>
              </a:xfrm>
              <a:custGeom>
                <a:avLst/>
                <a:gdLst>
                  <a:gd name="T0" fmla="*/ 4 w 6"/>
                  <a:gd name="T1" fmla="*/ 12 h 12"/>
                  <a:gd name="T2" fmla="*/ 4 w 6"/>
                  <a:gd name="T3" fmla="*/ 12 h 12"/>
                  <a:gd name="T4" fmla="*/ 2 w 6"/>
                  <a:gd name="T5" fmla="*/ 10 h 12"/>
                  <a:gd name="T6" fmla="*/ 2 w 6"/>
                  <a:gd name="T7" fmla="*/ 10 h 12"/>
                  <a:gd name="T8" fmla="*/ 0 w 6"/>
                  <a:gd name="T9" fmla="*/ 4 h 12"/>
                  <a:gd name="T10" fmla="*/ 0 w 6"/>
                  <a:gd name="T11" fmla="*/ 2 h 12"/>
                  <a:gd name="T12" fmla="*/ 0 w 6"/>
                  <a:gd name="T13" fmla="*/ 2 h 12"/>
                  <a:gd name="T14" fmla="*/ 0 w 6"/>
                  <a:gd name="T15" fmla="*/ 0 h 12"/>
                  <a:gd name="T16" fmla="*/ 2 w 6"/>
                  <a:gd name="T17" fmla="*/ 2 h 12"/>
                  <a:gd name="T18" fmla="*/ 2 w 6"/>
                  <a:gd name="T19" fmla="*/ 2 h 12"/>
                  <a:gd name="T20" fmla="*/ 6 w 6"/>
                  <a:gd name="T21" fmla="*/ 10 h 12"/>
                  <a:gd name="T22" fmla="*/ 4 w 6"/>
                  <a:gd name="T23" fmla="*/ 10 h 12"/>
                  <a:gd name="T24" fmla="*/ 4 w 6"/>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4" y="12"/>
                    </a:moveTo>
                    <a:lnTo>
                      <a:pt x="4" y="12"/>
                    </a:lnTo>
                    <a:lnTo>
                      <a:pt x="2" y="10"/>
                    </a:lnTo>
                    <a:lnTo>
                      <a:pt x="2" y="10"/>
                    </a:lnTo>
                    <a:lnTo>
                      <a:pt x="0" y="4"/>
                    </a:lnTo>
                    <a:lnTo>
                      <a:pt x="0" y="2"/>
                    </a:lnTo>
                    <a:lnTo>
                      <a:pt x="0" y="2"/>
                    </a:lnTo>
                    <a:lnTo>
                      <a:pt x="0" y="0"/>
                    </a:lnTo>
                    <a:lnTo>
                      <a:pt x="2" y="2"/>
                    </a:lnTo>
                    <a:lnTo>
                      <a:pt x="2" y="2"/>
                    </a:lnTo>
                    <a:lnTo>
                      <a:pt x="6" y="10"/>
                    </a:lnTo>
                    <a:lnTo>
                      <a:pt x="4" y="10"/>
                    </a:lnTo>
                    <a:lnTo>
                      <a:pt x="4"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3" name="Freeform 670"/>
              <p:cNvSpPr>
                <a:spLocks/>
              </p:cNvSpPr>
              <p:nvPr/>
            </p:nvSpPr>
            <p:spPr bwMode="auto">
              <a:xfrm>
                <a:off x="4922838" y="2452688"/>
                <a:ext cx="9525" cy="15875"/>
              </a:xfrm>
              <a:custGeom>
                <a:avLst/>
                <a:gdLst>
                  <a:gd name="T0" fmla="*/ 4 w 6"/>
                  <a:gd name="T1" fmla="*/ 10 h 10"/>
                  <a:gd name="T2" fmla="*/ 2 w 6"/>
                  <a:gd name="T3" fmla="*/ 10 h 10"/>
                  <a:gd name="T4" fmla="*/ 2 w 6"/>
                  <a:gd name="T5" fmla="*/ 10 h 10"/>
                  <a:gd name="T6" fmla="*/ 2 w 6"/>
                  <a:gd name="T7" fmla="*/ 10 h 10"/>
                  <a:gd name="T8" fmla="*/ 0 w 6"/>
                  <a:gd name="T9" fmla="*/ 2 h 10"/>
                  <a:gd name="T10" fmla="*/ 0 w 6"/>
                  <a:gd name="T11" fmla="*/ 0 h 10"/>
                  <a:gd name="T12" fmla="*/ 0 w 6"/>
                  <a:gd name="T13" fmla="*/ 0 h 10"/>
                  <a:gd name="T14" fmla="*/ 2 w 6"/>
                  <a:gd name="T15" fmla="*/ 0 h 10"/>
                  <a:gd name="T16" fmla="*/ 4 w 6"/>
                  <a:gd name="T17" fmla="*/ 0 h 10"/>
                  <a:gd name="T18" fmla="*/ 4 w 6"/>
                  <a:gd name="T19" fmla="*/ 0 h 10"/>
                  <a:gd name="T20" fmla="*/ 4 w 6"/>
                  <a:gd name="T21" fmla="*/ 4 h 10"/>
                  <a:gd name="T22" fmla="*/ 6 w 6"/>
                  <a:gd name="T23" fmla="*/ 10 h 10"/>
                  <a:gd name="T24" fmla="*/ 6 w 6"/>
                  <a:gd name="T25" fmla="*/ 10 h 10"/>
                  <a:gd name="T26" fmla="*/ 4 w 6"/>
                  <a:gd name="T27" fmla="*/ 10 h 10"/>
                  <a:gd name="T28" fmla="*/ 4 w 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0">
                    <a:moveTo>
                      <a:pt x="4" y="10"/>
                    </a:moveTo>
                    <a:lnTo>
                      <a:pt x="2" y="10"/>
                    </a:lnTo>
                    <a:lnTo>
                      <a:pt x="2" y="10"/>
                    </a:lnTo>
                    <a:lnTo>
                      <a:pt x="2" y="10"/>
                    </a:lnTo>
                    <a:lnTo>
                      <a:pt x="0" y="2"/>
                    </a:lnTo>
                    <a:lnTo>
                      <a:pt x="0" y="0"/>
                    </a:lnTo>
                    <a:lnTo>
                      <a:pt x="0" y="0"/>
                    </a:lnTo>
                    <a:lnTo>
                      <a:pt x="2" y="0"/>
                    </a:lnTo>
                    <a:lnTo>
                      <a:pt x="4" y="0"/>
                    </a:lnTo>
                    <a:lnTo>
                      <a:pt x="4" y="0"/>
                    </a:lnTo>
                    <a:lnTo>
                      <a:pt x="4" y="4"/>
                    </a:lnTo>
                    <a:lnTo>
                      <a:pt x="6" y="10"/>
                    </a:lnTo>
                    <a:lnTo>
                      <a:pt x="6" y="10"/>
                    </a:lnTo>
                    <a:lnTo>
                      <a:pt x="4" y="10"/>
                    </a:lnTo>
                    <a:lnTo>
                      <a:pt x="4" y="1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4" name="Freeform 671"/>
              <p:cNvSpPr>
                <a:spLocks/>
              </p:cNvSpPr>
              <p:nvPr/>
            </p:nvSpPr>
            <p:spPr bwMode="auto">
              <a:xfrm>
                <a:off x="4929188" y="2449513"/>
                <a:ext cx="12700" cy="22225"/>
              </a:xfrm>
              <a:custGeom>
                <a:avLst/>
                <a:gdLst>
                  <a:gd name="T0" fmla="*/ 8 w 8"/>
                  <a:gd name="T1" fmla="*/ 12 h 14"/>
                  <a:gd name="T2" fmla="*/ 6 w 8"/>
                  <a:gd name="T3" fmla="*/ 14 h 14"/>
                  <a:gd name="T4" fmla="*/ 4 w 8"/>
                  <a:gd name="T5" fmla="*/ 12 h 14"/>
                  <a:gd name="T6" fmla="*/ 4 w 8"/>
                  <a:gd name="T7" fmla="*/ 12 h 14"/>
                  <a:gd name="T8" fmla="*/ 0 w 8"/>
                  <a:gd name="T9" fmla="*/ 2 h 14"/>
                  <a:gd name="T10" fmla="*/ 0 w 8"/>
                  <a:gd name="T11" fmla="*/ 0 h 14"/>
                  <a:gd name="T12" fmla="*/ 0 w 8"/>
                  <a:gd name="T13" fmla="*/ 0 h 14"/>
                  <a:gd name="T14" fmla="*/ 2 w 8"/>
                  <a:gd name="T15" fmla="*/ 0 h 14"/>
                  <a:gd name="T16" fmla="*/ 4 w 8"/>
                  <a:gd name="T17" fmla="*/ 0 h 14"/>
                  <a:gd name="T18" fmla="*/ 4 w 8"/>
                  <a:gd name="T19" fmla="*/ 0 h 14"/>
                  <a:gd name="T20" fmla="*/ 8 w 8"/>
                  <a:gd name="T21" fmla="*/ 12 h 14"/>
                  <a:gd name="T22" fmla="*/ 8 w 8"/>
                  <a:gd name="T2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4">
                    <a:moveTo>
                      <a:pt x="8" y="12"/>
                    </a:moveTo>
                    <a:lnTo>
                      <a:pt x="6" y="14"/>
                    </a:lnTo>
                    <a:lnTo>
                      <a:pt x="4" y="12"/>
                    </a:lnTo>
                    <a:lnTo>
                      <a:pt x="4" y="12"/>
                    </a:lnTo>
                    <a:lnTo>
                      <a:pt x="0" y="2"/>
                    </a:lnTo>
                    <a:lnTo>
                      <a:pt x="0" y="0"/>
                    </a:lnTo>
                    <a:lnTo>
                      <a:pt x="0" y="0"/>
                    </a:lnTo>
                    <a:lnTo>
                      <a:pt x="2" y="0"/>
                    </a:lnTo>
                    <a:lnTo>
                      <a:pt x="4" y="0"/>
                    </a:lnTo>
                    <a:lnTo>
                      <a:pt x="4" y="0"/>
                    </a:lnTo>
                    <a:lnTo>
                      <a:pt x="8" y="12"/>
                    </a:lnTo>
                    <a:lnTo>
                      <a:pt x="8" y="1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5" name="Freeform 672"/>
              <p:cNvSpPr>
                <a:spLocks/>
              </p:cNvSpPr>
              <p:nvPr/>
            </p:nvSpPr>
            <p:spPr bwMode="auto">
              <a:xfrm>
                <a:off x="4938713" y="2452688"/>
                <a:ext cx="6350" cy="15875"/>
              </a:xfrm>
              <a:custGeom>
                <a:avLst/>
                <a:gdLst>
                  <a:gd name="T0" fmla="*/ 2 w 4"/>
                  <a:gd name="T1" fmla="*/ 2 h 10"/>
                  <a:gd name="T2" fmla="*/ 2 w 4"/>
                  <a:gd name="T3" fmla="*/ 2 h 10"/>
                  <a:gd name="T4" fmla="*/ 4 w 4"/>
                  <a:gd name="T5" fmla="*/ 8 h 10"/>
                  <a:gd name="T6" fmla="*/ 4 w 4"/>
                  <a:gd name="T7" fmla="*/ 8 h 10"/>
                  <a:gd name="T8" fmla="*/ 4 w 4"/>
                  <a:gd name="T9" fmla="*/ 10 h 10"/>
                  <a:gd name="T10" fmla="*/ 4 w 4"/>
                  <a:gd name="T11" fmla="*/ 10 h 10"/>
                  <a:gd name="T12" fmla="*/ 2 w 4"/>
                  <a:gd name="T13" fmla="*/ 8 h 10"/>
                  <a:gd name="T14" fmla="*/ 2 w 4"/>
                  <a:gd name="T15" fmla="*/ 8 h 10"/>
                  <a:gd name="T16" fmla="*/ 0 w 4"/>
                  <a:gd name="T17" fmla="*/ 2 h 10"/>
                  <a:gd name="T18" fmla="*/ 0 w 4"/>
                  <a:gd name="T19" fmla="*/ 2 h 10"/>
                  <a:gd name="T20" fmla="*/ 0 w 4"/>
                  <a:gd name="T21" fmla="*/ 2 h 10"/>
                  <a:gd name="T22" fmla="*/ 2 w 4"/>
                  <a:gd name="T23" fmla="*/ 0 h 10"/>
                  <a:gd name="T24" fmla="*/ 2 w 4"/>
                  <a:gd name="T25" fmla="*/ 2 h 10"/>
                  <a:gd name="T26" fmla="*/ 2 w 4"/>
                  <a:gd name="T2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0">
                    <a:moveTo>
                      <a:pt x="2" y="2"/>
                    </a:moveTo>
                    <a:lnTo>
                      <a:pt x="2" y="2"/>
                    </a:lnTo>
                    <a:lnTo>
                      <a:pt x="4" y="8"/>
                    </a:lnTo>
                    <a:lnTo>
                      <a:pt x="4" y="8"/>
                    </a:lnTo>
                    <a:lnTo>
                      <a:pt x="4" y="10"/>
                    </a:lnTo>
                    <a:lnTo>
                      <a:pt x="4" y="10"/>
                    </a:lnTo>
                    <a:lnTo>
                      <a:pt x="2" y="8"/>
                    </a:lnTo>
                    <a:lnTo>
                      <a:pt x="2" y="8"/>
                    </a:lnTo>
                    <a:lnTo>
                      <a:pt x="0" y="2"/>
                    </a:lnTo>
                    <a:lnTo>
                      <a:pt x="0" y="2"/>
                    </a:lnTo>
                    <a:lnTo>
                      <a:pt x="0" y="2"/>
                    </a:lnTo>
                    <a:lnTo>
                      <a:pt x="2" y="0"/>
                    </a:lnTo>
                    <a:lnTo>
                      <a:pt x="2" y="2"/>
                    </a:lnTo>
                    <a:lnTo>
                      <a:pt x="2"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6" name="Freeform 673"/>
              <p:cNvSpPr>
                <a:spLocks/>
              </p:cNvSpPr>
              <p:nvPr/>
            </p:nvSpPr>
            <p:spPr bwMode="auto">
              <a:xfrm>
                <a:off x="4868863" y="2484438"/>
                <a:ext cx="9525" cy="12700"/>
              </a:xfrm>
              <a:custGeom>
                <a:avLst/>
                <a:gdLst>
                  <a:gd name="T0" fmla="*/ 4 w 6"/>
                  <a:gd name="T1" fmla="*/ 8 h 8"/>
                  <a:gd name="T2" fmla="*/ 4 w 6"/>
                  <a:gd name="T3" fmla="*/ 8 h 8"/>
                  <a:gd name="T4" fmla="*/ 2 w 6"/>
                  <a:gd name="T5" fmla="*/ 8 h 8"/>
                  <a:gd name="T6" fmla="*/ 0 w 6"/>
                  <a:gd name="T7" fmla="*/ 2 h 8"/>
                  <a:gd name="T8" fmla="*/ 2 w 6"/>
                  <a:gd name="T9" fmla="*/ 2 h 8"/>
                  <a:gd name="T10" fmla="*/ 2 w 6"/>
                  <a:gd name="T11" fmla="*/ 0 h 8"/>
                  <a:gd name="T12" fmla="*/ 2 w 6"/>
                  <a:gd name="T13" fmla="*/ 0 h 8"/>
                  <a:gd name="T14" fmla="*/ 4 w 6"/>
                  <a:gd name="T15" fmla="*/ 2 h 8"/>
                  <a:gd name="T16" fmla="*/ 6 w 6"/>
                  <a:gd name="T17" fmla="*/ 6 h 8"/>
                  <a:gd name="T18" fmla="*/ 4 w 6"/>
                  <a:gd name="T19" fmla="*/ 8 h 8"/>
                  <a:gd name="T20" fmla="*/ 4 w 6"/>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4" y="8"/>
                    </a:moveTo>
                    <a:lnTo>
                      <a:pt x="4" y="8"/>
                    </a:lnTo>
                    <a:lnTo>
                      <a:pt x="2" y="8"/>
                    </a:lnTo>
                    <a:lnTo>
                      <a:pt x="0" y="2"/>
                    </a:lnTo>
                    <a:lnTo>
                      <a:pt x="2" y="2"/>
                    </a:lnTo>
                    <a:lnTo>
                      <a:pt x="2" y="0"/>
                    </a:lnTo>
                    <a:lnTo>
                      <a:pt x="2" y="0"/>
                    </a:lnTo>
                    <a:lnTo>
                      <a:pt x="4" y="2"/>
                    </a:lnTo>
                    <a:lnTo>
                      <a:pt x="6" y="6"/>
                    </a:lnTo>
                    <a:lnTo>
                      <a:pt x="4" y="8"/>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7" name="Freeform 674"/>
              <p:cNvSpPr>
                <a:spLocks/>
              </p:cNvSpPr>
              <p:nvPr/>
            </p:nvSpPr>
            <p:spPr bwMode="auto">
              <a:xfrm>
                <a:off x="4862513" y="2487613"/>
                <a:ext cx="9525" cy="12700"/>
              </a:xfrm>
              <a:custGeom>
                <a:avLst/>
                <a:gdLst>
                  <a:gd name="T0" fmla="*/ 4 w 6"/>
                  <a:gd name="T1" fmla="*/ 8 h 8"/>
                  <a:gd name="T2" fmla="*/ 4 w 6"/>
                  <a:gd name="T3" fmla="*/ 8 h 8"/>
                  <a:gd name="T4" fmla="*/ 4 w 6"/>
                  <a:gd name="T5" fmla="*/ 8 h 8"/>
                  <a:gd name="T6" fmla="*/ 2 w 6"/>
                  <a:gd name="T7" fmla="*/ 6 h 8"/>
                  <a:gd name="T8" fmla="*/ 2 w 6"/>
                  <a:gd name="T9" fmla="*/ 6 h 8"/>
                  <a:gd name="T10" fmla="*/ 0 w 6"/>
                  <a:gd name="T11" fmla="*/ 2 h 8"/>
                  <a:gd name="T12" fmla="*/ 0 w 6"/>
                  <a:gd name="T13" fmla="*/ 0 h 8"/>
                  <a:gd name="T14" fmla="*/ 0 w 6"/>
                  <a:gd name="T15" fmla="*/ 0 h 8"/>
                  <a:gd name="T16" fmla="*/ 2 w 6"/>
                  <a:gd name="T17" fmla="*/ 0 h 8"/>
                  <a:gd name="T18" fmla="*/ 4 w 6"/>
                  <a:gd name="T19" fmla="*/ 0 h 8"/>
                  <a:gd name="T20" fmla="*/ 4 w 6"/>
                  <a:gd name="T21" fmla="*/ 0 h 8"/>
                  <a:gd name="T22" fmla="*/ 6 w 6"/>
                  <a:gd name="T23" fmla="*/ 6 h 8"/>
                  <a:gd name="T24" fmla="*/ 4 w 6"/>
                  <a:gd name="T2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8">
                    <a:moveTo>
                      <a:pt x="4" y="8"/>
                    </a:moveTo>
                    <a:lnTo>
                      <a:pt x="4" y="8"/>
                    </a:lnTo>
                    <a:lnTo>
                      <a:pt x="4" y="8"/>
                    </a:lnTo>
                    <a:lnTo>
                      <a:pt x="2" y="6"/>
                    </a:lnTo>
                    <a:lnTo>
                      <a:pt x="2" y="6"/>
                    </a:lnTo>
                    <a:lnTo>
                      <a:pt x="0" y="2"/>
                    </a:lnTo>
                    <a:lnTo>
                      <a:pt x="0" y="0"/>
                    </a:lnTo>
                    <a:lnTo>
                      <a:pt x="0" y="0"/>
                    </a:lnTo>
                    <a:lnTo>
                      <a:pt x="2" y="0"/>
                    </a:lnTo>
                    <a:lnTo>
                      <a:pt x="4" y="0"/>
                    </a:lnTo>
                    <a:lnTo>
                      <a:pt x="4" y="0"/>
                    </a:lnTo>
                    <a:lnTo>
                      <a:pt x="6" y="6"/>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8" name="Freeform 675"/>
              <p:cNvSpPr>
                <a:spLocks/>
              </p:cNvSpPr>
              <p:nvPr/>
            </p:nvSpPr>
            <p:spPr bwMode="auto">
              <a:xfrm>
                <a:off x="4856163" y="2490788"/>
                <a:ext cx="6350" cy="9525"/>
              </a:xfrm>
              <a:custGeom>
                <a:avLst/>
                <a:gdLst>
                  <a:gd name="T0" fmla="*/ 4 w 4"/>
                  <a:gd name="T1" fmla="*/ 4 h 6"/>
                  <a:gd name="T2" fmla="*/ 4 w 4"/>
                  <a:gd name="T3" fmla="*/ 4 h 6"/>
                  <a:gd name="T4" fmla="*/ 2 w 4"/>
                  <a:gd name="T5" fmla="*/ 6 h 6"/>
                  <a:gd name="T6" fmla="*/ 2 w 4"/>
                  <a:gd name="T7" fmla="*/ 6 h 6"/>
                  <a:gd name="T8" fmla="*/ 2 w 4"/>
                  <a:gd name="T9" fmla="*/ 4 h 6"/>
                  <a:gd name="T10" fmla="*/ 2 w 4"/>
                  <a:gd name="T11" fmla="*/ 4 h 6"/>
                  <a:gd name="T12" fmla="*/ 0 w 4"/>
                  <a:gd name="T13" fmla="*/ 2 h 6"/>
                  <a:gd name="T14" fmla="*/ 2 w 4"/>
                  <a:gd name="T15" fmla="*/ 0 h 6"/>
                  <a:gd name="T16" fmla="*/ 2 w 4"/>
                  <a:gd name="T17" fmla="*/ 0 h 6"/>
                  <a:gd name="T18" fmla="*/ 2 w 4"/>
                  <a:gd name="T19" fmla="*/ 0 h 6"/>
                  <a:gd name="T20" fmla="*/ 4 w 4"/>
                  <a:gd name="T21" fmla="*/ 0 h 6"/>
                  <a:gd name="T22" fmla="*/ 4 w 4"/>
                  <a:gd name="T23" fmla="*/ 0 h 6"/>
                  <a:gd name="T24" fmla="*/ 4 w 4"/>
                  <a:gd name="T25" fmla="*/ 4 h 6"/>
                  <a:gd name="T26" fmla="*/ 4 w 4"/>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6">
                    <a:moveTo>
                      <a:pt x="4" y="4"/>
                    </a:moveTo>
                    <a:lnTo>
                      <a:pt x="4" y="4"/>
                    </a:lnTo>
                    <a:lnTo>
                      <a:pt x="2" y="6"/>
                    </a:lnTo>
                    <a:lnTo>
                      <a:pt x="2" y="6"/>
                    </a:lnTo>
                    <a:lnTo>
                      <a:pt x="2" y="4"/>
                    </a:lnTo>
                    <a:lnTo>
                      <a:pt x="2" y="4"/>
                    </a:lnTo>
                    <a:lnTo>
                      <a:pt x="0" y="2"/>
                    </a:lnTo>
                    <a:lnTo>
                      <a:pt x="2" y="0"/>
                    </a:lnTo>
                    <a:lnTo>
                      <a:pt x="2" y="0"/>
                    </a:lnTo>
                    <a:lnTo>
                      <a:pt x="2" y="0"/>
                    </a:lnTo>
                    <a:lnTo>
                      <a:pt x="4" y="0"/>
                    </a:lnTo>
                    <a:lnTo>
                      <a:pt x="4" y="0"/>
                    </a:lnTo>
                    <a:lnTo>
                      <a:pt x="4" y="4"/>
                    </a:lnTo>
                    <a:lnTo>
                      <a:pt x="4" y="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69" name="Freeform 676"/>
              <p:cNvSpPr>
                <a:spLocks/>
              </p:cNvSpPr>
              <p:nvPr/>
            </p:nvSpPr>
            <p:spPr bwMode="auto">
              <a:xfrm>
                <a:off x="4849813" y="2490788"/>
                <a:ext cx="3175" cy="9525"/>
              </a:xfrm>
              <a:custGeom>
                <a:avLst/>
                <a:gdLst>
                  <a:gd name="T0" fmla="*/ 0 w 2"/>
                  <a:gd name="T1" fmla="*/ 6 h 6"/>
                  <a:gd name="T2" fmla="*/ 0 w 2"/>
                  <a:gd name="T3" fmla="*/ 6 h 6"/>
                  <a:gd name="T4" fmla="*/ 0 w 2"/>
                  <a:gd name="T5" fmla="*/ 4 h 6"/>
                  <a:gd name="T6" fmla="*/ 0 w 2"/>
                  <a:gd name="T7" fmla="*/ 2 h 6"/>
                  <a:gd name="T8" fmla="*/ 0 w 2"/>
                  <a:gd name="T9" fmla="*/ 2 h 6"/>
                  <a:gd name="T10" fmla="*/ 0 w 2"/>
                  <a:gd name="T11" fmla="*/ 0 h 6"/>
                  <a:gd name="T12" fmla="*/ 2 w 2"/>
                  <a:gd name="T13" fmla="*/ 2 h 6"/>
                  <a:gd name="T14" fmla="*/ 2 w 2"/>
                  <a:gd name="T15" fmla="*/ 2 h 6"/>
                  <a:gd name="T16" fmla="*/ 2 w 2"/>
                  <a:gd name="T17" fmla="*/ 6 h 6"/>
                  <a:gd name="T18" fmla="*/ 0 w 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6"/>
                    </a:moveTo>
                    <a:lnTo>
                      <a:pt x="0" y="6"/>
                    </a:lnTo>
                    <a:lnTo>
                      <a:pt x="0" y="4"/>
                    </a:lnTo>
                    <a:lnTo>
                      <a:pt x="0" y="2"/>
                    </a:lnTo>
                    <a:lnTo>
                      <a:pt x="0" y="2"/>
                    </a:lnTo>
                    <a:lnTo>
                      <a:pt x="0" y="0"/>
                    </a:lnTo>
                    <a:lnTo>
                      <a:pt x="2" y="2"/>
                    </a:lnTo>
                    <a:lnTo>
                      <a:pt x="2" y="2"/>
                    </a:lnTo>
                    <a:lnTo>
                      <a:pt x="2" y="6"/>
                    </a:lnTo>
                    <a:lnTo>
                      <a:pt x="0" y="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0" name="Freeform 677"/>
              <p:cNvSpPr>
                <a:spLocks/>
              </p:cNvSpPr>
              <p:nvPr/>
            </p:nvSpPr>
            <p:spPr bwMode="auto">
              <a:xfrm>
                <a:off x="4941888" y="2433638"/>
                <a:ext cx="12700" cy="22225"/>
              </a:xfrm>
              <a:custGeom>
                <a:avLst/>
                <a:gdLst>
                  <a:gd name="T0" fmla="*/ 6 w 8"/>
                  <a:gd name="T1" fmla="*/ 14 h 14"/>
                  <a:gd name="T2" fmla="*/ 4 w 8"/>
                  <a:gd name="T3" fmla="*/ 12 h 14"/>
                  <a:gd name="T4" fmla="*/ 4 w 8"/>
                  <a:gd name="T5" fmla="*/ 12 h 14"/>
                  <a:gd name="T6" fmla="*/ 0 w 8"/>
                  <a:gd name="T7" fmla="*/ 2 h 14"/>
                  <a:gd name="T8" fmla="*/ 0 w 8"/>
                  <a:gd name="T9" fmla="*/ 2 h 14"/>
                  <a:gd name="T10" fmla="*/ 2 w 8"/>
                  <a:gd name="T11" fmla="*/ 0 h 14"/>
                  <a:gd name="T12" fmla="*/ 2 w 8"/>
                  <a:gd name="T13" fmla="*/ 2 h 14"/>
                  <a:gd name="T14" fmla="*/ 2 w 8"/>
                  <a:gd name="T15" fmla="*/ 2 h 14"/>
                  <a:gd name="T16" fmla="*/ 8 w 8"/>
                  <a:gd name="T17" fmla="*/ 12 h 14"/>
                  <a:gd name="T18" fmla="*/ 8 w 8"/>
                  <a:gd name="T19" fmla="*/ 12 h 14"/>
                  <a:gd name="T20" fmla="*/ 6 w 8"/>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4">
                    <a:moveTo>
                      <a:pt x="6" y="14"/>
                    </a:moveTo>
                    <a:lnTo>
                      <a:pt x="4" y="12"/>
                    </a:lnTo>
                    <a:lnTo>
                      <a:pt x="4" y="12"/>
                    </a:lnTo>
                    <a:lnTo>
                      <a:pt x="0" y="2"/>
                    </a:lnTo>
                    <a:lnTo>
                      <a:pt x="0" y="2"/>
                    </a:lnTo>
                    <a:lnTo>
                      <a:pt x="2" y="0"/>
                    </a:lnTo>
                    <a:lnTo>
                      <a:pt x="2" y="2"/>
                    </a:lnTo>
                    <a:lnTo>
                      <a:pt x="2" y="2"/>
                    </a:lnTo>
                    <a:lnTo>
                      <a:pt x="8" y="12"/>
                    </a:lnTo>
                    <a:lnTo>
                      <a:pt x="8" y="12"/>
                    </a:lnTo>
                    <a:lnTo>
                      <a:pt x="6" y="1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1" name="Freeform 678"/>
              <p:cNvSpPr>
                <a:spLocks/>
              </p:cNvSpPr>
              <p:nvPr/>
            </p:nvSpPr>
            <p:spPr bwMode="auto">
              <a:xfrm>
                <a:off x="5151438" y="2379663"/>
                <a:ext cx="9525" cy="9525"/>
              </a:xfrm>
              <a:custGeom>
                <a:avLst/>
                <a:gdLst>
                  <a:gd name="T0" fmla="*/ 4 w 6"/>
                  <a:gd name="T1" fmla="*/ 0 h 6"/>
                  <a:gd name="T2" fmla="*/ 6 w 6"/>
                  <a:gd name="T3" fmla="*/ 4 h 6"/>
                  <a:gd name="T4" fmla="*/ 6 w 6"/>
                  <a:gd name="T5" fmla="*/ 4 h 6"/>
                  <a:gd name="T6" fmla="*/ 4 w 6"/>
                  <a:gd name="T7" fmla="*/ 6 h 6"/>
                  <a:gd name="T8" fmla="*/ 2 w 6"/>
                  <a:gd name="T9" fmla="*/ 6 h 6"/>
                  <a:gd name="T10" fmla="*/ 0 w 6"/>
                  <a:gd name="T11" fmla="*/ 2 h 6"/>
                  <a:gd name="T12" fmla="*/ 0 w 6"/>
                  <a:gd name="T13" fmla="*/ 0 h 6"/>
                  <a:gd name="T14" fmla="*/ 0 w 6"/>
                  <a:gd name="T15" fmla="*/ 0 h 6"/>
                  <a:gd name="T16" fmla="*/ 2 w 6"/>
                  <a:gd name="T17" fmla="*/ 0 h 6"/>
                  <a:gd name="T18" fmla="*/ 4 w 6"/>
                  <a:gd name="T19" fmla="*/ 0 h 6"/>
                  <a:gd name="T20" fmla="*/ 4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0"/>
                    </a:moveTo>
                    <a:lnTo>
                      <a:pt x="6" y="4"/>
                    </a:lnTo>
                    <a:lnTo>
                      <a:pt x="6" y="4"/>
                    </a:lnTo>
                    <a:lnTo>
                      <a:pt x="4" y="6"/>
                    </a:lnTo>
                    <a:lnTo>
                      <a:pt x="2" y="6"/>
                    </a:lnTo>
                    <a:lnTo>
                      <a:pt x="0" y="2"/>
                    </a:lnTo>
                    <a:lnTo>
                      <a:pt x="0" y="0"/>
                    </a:lnTo>
                    <a:lnTo>
                      <a:pt x="0" y="0"/>
                    </a:lnTo>
                    <a:lnTo>
                      <a:pt x="2" y="0"/>
                    </a:lnTo>
                    <a:lnTo>
                      <a:pt x="4" y="0"/>
                    </a:lnTo>
                    <a:lnTo>
                      <a:pt x="4"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2" name="Freeform 679"/>
              <p:cNvSpPr>
                <a:spLocks/>
              </p:cNvSpPr>
              <p:nvPr/>
            </p:nvSpPr>
            <p:spPr bwMode="auto">
              <a:xfrm>
                <a:off x="5268913" y="2420938"/>
                <a:ext cx="3175" cy="12700"/>
              </a:xfrm>
              <a:custGeom>
                <a:avLst/>
                <a:gdLst>
                  <a:gd name="T0" fmla="*/ 0 w 2"/>
                  <a:gd name="T1" fmla="*/ 2 h 8"/>
                  <a:gd name="T2" fmla="*/ 0 w 2"/>
                  <a:gd name="T3" fmla="*/ 0 h 8"/>
                  <a:gd name="T4" fmla="*/ 2 w 2"/>
                  <a:gd name="T5" fmla="*/ 0 h 8"/>
                  <a:gd name="T6" fmla="*/ 2 w 2"/>
                  <a:gd name="T7" fmla="*/ 0 h 8"/>
                  <a:gd name="T8" fmla="*/ 2 w 2"/>
                  <a:gd name="T9" fmla="*/ 2 h 8"/>
                  <a:gd name="T10" fmla="*/ 2 w 2"/>
                  <a:gd name="T11" fmla="*/ 2 h 8"/>
                  <a:gd name="T12" fmla="*/ 2 w 2"/>
                  <a:gd name="T13" fmla="*/ 8 h 8"/>
                  <a:gd name="T14" fmla="*/ 0 w 2"/>
                  <a:gd name="T15" fmla="*/ 8 h 8"/>
                  <a:gd name="T16" fmla="*/ 0 w 2"/>
                  <a:gd name="T17" fmla="*/ 8 h 8"/>
                  <a:gd name="T18" fmla="*/ 0 w 2"/>
                  <a:gd name="T19" fmla="*/ 6 h 8"/>
                  <a:gd name="T20" fmla="*/ 0 w 2"/>
                  <a:gd name="T21" fmla="*/ 6 h 8"/>
                  <a:gd name="T22" fmla="*/ 0 w 2"/>
                  <a:gd name="T23" fmla="*/ 2 h 8"/>
                  <a:gd name="T24" fmla="*/ 0 w 2"/>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8">
                    <a:moveTo>
                      <a:pt x="0" y="2"/>
                    </a:moveTo>
                    <a:lnTo>
                      <a:pt x="0" y="0"/>
                    </a:lnTo>
                    <a:lnTo>
                      <a:pt x="2" y="0"/>
                    </a:lnTo>
                    <a:lnTo>
                      <a:pt x="2" y="0"/>
                    </a:lnTo>
                    <a:lnTo>
                      <a:pt x="2" y="2"/>
                    </a:lnTo>
                    <a:lnTo>
                      <a:pt x="2" y="2"/>
                    </a:lnTo>
                    <a:lnTo>
                      <a:pt x="2" y="8"/>
                    </a:lnTo>
                    <a:lnTo>
                      <a:pt x="0" y="8"/>
                    </a:lnTo>
                    <a:lnTo>
                      <a:pt x="0" y="8"/>
                    </a:lnTo>
                    <a:lnTo>
                      <a:pt x="0" y="6"/>
                    </a:lnTo>
                    <a:lnTo>
                      <a:pt x="0" y="6"/>
                    </a:lnTo>
                    <a:lnTo>
                      <a:pt x="0" y="2"/>
                    </a:lnTo>
                    <a:lnTo>
                      <a:pt x="0"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3" name="Freeform 680"/>
              <p:cNvSpPr>
                <a:spLocks/>
              </p:cNvSpPr>
              <p:nvPr/>
            </p:nvSpPr>
            <p:spPr bwMode="auto">
              <a:xfrm>
                <a:off x="5275263" y="2430463"/>
                <a:ext cx="6350" cy="6350"/>
              </a:xfrm>
              <a:custGeom>
                <a:avLst/>
                <a:gdLst>
                  <a:gd name="T0" fmla="*/ 2 w 4"/>
                  <a:gd name="T1" fmla="*/ 0 h 4"/>
                  <a:gd name="T2" fmla="*/ 4 w 4"/>
                  <a:gd name="T3" fmla="*/ 0 h 4"/>
                  <a:gd name="T4" fmla="*/ 4 w 4"/>
                  <a:gd name="T5" fmla="*/ 2 h 4"/>
                  <a:gd name="T6" fmla="*/ 4 w 4"/>
                  <a:gd name="T7" fmla="*/ 4 h 4"/>
                  <a:gd name="T8" fmla="*/ 2 w 4"/>
                  <a:gd name="T9" fmla="*/ 4 h 4"/>
                  <a:gd name="T10" fmla="*/ 0 w 4"/>
                  <a:gd name="T11" fmla="*/ 4 h 4"/>
                  <a:gd name="T12" fmla="*/ 0 w 4"/>
                  <a:gd name="T13" fmla="*/ 2 h 4"/>
                  <a:gd name="T14" fmla="*/ 0 w 4"/>
                  <a:gd name="T15" fmla="*/ 0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lnTo>
                      <a:pt x="4" y="0"/>
                    </a:lnTo>
                    <a:lnTo>
                      <a:pt x="4" y="2"/>
                    </a:lnTo>
                    <a:lnTo>
                      <a:pt x="4" y="4"/>
                    </a:lnTo>
                    <a:lnTo>
                      <a:pt x="2" y="4"/>
                    </a:lnTo>
                    <a:lnTo>
                      <a:pt x="0" y="4"/>
                    </a:lnTo>
                    <a:lnTo>
                      <a:pt x="0" y="2"/>
                    </a:lnTo>
                    <a:lnTo>
                      <a:pt x="0" y="0"/>
                    </a:lnTo>
                    <a:lnTo>
                      <a:pt x="2"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4" name="Freeform 681"/>
              <p:cNvSpPr>
                <a:spLocks/>
              </p:cNvSpPr>
              <p:nvPr/>
            </p:nvSpPr>
            <p:spPr bwMode="auto">
              <a:xfrm>
                <a:off x="5300663" y="2490788"/>
                <a:ext cx="28575" cy="25400"/>
              </a:xfrm>
              <a:custGeom>
                <a:avLst/>
                <a:gdLst>
                  <a:gd name="T0" fmla="*/ 4 w 18"/>
                  <a:gd name="T1" fmla="*/ 16 h 16"/>
                  <a:gd name="T2" fmla="*/ 2 w 18"/>
                  <a:gd name="T3" fmla="*/ 16 h 16"/>
                  <a:gd name="T4" fmla="*/ 2 w 18"/>
                  <a:gd name="T5" fmla="*/ 16 h 16"/>
                  <a:gd name="T6" fmla="*/ 0 w 18"/>
                  <a:gd name="T7" fmla="*/ 14 h 16"/>
                  <a:gd name="T8" fmla="*/ 2 w 18"/>
                  <a:gd name="T9" fmla="*/ 12 h 16"/>
                  <a:gd name="T10" fmla="*/ 2 w 18"/>
                  <a:gd name="T11" fmla="*/ 12 h 16"/>
                  <a:gd name="T12" fmla="*/ 10 w 18"/>
                  <a:gd name="T13" fmla="*/ 8 h 16"/>
                  <a:gd name="T14" fmla="*/ 16 w 18"/>
                  <a:gd name="T15" fmla="*/ 0 h 16"/>
                  <a:gd name="T16" fmla="*/ 16 w 18"/>
                  <a:gd name="T17" fmla="*/ 0 h 16"/>
                  <a:gd name="T18" fmla="*/ 16 w 18"/>
                  <a:gd name="T19" fmla="*/ 0 h 16"/>
                  <a:gd name="T20" fmla="*/ 18 w 18"/>
                  <a:gd name="T21" fmla="*/ 0 h 16"/>
                  <a:gd name="T22" fmla="*/ 18 w 18"/>
                  <a:gd name="T23" fmla="*/ 2 h 16"/>
                  <a:gd name="T24" fmla="*/ 18 w 18"/>
                  <a:gd name="T25" fmla="*/ 2 h 16"/>
                  <a:gd name="T26" fmla="*/ 12 w 18"/>
                  <a:gd name="T27" fmla="*/ 10 h 16"/>
                  <a:gd name="T28" fmla="*/ 4 w 18"/>
                  <a:gd name="T29" fmla="*/ 16 h 16"/>
                  <a:gd name="T30" fmla="*/ 4 w 18"/>
                  <a:gd name="T3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6">
                    <a:moveTo>
                      <a:pt x="4" y="16"/>
                    </a:moveTo>
                    <a:lnTo>
                      <a:pt x="2" y="16"/>
                    </a:lnTo>
                    <a:lnTo>
                      <a:pt x="2" y="16"/>
                    </a:lnTo>
                    <a:lnTo>
                      <a:pt x="0" y="14"/>
                    </a:lnTo>
                    <a:lnTo>
                      <a:pt x="2" y="12"/>
                    </a:lnTo>
                    <a:lnTo>
                      <a:pt x="2" y="12"/>
                    </a:lnTo>
                    <a:lnTo>
                      <a:pt x="10" y="8"/>
                    </a:lnTo>
                    <a:lnTo>
                      <a:pt x="16" y="0"/>
                    </a:lnTo>
                    <a:lnTo>
                      <a:pt x="16" y="0"/>
                    </a:lnTo>
                    <a:lnTo>
                      <a:pt x="16" y="0"/>
                    </a:lnTo>
                    <a:lnTo>
                      <a:pt x="18" y="0"/>
                    </a:lnTo>
                    <a:lnTo>
                      <a:pt x="18" y="2"/>
                    </a:lnTo>
                    <a:lnTo>
                      <a:pt x="18" y="2"/>
                    </a:lnTo>
                    <a:lnTo>
                      <a:pt x="12" y="10"/>
                    </a:lnTo>
                    <a:lnTo>
                      <a:pt x="4" y="16"/>
                    </a:lnTo>
                    <a:lnTo>
                      <a:pt x="4" y="1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5" name="Freeform 682"/>
              <p:cNvSpPr>
                <a:spLocks/>
              </p:cNvSpPr>
              <p:nvPr/>
            </p:nvSpPr>
            <p:spPr bwMode="auto">
              <a:xfrm>
                <a:off x="5316538" y="2500313"/>
                <a:ext cx="12700" cy="12700"/>
              </a:xfrm>
              <a:custGeom>
                <a:avLst/>
                <a:gdLst>
                  <a:gd name="T0" fmla="*/ 2 w 8"/>
                  <a:gd name="T1" fmla="*/ 8 h 8"/>
                  <a:gd name="T2" fmla="*/ 2 w 8"/>
                  <a:gd name="T3" fmla="*/ 8 h 8"/>
                  <a:gd name="T4" fmla="*/ 2 w 8"/>
                  <a:gd name="T5" fmla="*/ 8 h 8"/>
                  <a:gd name="T6" fmla="*/ 0 w 8"/>
                  <a:gd name="T7" fmla="*/ 6 h 8"/>
                  <a:gd name="T8" fmla="*/ 0 w 8"/>
                  <a:gd name="T9" fmla="*/ 4 h 8"/>
                  <a:gd name="T10" fmla="*/ 0 w 8"/>
                  <a:gd name="T11" fmla="*/ 4 h 8"/>
                  <a:gd name="T12" fmla="*/ 6 w 8"/>
                  <a:gd name="T13" fmla="*/ 0 h 8"/>
                  <a:gd name="T14" fmla="*/ 6 w 8"/>
                  <a:gd name="T15" fmla="*/ 0 h 8"/>
                  <a:gd name="T16" fmla="*/ 8 w 8"/>
                  <a:gd name="T17" fmla="*/ 0 h 8"/>
                  <a:gd name="T18" fmla="*/ 8 w 8"/>
                  <a:gd name="T19" fmla="*/ 0 h 8"/>
                  <a:gd name="T20" fmla="*/ 8 w 8"/>
                  <a:gd name="T21" fmla="*/ 2 h 8"/>
                  <a:gd name="T22" fmla="*/ 8 w 8"/>
                  <a:gd name="T23" fmla="*/ 2 h 8"/>
                  <a:gd name="T24" fmla="*/ 2 w 8"/>
                  <a:gd name="T25" fmla="*/ 8 h 8"/>
                  <a:gd name="T26" fmla="*/ 2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2" y="8"/>
                    </a:moveTo>
                    <a:lnTo>
                      <a:pt x="2" y="8"/>
                    </a:lnTo>
                    <a:lnTo>
                      <a:pt x="2" y="8"/>
                    </a:lnTo>
                    <a:lnTo>
                      <a:pt x="0" y="6"/>
                    </a:lnTo>
                    <a:lnTo>
                      <a:pt x="0" y="4"/>
                    </a:lnTo>
                    <a:lnTo>
                      <a:pt x="0" y="4"/>
                    </a:lnTo>
                    <a:lnTo>
                      <a:pt x="6" y="0"/>
                    </a:lnTo>
                    <a:lnTo>
                      <a:pt x="6" y="0"/>
                    </a:lnTo>
                    <a:lnTo>
                      <a:pt x="8" y="0"/>
                    </a:lnTo>
                    <a:lnTo>
                      <a:pt x="8" y="0"/>
                    </a:lnTo>
                    <a:lnTo>
                      <a:pt x="8" y="2"/>
                    </a:lnTo>
                    <a:lnTo>
                      <a:pt x="8" y="2"/>
                    </a:lnTo>
                    <a:lnTo>
                      <a:pt x="2" y="8"/>
                    </a:lnTo>
                    <a:lnTo>
                      <a:pt x="2"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6" name="Freeform 683"/>
              <p:cNvSpPr>
                <a:spLocks/>
              </p:cNvSpPr>
              <p:nvPr/>
            </p:nvSpPr>
            <p:spPr bwMode="auto">
              <a:xfrm>
                <a:off x="5322888" y="2506663"/>
                <a:ext cx="9525" cy="9525"/>
              </a:xfrm>
              <a:custGeom>
                <a:avLst/>
                <a:gdLst>
                  <a:gd name="T0" fmla="*/ 2 w 6"/>
                  <a:gd name="T1" fmla="*/ 6 h 6"/>
                  <a:gd name="T2" fmla="*/ 2 w 6"/>
                  <a:gd name="T3" fmla="*/ 6 h 6"/>
                  <a:gd name="T4" fmla="*/ 0 w 6"/>
                  <a:gd name="T5" fmla="*/ 6 h 6"/>
                  <a:gd name="T6" fmla="*/ 0 w 6"/>
                  <a:gd name="T7" fmla="*/ 4 h 6"/>
                  <a:gd name="T8" fmla="*/ 4 w 6"/>
                  <a:gd name="T9" fmla="*/ 0 h 6"/>
                  <a:gd name="T10" fmla="*/ 4 w 6"/>
                  <a:gd name="T11" fmla="*/ 0 h 6"/>
                  <a:gd name="T12" fmla="*/ 4 w 6"/>
                  <a:gd name="T13" fmla="*/ 0 h 6"/>
                  <a:gd name="T14" fmla="*/ 6 w 6"/>
                  <a:gd name="T15" fmla="*/ 0 h 6"/>
                  <a:gd name="T16" fmla="*/ 6 w 6"/>
                  <a:gd name="T17" fmla="*/ 2 h 6"/>
                  <a:gd name="T18" fmla="*/ 2 w 6"/>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2" y="6"/>
                    </a:moveTo>
                    <a:lnTo>
                      <a:pt x="2" y="6"/>
                    </a:lnTo>
                    <a:lnTo>
                      <a:pt x="0" y="6"/>
                    </a:lnTo>
                    <a:lnTo>
                      <a:pt x="0" y="4"/>
                    </a:lnTo>
                    <a:lnTo>
                      <a:pt x="4" y="0"/>
                    </a:lnTo>
                    <a:lnTo>
                      <a:pt x="4" y="0"/>
                    </a:lnTo>
                    <a:lnTo>
                      <a:pt x="4" y="0"/>
                    </a:lnTo>
                    <a:lnTo>
                      <a:pt x="6" y="0"/>
                    </a:lnTo>
                    <a:lnTo>
                      <a:pt x="6" y="2"/>
                    </a:lnTo>
                    <a:lnTo>
                      <a:pt x="2" y="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7" name="Freeform 684"/>
              <p:cNvSpPr>
                <a:spLocks/>
              </p:cNvSpPr>
              <p:nvPr/>
            </p:nvSpPr>
            <p:spPr bwMode="auto">
              <a:xfrm>
                <a:off x="5332413" y="2513013"/>
                <a:ext cx="3175" cy="6350"/>
              </a:xfrm>
              <a:custGeom>
                <a:avLst/>
                <a:gdLst>
                  <a:gd name="T0" fmla="*/ 0 w 2"/>
                  <a:gd name="T1" fmla="*/ 4 h 4"/>
                  <a:gd name="T2" fmla="*/ 0 w 2"/>
                  <a:gd name="T3" fmla="*/ 4 h 4"/>
                  <a:gd name="T4" fmla="*/ 0 w 2"/>
                  <a:gd name="T5" fmla="*/ 2 h 4"/>
                  <a:gd name="T6" fmla="*/ 0 w 2"/>
                  <a:gd name="T7" fmla="*/ 2 h 4"/>
                  <a:gd name="T8" fmla="*/ 0 w 2"/>
                  <a:gd name="T9" fmla="*/ 0 h 4"/>
                  <a:gd name="T10" fmla="*/ 0 w 2"/>
                  <a:gd name="T11" fmla="*/ 0 h 4"/>
                  <a:gd name="T12" fmla="*/ 0 w 2"/>
                  <a:gd name="T13" fmla="*/ 0 h 4"/>
                  <a:gd name="T14" fmla="*/ 2 w 2"/>
                  <a:gd name="T15" fmla="*/ 2 h 4"/>
                  <a:gd name="T16" fmla="*/ 2 w 2"/>
                  <a:gd name="T17" fmla="*/ 2 h 4"/>
                  <a:gd name="T18" fmla="*/ 2 w 2"/>
                  <a:gd name="T19" fmla="*/ 4 h 4"/>
                  <a:gd name="T20" fmla="*/ 0 w 2"/>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0" y="4"/>
                    </a:moveTo>
                    <a:lnTo>
                      <a:pt x="0" y="4"/>
                    </a:lnTo>
                    <a:lnTo>
                      <a:pt x="0" y="2"/>
                    </a:lnTo>
                    <a:lnTo>
                      <a:pt x="0" y="2"/>
                    </a:lnTo>
                    <a:lnTo>
                      <a:pt x="0" y="0"/>
                    </a:lnTo>
                    <a:lnTo>
                      <a:pt x="0" y="0"/>
                    </a:lnTo>
                    <a:lnTo>
                      <a:pt x="0" y="0"/>
                    </a:lnTo>
                    <a:lnTo>
                      <a:pt x="2" y="2"/>
                    </a:lnTo>
                    <a:lnTo>
                      <a:pt x="2" y="2"/>
                    </a:lnTo>
                    <a:lnTo>
                      <a:pt x="2" y="4"/>
                    </a:lnTo>
                    <a:lnTo>
                      <a:pt x="0" y="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8" name="Freeform 685"/>
              <p:cNvSpPr>
                <a:spLocks/>
              </p:cNvSpPr>
              <p:nvPr/>
            </p:nvSpPr>
            <p:spPr bwMode="auto">
              <a:xfrm>
                <a:off x="5275263" y="2640013"/>
                <a:ext cx="15875" cy="9525"/>
              </a:xfrm>
              <a:custGeom>
                <a:avLst/>
                <a:gdLst>
                  <a:gd name="T0" fmla="*/ 10 w 10"/>
                  <a:gd name="T1" fmla="*/ 4 h 6"/>
                  <a:gd name="T2" fmla="*/ 8 w 10"/>
                  <a:gd name="T3" fmla="*/ 6 h 6"/>
                  <a:gd name="T4" fmla="*/ 8 w 10"/>
                  <a:gd name="T5" fmla="*/ 6 h 6"/>
                  <a:gd name="T6" fmla="*/ 8 w 10"/>
                  <a:gd name="T7" fmla="*/ 6 h 6"/>
                  <a:gd name="T8" fmla="*/ 0 w 10"/>
                  <a:gd name="T9" fmla="*/ 2 h 6"/>
                  <a:gd name="T10" fmla="*/ 0 w 10"/>
                  <a:gd name="T11" fmla="*/ 2 h 6"/>
                  <a:gd name="T12" fmla="*/ 0 w 10"/>
                  <a:gd name="T13" fmla="*/ 0 h 6"/>
                  <a:gd name="T14" fmla="*/ 0 w 10"/>
                  <a:gd name="T15" fmla="*/ 0 h 6"/>
                  <a:gd name="T16" fmla="*/ 2 w 10"/>
                  <a:gd name="T17" fmla="*/ 0 h 6"/>
                  <a:gd name="T18" fmla="*/ 2 w 10"/>
                  <a:gd name="T19" fmla="*/ 0 h 6"/>
                  <a:gd name="T20" fmla="*/ 10 w 10"/>
                  <a:gd name="T21" fmla="*/ 4 h 6"/>
                  <a:gd name="T22" fmla="*/ 10 w 10"/>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
                    <a:moveTo>
                      <a:pt x="10" y="4"/>
                    </a:moveTo>
                    <a:lnTo>
                      <a:pt x="8" y="6"/>
                    </a:lnTo>
                    <a:lnTo>
                      <a:pt x="8" y="6"/>
                    </a:lnTo>
                    <a:lnTo>
                      <a:pt x="8" y="6"/>
                    </a:lnTo>
                    <a:lnTo>
                      <a:pt x="0" y="2"/>
                    </a:lnTo>
                    <a:lnTo>
                      <a:pt x="0" y="2"/>
                    </a:lnTo>
                    <a:lnTo>
                      <a:pt x="0" y="0"/>
                    </a:lnTo>
                    <a:lnTo>
                      <a:pt x="0" y="0"/>
                    </a:lnTo>
                    <a:lnTo>
                      <a:pt x="2" y="0"/>
                    </a:lnTo>
                    <a:lnTo>
                      <a:pt x="2" y="0"/>
                    </a:lnTo>
                    <a:lnTo>
                      <a:pt x="10" y="4"/>
                    </a:lnTo>
                    <a:lnTo>
                      <a:pt x="10" y="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79" name="Freeform 686"/>
              <p:cNvSpPr>
                <a:spLocks/>
              </p:cNvSpPr>
              <p:nvPr/>
            </p:nvSpPr>
            <p:spPr bwMode="auto">
              <a:xfrm>
                <a:off x="5284788" y="2636838"/>
                <a:ext cx="9525" cy="9525"/>
              </a:xfrm>
              <a:custGeom>
                <a:avLst/>
                <a:gdLst>
                  <a:gd name="T0" fmla="*/ 6 w 6"/>
                  <a:gd name="T1" fmla="*/ 6 h 6"/>
                  <a:gd name="T2" fmla="*/ 4 w 6"/>
                  <a:gd name="T3" fmla="*/ 4 h 6"/>
                  <a:gd name="T4" fmla="*/ 4 w 6"/>
                  <a:gd name="T5" fmla="*/ 4 h 6"/>
                  <a:gd name="T6" fmla="*/ 2 w 6"/>
                  <a:gd name="T7" fmla="*/ 4 h 6"/>
                  <a:gd name="T8" fmla="*/ 2 w 6"/>
                  <a:gd name="T9" fmla="*/ 4 h 6"/>
                  <a:gd name="T10" fmla="*/ 0 w 6"/>
                  <a:gd name="T11" fmla="*/ 2 h 6"/>
                  <a:gd name="T12" fmla="*/ 0 w 6"/>
                  <a:gd name="T13" fmla="*/ 2 h 6"/>
                  <a:gd name="T14" fmla="*/ 2 w 6"/>
                  <a:gd name="T15" fmla="*/ 0 h 6"/>
                  <a:gd name="T16" fmla="*/ 2 w 6"/>
                  <a:gd name="T17" fmla="*/ 0 h 6"/>
                  <a:gd name="T18" fmla="*/ 6 w 6"/>
                  <a:gd name="T19" fmla="*/ 2 h 6"/>
                  <a:gd name="T20" fmla="*/ 6 w 6"/>
                  <a:gd name="T21" fmla="*/ 4 h 6"/>
                  <a:gd name="T22" fmla="*/ 6 w 6"/>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6" y="6"/>
                    </a:moveTo>
                    <a:lnTo>
                      <a:pt x="4" y="4"/>
                    </a:lnTo>
                    <a:lnTo>
                      <a:pt x="4" y="4"/>
                    </a:lnTo>
                    <a:lnTo>
                      <a:pt x="2" y="4"/>
                    </a:lnTo>
                    <a:lnTo>
                      <a:pt x="2" y="4"/>
                    </a:lnTo>
                    <a:lnTo>
                      <a:pt x="0" y="2"/>
                    </a:lnTo>
                    <a:lnTo>
                      <a:pt x="0" y="2"/>
                    </a:lnTo>
                    <a:lnTo>
                      <a:pt x="2" y="0"/>
                    </a:lnTo>
                    <a:lnTo>
                      <a:pt x="2" y="0"/>
                    </a:lnTo>
                    <a:lnTo>
                      <a:pt x="6" y="2"/>
                    </a:lnTo>
                    <a:lnTo>
                      <a:pt x="6" y="4"/>
                    </a:lnTo>
                    <a:lnTo>
                      <a:pt x="6" y="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0" name="Freeform 687"/>
              <p:cNvSpPr>
                <a:spLocks/>
              </p:cNvSpPr>
              <p:nvPr/>
            </p:nvSpPr>
            <p:spPr bwMode="auto">
              <a:xfrm>
                <a:off x="4948238" y="2490788"/>
                <a:ext cx="158750" cy="31750"/>
              </a:xfrm>
              <a:custGeom>
                <a:avLst/>
                <a:gdLst>
                  <a:gd name="T0" fmla="*/ 4 w 100"/>
                  <a:gd name="T1" fmla="*/ 12 h 20"/>
                  <a:gd name="T2" fmla="*/ 10 w 100"/>
                  <a:gd name="T3" fmla="*/ 12 h 20"/>
                  <a:gd name="T4" fmla="*/ 14 w 100"/>
                  <a:gd name="T5" fmla="*/ 12 h 20"/>
                  <a:gd name="T6" fmla="*/ 16 w 100"/>
                  <a:gd name="T7" fmla="*/ 12 h 20"/>
                  <a:gd name="T8" fmla="*/ 20 w 100"/>
                  <a:gd name="T9" fmla="*/ 14 h 20"/>
                  <a:gd name="T10" fmla="*/ 24 w 100"/>
                  <a:gd name="T11" fmla="*/ 10 h 20"/>
                  <a:gd name="T12" fmla="*/ 24 w 100"/>
                  <a:gd name="T13" fmla="*/ 14 h 20"/>
                  <a:gd name="T14" fmla="*/ 30 w 100"/>
                  <a:gd name="T15" fmla="*/ 10 h 20"/>
                  <a:gd name="T16" fmla="*/ 32 w 100"/>
                  <a:gd name="T17" fmla="*/ 14 h 20"/>
                  <a:gd name="T18" fmla="*/ 36 w 100"/>
                  <a:gd name="T19" fmla="*/ 10 h 20"/>
                  <a:gd name="T20" fmla="*/ 38 w 100"/>
                  <a:gd name="T21" fmla="*/ 14 h 20"/>
                  <a:gd name="T22" fmla="*/ 42 w 100"/>
                  <a:gd name="T23" fmla="*/ 8 h 20"/>
                  <a:gd name="T24" fmla="*/ 44 w 100"/>
                  <a:gd name="T25" fmla="*/ 14 h 20"/>
                  <a:gd name="T26" fmla="*/ 48 w 100"/>
                  <a:gd name="T27" fmla="*/ 8 h 20"/>
                  <a:gd name="T28" fmla="*/ 50 w 100"/>
                  <a:gd name="T29" fmla="*/ 14 h 20"/>
                  <a:gd name="T30" fmla="*/ 54 w 100"/>
                  <a:gd name="T31" fmla="*/ 10 h 20"/>
                  <a:gd name="T32" fmla="*/ 56 w 100"/>
                  <a:gd name="T33" fmla="*/ 14 h 20"/>
                  <a:gd name="T34" fmla="*/ 60 w 100"/>
                  <a:gd name="T35" fmla="*/ 8 h 20"/>
                  <a:gd name="T36" fmla="*/ 62 w 100"/>
                  <a:gd name="T37" fmla="*/ 12 h 20"/>
                  <a:gd name="T38" fmla="*/ 66 w 100"/>
                  <a:gd name="T39" fmla="*/ 8 h 20"/>
                  <a:gd name="T40" fmla="*/ 68 w 100"/>
                  <a:gd name="T41" fmla="*/ 12 h 20"/>
                  <a:gd name="T42" fmla="*/ 70 w 100"/>
                  <a:gd name="T43" fmla="*/ 8 h 20"/>
                  <a:gd name="T44" fmla="*/ 72 w 100"/>
                  <a:gd name="T45" fmla="*/ 12 h 20"/>
                  <a:gd name="T46" fmla="*/ 76 w 100"/>
                  <a:gd name="T47" fmla="*/ 8 h 20"/>
                  <a:gd name="T48" fmla="*/ 80 w 100"/>
                  <a:gd name="T49" fmla="*/ 10 h 20"/>
                  <a:gd name="T50" fmla="*/ 86 w 100"/>
                  <a:gd name="T51" fmla="*/ 4 h 20"/>
                  <a:gd name="T52" fmla="*/ 88 w 100"/>
                  <a:gd name="T53" fmla="*/ 6 h 20"/>
                  <a:gd name="T54" fmla="*/ 90 w 100"/>
                  <a:gd name="T55" fmla="*/ 6 h 20"/>
                  <a:gd name="T56" fmla="*/ 94 w 100"/>
                  <a:gd name="T57" fmla="*/ 2 h 20"/>
                  <a:gd name="T58" fmla="*/ 96 w 100"/>
                  <a:gd name="T59" fmla="*/ 6 h 20"/>
                  <a:gd name="T60" fmla="*/ 100 w 100"/>
                  <a:gd name="T61" fmla="*/ 2 h 20"/>
                  <a:gd name="T62" fmla="*/ 94 w 100"/>
                  <a:gd name="T63" fmla="*/ 8 h 20"/>
                  <a:gd name="T64" fmla="*/ 90 w 100"/>
                  <a:gd name="T65" fmla="*/ 12 h 20"/>
                  <a:gd name="T66" fmla="*/ 86 w 100"/>
                  <a:gd name="T67" fmla="*/ 14 h 20"/>
                  <a:gd name="T68" fmla="*/ 82 w 100"/>
                  <a:gd name="T69" fmla="*/ 12 h 20"/>
                  <a:gd name="T70" fmla="*/ 80 w 100"/>
                  <a:gd name="T71" fmla="*/ 14 h 20"/>
                  <a:gd name="T72" fmla="*/ 74 w 100"/>
                  <a:gd name="T73" fmla="*/ 16 h 20"/>
                  <a:gd name="T74" fmla="*/ 70 w 100"/>
                  <a:gd name="T75" fmla="*/ 14 h 20"/>
                  <a:gd name="T76" fmla="*/ 66 w 100"/>
                  <a:gd name="T77" fmla="*/ 16 h 20"/>
                  <a:gd name="T78" fmla="*/ 60 w 100"/>
                  <a:gd name="T79" fmla="*/ 18 h 20"/>
                  <a:gd name="T80" fmla="*/ 52 w 100"/>
                  <a:gd name="T81" fmla="*/ 18 h 20"/>
                  <a:gd name="T82" fmla="*/ 40 w 100"/>
                  <a:gd name="T83" fmla="*/ 18 h 20"/>
                  <a:gd name="T84" fmla="*/ 34 w 100"/>
                  <a:gd name="T85" fmla="*/ 18 h 20"/>
                  <a:gd name="T86" fmla="*/ 28 w 100"/>
                  <a:gd name="T87" fmla="*/ 18 h 20"/>
                  <a:gd name="T88" fmla="*/ 22 w 100"/>
                  <a:gd name="T89" fmla="*/ 18 h 20"/>
                  <a:gd name="T90" fmla="*/ 18 w 100"/>
                  <a:gd name="T91" fmla="*/ 16 h 20"/>
                  <a:gd name="T92" fmla="*/ 14 w 100"/>
                  <a:gd name="T93" fmla="*/ 16 h 20"/>
                  <a:gd name="T94" fmla="*/ 10 w 100"/>
                  <a:gd name="T95" fmla="*/ 18 h 20"/>
                  <a:gd name="T96" fmla="*/ 8 w 100"/>
                  <a:gd name="T97" fmla="*/ 18 h 20"/>
                  <a:gd name="T98" fmla="*/ 4 w 100"/>
                  <a:gd name="T99" fmla="*/ 14 h 20"/>
                  <a:gd name="T100" fmla="*/ 0 w 100"/>
                  <a:gd name="T10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20">
                    <a:moveTo>
                      <a:pt x="2" y="14"/>
                    </a:moveTo>
                    <a:lnTo>
                      <a:pt x="2" y="14"/>
                    </a:lnTo>
                    <a:lnTo>
                      <a:pt x="2" y="12"/>
                    </a:lnTo>
                    <a:lnTo>
                      <a:pt x="4" y="12"/>
                    </a:lnTo>
                    <a:lnTo>
                      <a:pt x="4" y="12"/>
                    </a:lnTo>
                    <a:lnTo>
                      <a:pt x="4" y="12"/>
                    </a:lnTo>
                    <a:lnTo>
                      <a:pt x="8" y="12"/>
                    </a:lnTo>
                    <a:lnTo>
                      <a:pt x="8" y="12"/>
                    </a:lnTo>
                    <a:lnTo>
                      <a:pt x="10" y="12"/>
                    </a:lnTo>
                    <a:lnTo>
                      <a:pt x="10" y="12"/>
                    </a:lnTo>
                    <a:lnTo>
                      <a:pt x="10" y="12"/>
                    </a:lnTo>
                    <a:lnTo>
                      <a:pt x="12" y="12"/>
                    </a:lnTo>
                    <a:lnTo>
                      <a:pt x="12" y="12"/>
                    </a:lnTo>
                    <a:lnTo>
                      <a:pt x="12" y="10"/>
                    </a:lnTo>
                    <a:lnTo>
                      <a:pt x="14" y="12"/>
                    </a:lnTo>
                    <a:lnTo>
                      <a:pt x="14" y="12"/>
                    </a:lnTo>
                    <a:lnTo>
                      <a:pt x="14" y="12"/>
                    </a:lnTo>
                    <a:lnTo>
                      <a:pt x="14" y="12"/>
                    </a:lnTo>
                    <a:lnTo>
                      <a:pt x="16" y="14"/>
                    </a:lnTo>
                    <a:lnTo>
                      <a:pt x="16" y="12"/>
                    </a:lnTo>
                    <a:lnTo>
                      <a:pt x="16" y="12"/>
                    </a:lnTo>
                    <a:lnTo>
                      <a:pt x="18" y="10"/>
                    </a:lnTo>
                    <a:lnTo>
                      <a:pt x="20" y="12"/>
                    </a:lnTo>
                    <a:lnTo>
                      <a:pt x="20" y="12"/>
                    </a:lnTo>
                    <a:lnTo>
                      <a:pt x="20" y="14"/>
                    </a:lnTo>
                    <a:lnTo>
                      <a:pt x="22" y="14"/>
                    </a:lnTo>
                    <a:lnTo>
                      <a:pt x="22" y="14"/>
                    </a:lnTo>
                    <a:lnTo>
                      <a:pt x="22" y="12"/>
                    </a:lnTo>
                    <a:lnTo>
                      <a:pt x="22" y="10"/>
                    </a:lnTo>
                    <a:lnTo>
                      <a:pt x="24" y="10"/>
                    </a:lnTo>
                    <a:lnTo>
                      <a:pt x="24" y="10"/>
                    </a:lnTo>
                    <a:lnTo>
                      <a:pt x="26" y="12"/>
                    </a:lnTo>
                    <a:lnTo>
                      <a:pt x="26" y="12"/>
                    </a:lnTo>
                    <a:lnTo>
                      <a:pt x="24" y="14"/>
                    </a:lnTo>
                    <a:lnTo>
                      <a:pt x="24" y="14"/>
                    </a:lnTo>
                    <a:lnTo>
                      <a:pt x="28" y="14"/>
                    </a:lnTo>
                    <a:lnTo>
                      <a:pt x="28" y="14"/>
                    </a:lnTo>
                    <a:lnTo>
                      <a:pt x="28" y="10"/>
                    </a:lnTo>
                    <a:lnTo>
                      <a:pt x="28" y="10"/>
                    </a:lnTo>
                    <a:lnTo>
                      <a:pt x="30" y="10"/>
                    </a:lnTo>
                    <a:lnTo>
                      <a:pt x="32" y="10"/>
                    </a:lnTo>
                    <a:lnTo>
                      <a:pt x="32" y="12"/>
                    </a:lnTo>
                    <a:lnTo>
                      <a:pt x="32" y="12"/>
                    </a:lnTo>
                    <a:lnTo>
                      <a:pt x="32" y="14"/>
                    </a:lnTo>
                    <a:lnTo>
                      <a:pt x="32" y="14"/>
                    </a:lnTo>
                    <a:lnTo>
                      <a:pt x="34" y="14"/>
                    </a:lnTo>
                    <a:lnTo>
                      <a:pt x="34" y="14"/>
                    </a:lnTo>
                    <a:lnTo>
                      <a:pt x="34" y="12"/>
                    </a:lnTo>
                    <a:lnTo>
                      <a:pt x="34" y="10"/>
                    </a:lnTo>
                    <a:lnTo>
                      <a:pt x="36" y="10"/>
                    </a:lnTo>
                    <a:lnTo>
                      <a:pt x="36" y="10"/>
                    </a:lnTo>
                    <a:lnTo>
                      <a:pt x="38" y="12"/>
                    </a:lnTo>
                    <a:lnTo>
                      <a:pt x="38" y="12"/>
                    </a:lnTo>
                    <a:lnTo>
                      <a:pt x="38" y="14"/>
                    </a:lnTo>
                    <a:lnTo>
                      <a:pt x="38" y="14"/>
                    </a:lnTo>
                    <a:lnTo>
                      <a:pt x="38" y="14"/>
                    </a:lnTo>
                    <a:lnTo>
                      <a:pt x="40" y="10"/>
                    </a:lnTo>
                    <a:lnTo>
                      <a:pt x="40" y="10"/>
                    </a:lnTo>
                    <a:lnTo>
                      <a:pt x="42" y="8"/>
                    </a:lnTo>
                    <a:lnTo>
                      <a:pt x="42" y="8"/>
                    </a:lnTo>
                    <a:lnTo>
                      <a:pt x="44" y="10"/>
                    </a:lnTo>
                    <a:lnTo>
                      <a:pt x="44" y="10"/>
                    </a:lnTo>
                    <a:lnTo>
                      <a:pt x="42" y="14"/>
                    </a:lnTo>
                    <a:lnTo>
                      <a:pt x="42" y="14"/>
                    </a:lnTo>
                    <a:lnTo>
                      <a:pt x="44" y="14"/>
                    </a:lnTo>
                    <a:lnTo>
                      <a:pt x="44" y="14"/>
                    </a:lnTo>
                    <a:lnTo>
                      <a:pt x="44" y="14"/>
                    </a:lnTo>
                    <a:lnTo>
                      <a:pt x="46" y="12"/>
                    </a:lnTo>
                    <a:lnTo>
                      <a:pt x="48" y="8"/>
                    </a:lnTo>
                    <a:lnTo>
                      <a:pt x="48" y="8"/>
                    </a:lnTo>
                    <a:lnTo>
                      <a:pt x="48" y="6"/>
                    </a:lnTo>
                    <a:lnTo>
                      <a:pt x="50" y="8"/>
                    </a:lnTo>
                    <a:lnTo>
                      <a:pt x="50" y="8"/>
                    </a:lnTo>
                    <a:lnTo>
                      <a:pt x="50" y="12"/>
                    </a:lnTo>
                    <a:lnTo>
                      <a:pt x="50" y="14"/>
                    </a:lnTo>
                    <a:lnTo>
                      <a:pt x="50" y="14"/>
                    </a:lnTo>
                    <a:lnTo>
                      <a:pt x="52" y="14"/>
                    </a:lnTo>
                    <a:lnTo>
                      <a:pt x="52" y="14"/>
                    </a:lnTo>
                    <a:lnTo>
                      <a:pt x="54" y="10"/>
                    </a:lnTo>
                    <a:lnTo>
                      <a:pt x="54" y="10"/>
                    </a:lnTo>
                    <a:lnTo>
                      <a:pt x="54" y="8"/>
                    </a:lnTo>
                    <a:lnTo>
                      <a:pt x="56" y="8"/>
                    </a:lnTo>
                    <a:lnTo>
                      <a:pt x="56" y="10"/>
                    </a:lnTo>
                    <a:lnTo>
                      <a:pt x="56" y="10"/>
                    </a:lnTo>
                    <a:lnTo>
                      <a:pt x="56" y="14"/>
                    </a:lnTo>
                    <a:lnTo>
                      <a:pt x="56" y="14"/>
                    </a:lnTo>
                    <a:lnTo>
                      <a:pt x="58" y="14"/>
                    </a:lnTo>
                    <a:lnTo>
                      <a:pt x="58" y="14"/>
                    </a:lnTo>
                    <a:lnTo>
                      <a:pt x="60" y="10"/>
                    </a:lnTo>
                    <a:lnTo>
                      <a:pt x="60" y="8"/>
                    </a:lnTo>
                    <a:lnTo>
                      <a:pt x="62" y="8"/>
                    </a:lnTo>
                    <a:lnTo>
                      <a:pt x="62" y="8"/>
                    </a:lnTo>
                    <a:lnTo>
                      <a:pt x="62" y="10"/>
                    </a:lnTo>
                    <a:lnTo>
                      <a:pt x="62" y="10"/>
                    </a:lnTo>
                    <a:lnTo>
                      <a:pt x="62" y="12"/>
                    </a:lnTo>
                    <a:lnTo>
                      <a:pt x="64" y="12"/>
                    </a:lnTo>
                    <a:lnTo>
                      <a:pt x="64" y="12"/>
                    </a:lnTo>
                    <a:lnTo>
                      <a:pt x="64" y="12"/>
                    </a:lnTo>
                    <a:lnTo>
                      <a:pt x="66" y="8"/>
                    </a:lnTo>
                    <a:lnTo>
                      <a:pt x="66" y="8"/>
                    </a:lnTo>
                    <a:lnTo>
                      <a:pt x="66" y="8"/>
                    </a:lnTo>
                    <a:lnTo>
                      <a:pt x="68" y="8"/>
                    </a:lnTo>
                    <a:lnTo>
                      <a:pt x="68" y="8"/>
                    </a:lnTo>
                    <a:lnTo>
                      <a:pt x="68" y="8"/>
                    </a:lnTo>
                    <a:lnTo>
                      <a:pt x="68" y="12"/>
                    </a:lnTo>
                    <a:lnTo>
                      <a:pt x="68" y="12"/>
                    </a:lnTo>
                    <a:lnTo>
                      <a:pt x="68" y="12"/>
                    </a:lnTo>
                    <a:lnTo>
                      <a:pt x="68" y="12"/>
                    </a:lnTo>
                    <a:lnTo>
                      <a:pt x="70" y="8"/>
                    </a:lnTo>
                    <a:lnTo>
                      <a:pt x="70" y="8"/>
                    </a:lnTo>
                    <a:lnTo>
                      <a:pt x="72" y="6"/>
                    </a:lnTo>
                    <a:lnTo>
                      <a:pt x="72" y="8"/>
                    </a:lnTo>
                    <a:lnTo>
                      <a:pt x="74" y="8"/>
                    </a:lnTo>
                    <a:lnTo>
                      <a:pt x="74" y="8"/>
                    </a:lnTo>
                    <a:lnTo>
                      <a:pt x="72" y="12"/>
                    </a:lnTo>
                    <a:lnTo>
                      <a:pt x="72" y="12"/>
                    </a:lnTo>
                    <a:lnTo>
                      <a:pt x="76" y="10"/>
                    </a:lnTo>
                    <a:lnTo>
                      <a:pt x="76" y="10"/>
                    </a:lnTo>
                    <a:lnTo>
                      <a:pt x="76" y="8"/>
                    </a:lnTo>
                    <a:lnTo>
                      <a:pt x="76" y="8"/>
                    </a:lnTo>
                    <a:lnTo>
                      <a:pt x="78" y="6"/>
                    </a:lnTo>
                    <a:lnTo>
                      <a:pt x="80" y="6"/>
                    </a:lnTo>
                    <a:lnTo>
                      <a:pt x="80" y="8"/>
                    </a:lnTo>
                    <a:lnTo>
                      <a:pt x="80" y="10"/>
                    </a:lnTo>
                    <a:lnTo>
                      <a:pt x="80" y="10"/>
                    </a:lnTo>
                    <a:lnTo>
                      <a:pt x="80" y="8"/>
                    </a:lnTo>
                    <a:lnTo>
                      <a:pt x="80" y="8"/>
                    </a:lnTo>
                    <a:lnTo>
                      <a:pt x="82" y="6"/>
                    </a:lnTo>
                    <a:lnTo>
                      <a:pt x="84" y="4"/>
                    </a:lnTo>
                    <a:lnTo>
                      <a:pt x="86" y="4"/>
                    </a:lnTo>
                    <a:lnTo>
                      <a:pt x="86" y="6"/>
                    </a:lnTo>
                    <a:lnTo>
                      <a:pt x="84" y="8"/>
                    </a:lnTo>
                    <a:lnTo>
                      <a:pt x="84" y="8"/>
                    </a:lnTo>
                    <a:lnTo>
                      <a:pt x="88" y="6"/>
                    </a:lnTo>
                    <a:lnTo>
                      <a:pt x="88" y="6"/>
                    </a:lnTo>
                    <a:lnTo>
                      <a:pt x="88" y="4"/>
                    </a:lnTo>
                    <a:lnTo>
                      <a:pt x="88" y="4"/>
                    </a:lnTo>
                    <a:lnTo>
                      <a:pt x="90" y="4"/>
                    </a:lnTo>
                    <a:lnTo>
                      <a:pt x="90" y="4"/>
                    </a:lnTo>
                    <a:lnTo>
                      <a:pt x="90" y="6"/>
                    </a:lnTo>
                    <a:lnTo>
                      <a:pt x="92" y="4"/>
                    </a:lnTo>
                    <a:lnTo>
                      <a:pt x="92" y="4"/>
                    </a:lnTo>
                    <a:lnTo>
                      <a:pt x="92" y="4"/>
                    </a:lnTo>
                    <a:lnTo>
                      <a:pt x="92" y="4"/>
                    </a:lnTo>
                    <a:lnTo>
                      <a:pt x="94" y="2"/>
                    </a:lnTo>
                    <a:lnTo>
                      <a:pt x="96" y="2"/>
                    </a:lnTo>
                    <a:lnTo>
                      <a:pt x="96" y="4"/>
                    </a:lnTo>
                    <a:lnTo>
                      <a:pt x="96" y="4"/>
                    </a:lnTo>
                    <a:lnTo>
                      <a:pt x="96" y="6"/>
                    </a:lnTo>
                    <a:lnTo>
                      <a:pt x="96" y="6"/>
                    </a:lnTo>
                    <a:lnTo>
                      <a:pt x="96" y="2"/>
                    </a:lnTo>
                    <a:lnTo>
                      <a:pt x="98" y="0"/>
                    </a:lnTo>
                    <a:lnTo>
                      <a:pt x="100" y="2"/>
                    </a:lnTo>
                    <a:lnTo>
                      <a:pt x="100" y="2"/>
                    </a:lnTo>
                    <a:lnTo>
                      <a:pt x="100" y="2"/>
                    </a:lnTo>
                    <a:lnTo>
                      <a:pt x="98" y="8"/>
                    </a:lnTo>
                    <a:lnTo>
                      <a:pt x="96" y="10"/>
                    </a:lnTo>
                    <a:lnTo>
                      <a:pt x="94" y="8"/>
                    </a:lnTo>
                    <a:lnTo>
                      <a:pt x="94" y="8"/>
                    </a:lnTo>
                    <a:lnTo>
                      <a:pt x="94" y="8"/>
                    </a:lnTo>
                    <a:lnTo>
                      <a:pt x="94" y="8"/>
                    </a:lnTo>
                    <a:lnTo>
                      <a:pt x="94" y="8"/>
                    </a:lnTo>
                    <a:lnTo>
                      <a:pt x="92" y="12"/>
                    </a:lnTo>
                    <a:lnTo>
                      <a:pt x="92" y="12"/>
                    </a:lnTo>
                    <a:lnTo>
                      <a:pt x="90" y="12"/>
                    </a:lnTo>
                    <a:lnTo>
                      <a:pt x="90" y="10"/>
                    </a:lnTo>
                    <a:lnTo>
                      <a:pt x="90" y="10"/>
                    </a:lnTo>
                    <a:lnTo>
                      <a:pt x="90" y="10"/>
                    </a:lnTo>
                    <a:lnTo>
                      <a:pt x="90" y="10"/>
                    </a:lnTo>
                    <a:lnTo>
                      <a:pt x="86" y="14"/>
                    </a:lnTo>
                    <a:lnTo>
                      <a:pt x="86" y="14"/>
                    </a:lnTo>
                    <a:lnTo>
                      <a:pt x="84" y="14"/>
                    </a:lnTo>
                    <a:lnTo>
                      <a:pt x="84" y="12"/>
                    </a:lnTo>
                    <a:lnTo>
                      <a:pt x="84" y="12"/>
                    </a:lnTo>
                    <a:lnTo>
                      <a:pt x="82" y="12"/>
                    </a:lnTo>
                    <a:lnTo>
                      <a:pt x="82" y="12"/>
                    </a:lnTo>
                    <a:lnTo>
                      <a:pt x="82" y="14"/>
                    </a:lnTo>
                    <a:lnTo>
                      <a:pt x="82" y="14"/>
                    </a:lnTo>
                    <a:lnTo>
                      <a:pt x="80" y="14"/>
                    </a:lnTo>
                    <a:lnTo>
                      <a:pt x="80" y="14"/>
                    </a:lnTo>
                    <a:lnTo>
                      <a:pt x="78" y="12"/>
                    </a:lnTo>
                    <a:lnTo>
                      <a:pt x="76" y="14"/>
                    </a:lnTo>
                    <a:lnTo>
                      <a:pt x="76" y="14"/>
                    </a:lnTo>
                    <a:lnTo>
                      <a:pt x="74" y="16"/>
                    </a:lnTo>
                    <a:lnTo>
                      <a:pt x="74" y="16"/>
                    </a:lnTo>
                    <a:lnTo>
                      <a:pt x="72" y="14"/>
                    </a:lnTo>
                    <a:lnTo>
                      <a:pt x="72" y="14"/>
                    </a:lnTo>
                    <a:lnTo>
                      <a:pt x="70" y="14"/>
                    </a:lnTo>
                    <a:lnTo>
                      <a:pt x="70" y="14"/>
                    </a:lnTo>
                    <a:lnTo>
                      <a:pt x="70" y="14"/>
                    </a:lnTo>
                    <a:lnTo>
                      <a:pt x="70" y="16"/>
                    </a:lnTo>
                    <a:lnTo>
                      <a:pt x="70" y="16"/>
                    </a:lnTo>
                    <a:lnTo>
                      <a:pt x="68" y="16"/>
                    </a:lnTo>
                    <a:lnTo>
                      <a:pt x="66" y="16"/>
                    </a:lnTo>
                    <a:lnTo>
                      <a:pt x="66" y="16"/>
                    </a:lnTo>
                    <a:lnTo>
                      <a:pt x="64" y="16"/>
                    </a:lnTo>
                    <a:lnTo>
                      <a:pt x="62" y="16"/>
                    </a:lnTo>
                    <a:lnTo>
                      <a:pt x="62" y="16"/>
                    </a:lnTo>
                    <a:lnTo>
                      <a:pt x="60" y="16"/>
                    </a:lnTo>
                    <a:lnTo>
                      <a:pt x="60" y="18"/>
                    </a:lnTo>
                    <a:lnTo>
                      <a:pt x="58" y="18"/>
                    </a:lnTo>
                    <a:lnTo>
                      <a:pt x="56" y="16"/>
                    </a:lnTo>
                    <a:lnTo>
                      <a:pt x="56" y="16"/>
                    </a:lnTo>
                    <a:lnTo>
                      <a:pt x="54" y="16"/>
                    </a:lnTo>
                    <a:lnTo>
                      <a:pt x="52" y="18"/>
                    </a:lnTo>
                    <a:lnTo>
                      <a:pt x="52" y="18"/>
                    </a:lnTo>
                    <a:lnTo>
                      <a:pt x="40" y="18"/>
                    </a:lnTo>
                    <a:lnTo>
                      <a:pt x="40" y="18"/>
                    </a:lnTo>
                    <a:lnTo>
                      <a:pt x="40" y="18"/>
                    </a:lnTo>
                    <a:lnTo>
                      <a:pt x="40" y="18"/>
                    </a:lnTo>
                    <a:lnTo>
                      <a:pt x="38" y="18"/>
                    </a:lnTo>
                    <a:lnTo>
                      <a:pt x="38" y="18"/>
                    </a:lnTo>
                    <a:lnTo>
                      <a:pt x="36" y="18"/>
                    </a:lnTo>
                    <a:lnTo>
                      <a:pt x="34" y="18"/>
                    </a:lnTo>
                    <a:lnTo>
                      <a:pt x="34" y="18"/>
                    </a:lnTo>
                    <a:lnTo>
                      <a:pt x="32" y="18"/>
                    </a:lnTo>
                    <a:lnTo>
                      <a:pt x="32" y="18"/>
                    </a:lnTo>
                    <a:lnTo>
                      <a:pt x="32" y="18"/>
                    </a:lnTo>
                    <a:lnTo>
                      <a:pt x="30" y="18"/>
                    </a:lnTo>
                    <a:lnTo>
                      <a:pt x="28" y="18"/>
                    </a:lnTo>
                    <a:lnTo>
                      <a:pt x="26" y="20"/>
                    </a:lnTo>
                    <a:lnTo>
                      <a:pt x="26" y="18"/>
                    </a:lnTo>
                    <a:lnTo>
                      <a:pt x="26" y="16"/>
                    </a:lnTo>
                    <a:lnTo>
                      <a:pt x="24" y="16"/>
                    </a:lnTo>
                    <a:lnTo>
                      <a:pt x="22" y="18"/>
                    </a:lnTo>
                    <a:lnTo>
                      <a:pt x="22" y="18"/>
                    </a:lnTo>
                    <a:lnTo>
                      <a:pt x="20" y="18"/>
                    </a:lnTo>
                    <a:lnTo>
                      <a:pt x="20" y="18"/>
                    </a:lnTo>
                    <a:lnTo>
                      <a:pt x="20" y="16"/>
                    </a:lnTo>
                    <a:lnTo>
                      <a:pt x="18" y="16"/>
                    </a:lnTo>
                    <a:lnTo>
                      <a:pt x="16" y="18"/>
                    </a:lnTo>
                    <a:lnTo>
                      <a:pt x="16" y="18"/>
                    </a:lnTo>
                    <a:lnTo>
                      <a:pt x="16" y="18"/>
                    </a:lnTo>
                    <a:lnTo>
                      <a:pt x="14" y="18"/>
                    </a:lnTo>
                    <a:lnTo>
                      <a:pt x="14" y="16"/>
                    </a:lnTo>
                    <a:lnTo>
                      <a:pt x="14" y="16"/>
                    </a:lnTo>
                    <a:lnTo>
                      <a:pt x="12" y="18"/>
                    </a:lnTo>
                    <a:lnTo>
                      <a:pt x="12" y="18"/>
                    </a:lnTo>
                    <a:lnTo>
                      <a:pt x="10" y="18"/>
                    </a:lnTo>
                    <a:lnTo>
                      <a:pt x="10" y="18"/>
                    </a:lnTo>
                    <a:lnTo>
                      <a:pt x="10" y="16"/>
                    </a:lnTo>
                    <a:lnTo>
                      <a:pt x="10" y="16"/>
                    </a:lnTo>
                    <a:lnTo>
                      <a:pt x="10" y="16"/>
                    </a:lnTo>
                    <a:lnTo>
                      <a:pt x="8" y="18"/>
                    </a:lnTo>
                    <a:lnTo>
                      <a:pt x="8" y="18"/>
                    </a:lnTo>
                    <a:lnTo>
                      <a:pt x="6" y="18"/>
                    </a:lnTo>
                    <a:lnTo>
                      <a:pt x="4" y="16"/>
                    </a:lnTo>
                    <a:lnTo>
                      <a:pt x="6" y="16"/>
                    </a:lnTo>
                    <a:lnTo>
                      <a:pt x="4" y="16"/>
                    </a:lnTo>
                    <a:lnTo>
                      <a:pt x="4" y="14"/>
                    </a:lnTo>
                    <a:lnTo>
                      <a:pt x="4" y="14"/>
                    </a:lnTo>
                    <a:lnTo>
                      <a:pt x="2" y="18"/>
                    </a:lnTo>
                    <a:lnTo>
                      <a:pt x="2" y="18"/>
                    </a:lnTo>
                    <a:lnTo>
                      <a:pt x="0" y="16"/>
                    </a:lnTo>
                    <a:lnTo>
                      <a:pt x="0" y="16"/>
                    </a:lnTo>
                    <a:lnTo>
                      <a:pt x="2" y="1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1" name="Freeform 688"/>
              <p:cNvSpPr>
                <a:spLocks noEditPoints="1"/>
              </p:cNvSpPr>
              <p:nvPr/>
            </p:nvSpPr>
            <p:spPr bwMode="auto">
              <a:xfrm>
                <a:off x="4938713" y="2509838"/>
                <a:ext cx="9525" cy="9525"/>
              </a:xfrm>
              <a:custGeom>
                <a:avLst/>
                <a:gdLst>
                  <a:gd name="T0" fmla="*/ 0 w 6"/>
                  <a:gd name="T1" fmla="*/ 4 h 6"/>
                  <a:gd name="T2" fmla="*/ 0 w 6"/>
                  <a:gd name="T3" fmla="*/ 4 h 6"/>
                  <a:gd name="T4" fmla="*/ 2 w 6"/>
                  <a:gd name="T5" fmla="*/ 6 h 6"/>
                  <a:gd name="T6" fmla="*/ 2 w 6"/>
                  <a:gd name="T7" fmla="*/ 6 h 6"/>
                  <a:gd name="T8" fmla="*/ 2 w 6"/>
                  <a:gd name="T9" fmla="*/ 6 h 6"/>
                  <a:gd name="T10" fmla="*/ 6 w 6"/>
                  <a:gd name="T11" fmla="*/ 4 h 6"/>
                  <a:gd name="T12" fmla="*/ 6 w 6"/>
                  <a:gd name="T13" fmla="*/ 2 h 6"/>
                  <a:gd name="T14" fmla="*/ 6 w 6"/>
                  <a:gd name="T15" fmla="*/ 2 h 6"/>
                  <a:gd name="T16" fmla="*/ 4 w 6"/>
                  <a:gd name="T17" fmla="*/ 0 h 6"/>
                  <a:gd name="T18" fmla="*/ 2 w 6"/>
                  <a:gd name="T19" fmla="*/ 2 h 6"/>
                  <a:gd name="T20" fmla="*/ 2 w 6"/>
                  <a:gd name="T21" fmla="*/ 2 h 6"/>
                  <a:gd name="T22" fmla="*/ 2 w 6"/>
                  <a:gd name="T23" fmla="*/ 2 h 6"/>
                  <a:gd name="T24" fmla="*/ 0 w 6"/>
                  <a:gd name="T25" fmla="*/ 4 h 6"/>
                  <a:gd name="T26" fmla="*/ 0 w 6"/>
                  <a:gd name="T27" fmla="*/ 4 h 6"/>
                  <a:gd name="T28" fmla="*/ 2 w 6"/>
                  <a:gd name="T29" fmla="*/ 4 h 6"/>
                  <a:gd name="T30" fmla="*/ 2 w 6"/>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0" y="4"/>
                    </a:moveTo>
                    <a:lnTo>
                      <a:pt x="0" y="4"/>
                    </a:lnTo>
                    <a:lnTo>
                      <a:pt x="2" y="6"/>
                    </a:lnTo>
                    <a:lnTo>
                      <a:pt x="2" y="6"/>
                    </a:lnTo>
                    <a:lnTo>
                      <a:pt x="2" y="6"/>
                    </a:lnTo>
                    <a:lnTo>
                      <a:pt x="6" y="4"/>
                    </a:lnTo>
                    <a:lnTo>
                      <a:pt x="6" y="2"/>
                    </a:lnTo>
                    <a:lnTo>
                      <a:pt x="6" y="2"/>
                    </a:lnTo>
                    <a:lnTo>
                      <a:pt x="4" y="0"/>
                    </a:lnTo>
                    <a:lnTo>
                      <a:pt x="2" y="2"/>
                    </a:lnTo>
                    <a:lnTo>
                      <a:pt x="2" y="2"/>
                    </a:lnTo>
                    <a:lnTo>
                      <a:pt x="2" y="2"/>
                    </a:lnTo>
                    <a:lnTo>
                      <a:pt x="0" y="4"/>
                    </a:lnTo>
                    <a:lnTo>
                      <a:pt x="0" y="4"/>
                    </a:lnTo>
                    <a:close/>
                    <a:moveTo>
                      <a:pt x="2" y="4"/>
                    </a:moveTo>
                    <a:lnTo>
                      <a:pt x="2" y="4"/>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2" name="Freeform 689"/>
              <p:cNvSpPr>
                <a:spLocks/>
              </p:cNvSpPr>
              <p:nvPr/>
            </p:nvSpPr>
            <p:spPr bwMode="auto">
              <a:xfrm>
                <a:off x="4938713" y="2509838"/>
                <a:ext cx="9525" cy="9525"/>
              </a:xfrm>
              <a:custGeom>
                <a:avLst/>
                <a:gdLst>
                  <a:gd name="T0" fmla="*/ 0 w 6"/>
                  <a:gd name="T1" fmla="*/ 4 h 6"/>
                  <a:gd name="T2" fmla="*/ 0 w 6"/>
                  <a:gd name="T3" fmla="*/ 4 h 6"/>
                  <a:gd name="T4" fmla="*/ 2 w 6"/>
                  <a:gd name="T5" fmla="*/ 6 h 6"/>
                  <a:gd name="T6" fmla="*/ 2 w 6"/>
                  <a:gd name="T7" fmla="*/ 6 h 6"/>
                  <a:gd name="T8" fmla="*/ 2 w 6"/>
                  <a:gd name="T9" fmla="*/ 6 h 6"/>
                  <a:gd name="T10" fmla="*/ 6 w 6"/>
                  <a:gd name="T11" fmla="*/ 4 h 6"/>
                  <a:gd name="T12" fmla="*/ 6 w 6"/>
                  <a:gd name="T13" fmla="*/ 2 h 6"/>
                  <a:gd name="T14" fmla="*/ 6 w 6"/>
                  <a:gd name="T15" fmla="*/ 2 h 6"/>
                  <a:gd name="T16" fmla="*/ 4 w 6"/>
                  <a:gd name="T17" fmla="*/ 0 h 6"/>
                  <a:gd name="T18" fmla="*/ 2 w 6"/>
                  <a:gd name="T19" fmla="*/ 2 h 6"/>
                  <a:gd name="T20" fmla="*/ 2 w 6"/>
                  <a:gd name="T21" fmla="*/ 2 h 6"/>
                  <a:gd name="T22" fmla="*/ 2 w 6"/>
                  <a:gd name="T23" fmla="*/ 2 h 6"/>
                  <a:gd name="T24" fmla="*/ 0 w 6"/>
                  <a:gd name="T25" fmla="*/ 4 h 6"/>
                  <a:gd name="T26" fmla="*/ 0 w 6"/>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0" y="4"/>
                    </a:moveTo>
                    <a:lnTo>
                      <a:pt x="0" y="4"/>
                    </a:lnTo>
                    <a:lnTo>
                      <a:pt x="2" y="6"/>
                    </a:lnTo>
                    <a:lnTo>
                      <a:pt x="2" y="6"/>
                    </a:lnTo>
                    <a:lnTo>
                      <a:pt x="2" y="6"/>
                    </a:lnTo>
                    <a:lnTo>
                      <a:pt x="6" y="4"/>
                    </a:lnTo>
                    <a:lnTo>
                      <a:pt x="6" y="2"/>
                    </a:lnTo>
                    <a:lnTo>
                      <a:pt x="6" y="2"/>
                    </a:lnTo>
                    <a:lnTo>
                      <a:pt x="4" y="0"/>
                    </a:lnTo>
                    <a:lnTo>
                      <a:pt x="2" y="2"/>
                    </a:lnTo>
                    <a:lnTo>
                      <a:pt x="2" y="2"/>
                    </a:lnTo>
                    <a:lnTo>
                      <a:pt x="2" y="2"/>
                    </a:lnTo>
                    <a:lnTo>
                      <a:pt x="0" y="4"/>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3" name="Line 690"/>
              <p:cNvSpPr>
                <a:spLocks noChangeShapeType="1"/>
              </p:cNvSpPr>
              <p:nvPr/>
            </p:nvSpPr>
            <p:spPr bwMode="auto">
              <a:xfrm>
                <a:off x="4941888" y="25161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4" name="Freeform 691"/>
              <p:cNvSpPr>
                <a:spLocks/>
              </p:cNvSpPr>
              <p:nvPr/>
            </p:nvSpPr>
            <p:spPr bwMode="auto">
              <a:xfrm>
                <a:off x="4932363" y="2509838"/>
                <a:ext cx="6350" cy="9525"/>
              </a:xfrm>
              <a:custGeom>
                <a:avLst/>
                <a:gdLst>
                  <a:gd name="T0" fmla="*/ 0 w 4"/>
                  <a:gd name="T1" fmla="*/ 2 h 6"/>
                  <a:gd name="T2" fmla="*/ 2 w 4"/>
                  <a:gd name="T3" fmla="*/ 0 h 6"/>
                  <a:gd name="T4" fmla="*/ 4 w 4"/>
                  <a:gd name="T5" fmla="*/ 2 h 6"/>
                  <a:gd name="T6" fmla="*/ 4 w 4"/>
                  <a:gd name="T7" fmla="*/ 2 h 6"/>
                  <a:gd name="T8" fmla="*/ 4 w 4"/>
                  <a:gd name="T9" fmla="*/ 2 h 6"/>
                  <a:gd name="T10" fmla="*/ 2 w 4"/>
                  <a:gd name="T11" fmla="*/ 4 h 6"/>
                  <a:gd name="T12" fmla="*/ 0 w 4"/>
                  <a:gd name="T13" fmla="*/ 6 h 6"/>
                  <a:gd name="T14" fmla="*/ 0 w 4"/>
                  <a:gd name="T15" fmla="*/ 6 h 6"/>
                  <a:gd name="T16" fmla="*/ 0 w 4"/>
                  <a:gd name="T17" fmla="*/ 4 h 6"/>
                  <a:gd name="T18" fmla="*/ 0 w 4"/>
                  <a:gd name="T19" fmla="*/ 2 h 6"/>
                  <a:gd name="T20" fmla="*/ 0 w 4"/>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2"/>
                    </a:moveTo>
                    <a:lnTo>
                      <a:pt x="2" y="0"/>
                    </a:lnTo>
                    <a:lnTo>
                      <a:pt x="4" y="2"/>
                    </a:lnTo>
                    <a:lnTo>
                      <a:pt x="4" y="2"/>
                    </a:lnTo>
                    <a:lnTo>
                      <a:pt x="4" y="2"/>
                    </a:lnTo>
                    <a:lnTo>
                      <a:pt x="2" y="4"/>
                    </a:lnTo>
                    <a:lnTo>
                      <a:pt x="0" y="6"/>
                    </a:lnTo>
                    <a:lnTo>
                      <a:pt x="0" y="6"/>
                    </a:lnTo>
                    <a:lnTo>
                      <a:pt x="0" y="4"/>
                    </a:lnTo>
                    <a:lnTo>
                      <a:pt x="0" y="2"/>
                    </a:lnTo>
                    <a:lnTo>
                      <a:pt x="0"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5" name="Freeform 692"/>
              <p:cNvSpPr>
                <a:spLocks/>
              </p:cNvSpPr>
              <p:nvPr/>
            </p:nvSpPr>
            <p:spPr bwMode="auto">
              <a:xfrm>
                <a:off x="4922838" y="2513013"/>
                <a:ext cx="6350" cy="6350"/>
              </a:xfrm>
              <a:custGeom>
                <a:avLst/>
                <a:gdLst>
                  <a:gd name="T0" fmla="*/ 0 w 4"/>
                  <a:gd name="T1" fmla="*/ 0 h 4"/>
                  <a:gd name="T2" fmla="*/ 0 w 4"/>
                  <a:gd name="T3" fmla="*/ 0 h 4"/>
                  <a:gd name="T4" fmla="*/ 2 w 4"/>
                  <a:gd name="T5" fmla="*/ 0 h 4"/>
                  <a:gd name="T6" fmla="*/ 4 w 4"/>
                  <a:gd name="T7" fmla="*/ 0 h 4"/>
                  <a:gd name="T8" fmla="*/ 4 w 4"/>
                  <a:gd name="T9" fmla="*/ 2 h 4"/>
                  <a:gd name="T10" fmla="*/ 4 w 4"/>
                  <a:gd name="T11" fmla="*/ 2 h 4"/>
                  <a:gd name="T12" fmla="*/ 2 w 4"/>
                  <a:gd name="T13" fmla="*/ 4 h 4"/>
                  <a:gd name="T14" fmla="*/ 0 w 4"/>
                  <a:gd name="T15" fmla="*/ 2 h 4"/>
                  <a:gd name="T16" fmla="*/ 0 w 4"/>
                  <a:gd name="T17" fmla="*/ 2 h 4"/>
                  <a:gd name="T18" fmla="*/ 0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0" y="0"/>
                    </a:moveTo>
                    <a:lnTo>
                      <a:pt x="0" y="0"/>
                    </a:lnTo>
                    <a:lnTo>
                      <a:pt x="2" y="0"/>
                    </a:lnTo>
                    <a:lnTo>
                      <a:pt x="4" y="0"/>
                    </a:lnTo>
                    <a:lnTo>
                      <a:pt x="4" y="2"/>
                    </a:lnTo>
                    <a:lnTo>
                      <a:pt x="4" y="2"/>
                    </a:lnTo>
                    <a:lnTo>
                      <a:pt x="2" y="4"/>
                    </a:lnTo>
                    <a:lnTo>
                      <a:pt x="0" y="2"/>
                    </a:lnTo>
                    <a:lnTo>
                      <a:pt x="0" y="2"/>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6" name="Freeform 693"/>
              <p:cNvSpPr>
                <a:spLocks noEditPoints="1"/>
              </p:cNvSpPr>
              <p:nvPr/>
            </p:nvSpPr>
            <p:spPr bwMode="auto">
              <a:xfrm>
                <a:off x="5014913" y="2401888"/>
                <a:ext cx="95250" cy="92075"/>
              </a:xfrm>
              <a:custGeom>
                <a:avLst/>
                <a:gdLst>
                  <a:gd name="T0" fmla="*/ 60 w 60"/>
                  <a:gd name="T1" fmla="*/ 24 h 58"/>
                  <a:gd name="T2" fmla="*/ 56 w 60"/>
                  <a:gd name="T3" fmla="*/ 20 h 58"/>
                  <a:gd name="T4" fmla="*/ 56 w 60"/>
                  <a:gd name="T5" fmla="*/ 14 h 58"/>
                  <a:gd name="T6" fmla="*/ 58 w 60"/>
                  <a:gd name="T7" fmla="*/ 12 h 58"/>
                  <a:gd name="T8" fmla="*/ 54 w 60"/>
                  <a:gd name="T9" fmla="*/ 8 h 58"/>
                  <a:gd name="T10" fmla="*/ 42 w 60"/>
                  <a:gd name="T11" fmla="*/ 0 h 58"/>
                  <a:gd name="T12" fmla="*/ 52 w 60"/>
                  <a:gd name="T13" fmla="*/ 12 h 58"/>
                  <a:gd name="T14" fmla="*/ 40 w 60"/>
                  <a:gd name="T15" fmla="*/ 6 h 58"/>
                  <a:gd name="T16" fmla="*/ 44 w 60"/>
                  <a:gd name="T17" fmla="*/ 12 h 58"/>
                  <a:gd name="T18" fmla="*/ 50 w 60"/>
                  <a:gd name="T19" fmla="*/ 20 h 58"/>
                  <a:gd name="T20" fmla="*/ 38 w 60"/>
                  <a:gd name="T21" fmla="*/ 12 h 58"/>
                  <a:gd name="T22" fmla="*/ 46 w 60"/>
                  <a:gd name="T23" fmla="*/ 24 h 58"/>
                  <a:gd name="T24" fmla="*/ 34 w 60"/>
                  <a:gd name="T25" fmla="*/ 18 h 58"/>
                  <a:gd name="T26" fmla="*/ 42 w 60"/>
                  <a:gd name="T27" fmla="*/ 28 h 58"/>
                  <a:gd name="T28" fmla="*/ 32 w 60"/>
                  <a:gd name="T29" fmla="*/ 24 h 58"/>
                  <a:gd name="T30" fmla="*/ 36 w 60"/>
                  <a:gd name="T31" fmla="*/ 32 h 58"/>
                  <a:gd name="T32" fmla="*/ 26 w 60"/>
                  <a:gd name="T33" fmla="*/ 28 h 58"/>
                  <a:gd name="T34" fmla="*/ 30 w 60"/>
                  <a:gd name="T35" fmla="*/ 34 h 58"/>
                  <a:gd name="T36" fmla="*/ 24 w 60"/>
                  <a:gd name="T37" fmla="*/ 34 h 58"/>
                  <a:gd name="T38" fmla="*/ 24 w 60"/>
                  <a:gd name="T39" fmla="*/ 36 h 58"/>
                  <a:gd name="T40" fmla="*/ 18 w 60"/>
                  <a:gd name="T41" fmla="*/ 34 h 58"/>
                  <a:gd name="T42" fmla="*/ 22 w 60"/>
                  <a:gd name="T43" fmla="*/ 40 h 58"/>
                  <a:gd name="T44" fmla="*/ 14 w 60"/>
                  <a:gd name="T45" fmla="*/ 36 h 58"/>
                  <a:gd name="T46" fmla="*/ 16 w 60"/>
                  <a:gd name="T47" fmla="*/ 42 h 58"/>
                  <a:gd name="T48" fmla="*/ 10 w 60"/>
                  <a:gd name="T49" fmla="*/ 40 h 58"/>
                  <a:gd name="T50" fmla="*/ 8 w 60"/>
                  <a:gd name="T51" fmla="*/ 44 h 58"/>
                  <a:gd name="T52" fmla="*/ 4 w 60"/>
                  <a:gd name="T53" fmla="*/ 42 h 58"/>
                  <a:gd name="T54" fmla="*/ 2 w 60"/>
                  <a:gd name="T55" fmla="*/ 44 h 58"/>
                  <a:gd name="T56" fmla="*/ 0 w 60"/>
                  <a:gd name="T57" fmla="*/ 46 h 58"/>
                  <a:gd name="T58" fmla="*/ 8 w 60"/>
                  <a:gd name="T59" fmla="*/ 54 h 58"/>
                  <a:gd name="T60" fmla="*/ 8 w 60"/>
                  <a:gd name="T61" fmla="*/ 48 h 58"/>
                  <a:gd name="T62" fmla="*/ 12 w 60"/>
                  <a:gd name="T63" fmla="*/ 56 h 58"/>
                  <a:gd name="T64" fmla="*/ 14 w 60"/>
                  <a:gd name="T65" fmla="*/ 58 h 58"/>
                  <a:gd name="T66" fmla="*/ 32 w 60"/>
                  <a:gd name="T67" fmla="*/ 52 h 58"/>
                  <a:gd name="T68" fmla="*/ 36 w 60"/>
                  <a:gd name="T69" fmla="*/ 50 h 58"/>
                  <a:gd name="T70" fmla="*/ 42 w 60"/>
                  <a:gd name="T71" fmla="*/ 52 h 58"/>
                  <a:gd name="T72" fmla="*/ 44 w 60"/>
                  <a:gd name="T73" fmla="*/ 50 h 58"/>
                  <a:gd name="T74" fmla="*/ 44 w 60"/>
                  <a:gd name="T75" fmla="*/ 48 h 58"/>
                  <a:gd name="T76" fmla="*/ 46 w 60"/>
                  <a:gd name="T77" fmla="*/ 44 h 58"/>
                  <a:gd name="T78" fmla="*/ 50 w 60"/>
                  <a:gd name="T79" fmla="*/ 42 h 58"/>
                  <a:gd name="T80" fmla="*/ 52 w 60"/>
                  <a:gd name="T81" fmla="*/ 40 h 58"/>
                  <a:gd name="T82" fmla="*/ 56 w 60"/>
                  <a:gd name="T83" fmla="*/ 34 h 58"/>
                  <a:gd name="T84" fmla="*/ 50 w 60"/>
                  <a:gd name="T85" fmla="*/ 26 h 58"/>
                  <a:gd name="T86" fmla="*/ 56 w 60"/>
                  <a:gd name="T87" fmla="*/ 26 h 58"/>
                  <a:gd name="T88" fmla="*/ 52 w 60"/>
                  <a:gd name="T89" fmla="*/ 22 h 58"/>
                  <a:gd name="T90" fmla="*/ 30 w 60"/>
                  <a:gd name="T91" fmla="*/ 50 h 58"/>
                  <a:gd name="T92" fmla="*/ 22 w 60"/>
                  <a:gd name="T93" fmla="*/ 42 h 58"/>
                  <a:gd name="T94" fmla="*/ 26 w 60"/>
                  <a:gd name="T95" fmla="*/ 40 h 58"/>
                  <a:gd name="T96" fmla="*/ 38 w 60"/>
                  <a:gd name="T97" fmla="*/ 46 h 58"/>
                  <a:gd name="T98" fmla="*/ 34 w 60"/>
                  <a:gd name="T99" fmla="*/ 38 h 58"/>
                  <a:gd name="T100" fmla="*/ 40 w 60"/>
                  <a:gd name="T101" fmla="*/ 44 h 58"/>
                  <a:gd name="T102" fmla="*/ 44 w 60"/>
                  <a:gd name="T103" fmla="*/ 42 h 58"/>
                  <a:gd name="T104" fmla="*/ 40 w 60"/>
                  <a:gd name="T105" fmla="*/ 32 h 58"/>
                  <a:gd name="T106" fmla="*/ 46 w 60"/>
                  <a:gd name="T107" fmla="*/ 30 h 58"/>
                  <a:gd name="T108" fmla="*/ 24 w 60"/>
                  <a:gd name="T109" fmla="*/ 52 h 58"/>
                  <a:gd name="T110" fmla="*/ 18 w 60"/>
                  <a:gd name="T111" fmla="*/ 44 h 58"/>
                  <a:gd name="T112" fmla="*/ 10 w 60"/>
                  <a:gd name="T113" fmla="*/ 46 h 58"/>
                  <a:gd name="T114" fmla="*/ 14 w 60"/>
                  <a:gd name="T115" fmla="*/ 54 h 58"/>
                  <a:gd name="T116" fmla="*/ 54 w 60"/>
                  <a:gd name="T117"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 h="58">
                    <a:moveTo>
                      <a:pt x="58" y="26"/>
                    </a:moveTo>
                    <a:lnTo>
                      <a:pt x="58" y="26"/>
                    </a:lnTo>
                    <a:lnTo>
                      <a:pt x="60" y="28"/>
                    </a:lnTo>
                    <a:lnTo>
                      <a:pt x="60" y="26"/>
                    </a:lnTo>
                    <a:lnTo>
                      <a:pt x="60" y="24"/>
                    </a:lnTo>
                    <a:lnTo>
                      <a:pt x="60" y="24"/>
                    </a:lnTo>
                    <a:lnTo>
                      <a:pt x="54" y="20"/>
                    </a:lnTo>
                    <a:lnTo>
                      <a:pt x="54" y="18"/>
                    </a:lnTo>
                    <a:lnTo>
                      <a:pt x="56" y="20"/>
                    </a:lnTo>
                    <a:lnTo>
                      <a:pt x="56" y="20"/>
                    </a:lnTo>
                    <a:lnTo>
                      <a:pt x="58" y="22"/>
                    </a:lnTo>
                    <a:lnTo>
                      <a:pt x="60" y="20"/>
                    </a:lnTo>
                    <a:lnTo>
                      <a:pt x="60" y="18"/>
                    </a:lnTo>
                    <a:lnTo>
                      <a:pt x="54" y="14"/>
                    </a:lnTo>
                    <a:lnTo>
                      <a:pt x="56" y="14"/>
                    </a:lnTo>
                    <a:lnTo>
                      <a:pt x="56" y="14"/>
                    </a:lnTo>
                    <a:lnTo>
                      <a:pt x="56" y="14"/>
                    </a:lnTo>
                    <a:lnTo>
                      <a:pt x="58" y="14"/>
                    </a:lnTo>
                    <a:lnTo>
                      <a:pt x="60" y="14"/>
                    </a:lnTo>
                    <a:lnTo>
                      <a:pt x="58" y="12"/>
                    </a:lnTo>
                    <a:lnTo>
                      <a:pt x="56" y="10"/>
                    </a:lnTo>
                    <a:lnTo>
                      <a:pt x="56" y="10"/>
                    </a:lnTo>
                    <a:lnTo>
                      <a:pt x="56" y="10"/>
                    </a:lnTo>
                    <a:lnTo>
                      <a:pt x="56" y="8"/>
                    </a:lnTo>
                    <a:lnTo>
                      <a:pt x="54" y="8"/>
                    </a:lnTo>
                    <a:lnTo>
                      <a:pt x="54" y="8"/>
                    </a:lnTo>
                    <a:lnTo>
                      <a:pt x="44" y="0"/>
                    </a:lnTo>
                    <a:lnTo>
                      <a:pt x="44" y="0"/>
                    </a:lnTo>
                    <a:lnTo>
                      <a:pt x="42" y="0"/>
                    </a:lnTo>
                    <a:lnTo>
                      <a:pt x="42" y="0"/>
                    </a:lnTo>
                    <a:lnTo>
                      <a:pt x="42" y="2"/>
                    </a:lnTo>
                    <a:lnTo>
                      <a:pt x="42" y="2"/>
                    </a:lnTo>
                    <a:lnTo>
                      <a:pt x="52" y="10"/>
                    </a:lnTo>
                    <a:lnTo>
                      <a:pt x="52" y="10"/>
                    </a:lnTo>
                    <a:lnTo>
                      <a:pt x="52" y="12"/>
                    </a:lnTo>
                    <a:lnTo>
                      <a:pt x="42" y="4"/>
                    </a:lnTo>
                    <a:lnTo>
                      <a:pt x="42" y="4"/>
                    </a:lnTo>
                    <a:lnTo>
                      <a:pt x="40" y="4"/>
                    </a:lnTo>
                    <a:lnTo>
                      <a:pt x="40" y="4"/>
                    </a:lnTo>
                    <a:lnTo>
                      <a:pt x="40" y="6"/>
                    </a:lnTo>
                    <a:lnTo>
                      <a:pt x="52" y="16"/>
                    </a:lnTo>
                    <a:lnTo>
                      <a:pt x="50" y="16"/>
                    </a:lnTo>
                    <a:lnTo>
                      <a:pt x="50" y="16"/>
                    </a:lnTo>
                    <a:lnTo>
                      <a:pt x="44" y="12"/>
                    </a:lnTo>
                    <a:lnTo>
                      <a:pt x="44" y="12"/>
                    </a:lnTo>
                    <a:lnTo>
                      <a:pt x="42" y="10"/>
                    </a:lnTo>
                    <a:lnTo>
                      <a:pt x="40" y="12"/>
                    </a:lnTo>
                    <a:lnTo>
                      <a:pt x="42" y="14"/>
                    </a:lnTo>
                    <a:lnTo>
                      <a:pt x="42" y="14"/>
                    </a:lnTo>
                    <a:lnTo>
                      <a:pt x="50" y="20"/>
                    </a:lnTo>
                    <a:lnTo>
                      <a:pt x="48" y="20"/>
                    </a:lnTo>
                    <a:lnTo>
                      <a:pt x="48" y="20"/>
                    </a:lnTo>
                    <a:lnTo>
                      <a:pt x="38" y="12"/>
                    </a:lnTo>
                    <a:lnTo>
                      <a:pt x="38" y="12"/>
                    </a:lnTo>
                    <a:lnTo>
                      <a:pt x="38" y="12"/>
                    </a:lnTo>
                    <a:lnTo>
                      <a:pt x="36" y="14"/>
                    </a:lnTo>
                    <a:lnTo>
                      <a:pt x="36" y="14"/>
                    </a:lnTo>
                    <a:lnTo>
                      <a:pt x="36" y="14"/>
                    </a:lnTo>
                    <a:lnTo>
                      <a:pt x="46" y="24"/>
                    </a:lnTo>
                    <a:lnTo>
                      <a:pt x="46" y="24"/>
                    </a:lnTo>
                    <a:lnTo>
                      <a:pt x="46" y="24"/>
                    </a:lnTo>
                    <a:lnTo>
                      <a:pt x="36" y="18"/>
                    </a:lnTo>
                    <a:lnTo>
                      <a:pt x="36" y="18"/>
                    </a:lnTo>
                    <a:lnTo>
                      <a:pt x="36" y="16"/>
                    </a:lnTo>
                    <a:lnTo>
                      <a:pt x="34" y="18"/>
                    </a:lnTo>
                    <a:lnTo>
                      <a:pt x="34" y="20"/>
                    </a:lnTo>
                    <a:lnTo>
                      <a:pt x="34" y="20"/>
                    </a:lnTo>
                    <a:lnTo>
                      <a:pt x="42" y="28"/>
                    </a:lnTo>
                    <a:lnTo>
                      <a:pt x="42" y="28"/>
                    </a:lnTo>
                    <a:lnTo>
                      <a:pt x="42" y="28"/>
                    </a:lnTo>
                    <a:lnTo>
                      <a:pt x="34" y="22"/>
                    </a:lnTo>
                    <a:lnTo>
                      <a:pt x="34" y="22"/>
                    </a:lnTo>
                    <a:lnTo>
                      <a:pt x="32" y="22"/>
                    </a:lnTo>
                    <a:lnTo>
                      <a:pt x="30" y="22"/>
                    </a:lnTo>
                    <a:lnTo>
                      <a:pt x="32" y="24"/>
                    </a:lnTo>
                    <a:lnTo>
                      <a:pt x="32" y="24"/>
                    </a:lnTo>
                    <a:lnTo>
                      <a:pt x="38" y="30"/>
                    </a:lnTo>
                    <a:lnTo>
                      <a:pt x="38" y="30"/>
                    </a:lnTo>
                    <a:lnTo>
                      <a:pt x="36" y="32"/>
                    </a:lnTo>
                    <a:lnTo>
                      <a:pt x="36" y="32"/>
                    </a:lnTo>
                    <a:lnTo>
                      <a:pt x="28" y="26"/>
                    </a:lnTo>
                    <a:lnTo>
                      <a:pt x="28" y="26"/>
                    </a:lnTo>
                    <a:lnTo>
                      <a:pt x="28" y="26"/>
                    </a:lnTo>
                    <a:lnTo>
                      <a:pt x="26" y="26"/>
                    </a:lnTo>
                    <a:lnTo>
                      <a:pt x="26" y="28"/>
                    </a:lnTo>
                    <a:lnTo>
                      <a:pt x="26" y="28"/>
                    </a:lnTo>
                    <a:lnTo>
                      <a:pt x="34" y="34"/>
                    </a:lnTo>
                    <a:lnTo>
                      <a:pt x="32" y="34"/>
                    </a:lnTo>
                    <a:lnTo>
                      <a:pt x="30" y="34"/>
                    </a:lnTo>
                    <a:lnTo>
                      <a:pt x="30" y="34"/>
                    </a:lnTo>
                    <a:lnTo>
                      <a:pt x="26" y="32"/>
                    </a:lnTo>
                    <a:lnTo>
                      <a:pt x="26" y="32"/>
                    </a:lnTo>
                    <a:lnTo>
                      <a:pt x="26" y="32"/>
                    </a:lnTo>
                    <a:lnTo>
                      <a:pt x="24" y="32"/>
                    </a:lnTo>
                    <a:lnTo>
                      <a:pt x="24" y="34"/>
                    </a:lnTo>
                    <a:lnTo>
                      <a:pt x="24" y="34"/>
                    </a:lnTo>
                    <a:lnTo>
                      <a:pt x="28" y="36"/>
                    </a:lnTo>
                    <a:lnTo>
                      <a:pt x="28" y="36"/>
                    </a:lnTo>
                    <a:lnTo>
                      <a:pt x="24" y="38"/>
                    </a:lnTo>
                    <a:lnTo>
                      <a:pt x="24" y="36"/>
                    </a:lnTo>
                    <a:lnTo>
                      <a:pt x="24" y="36"/>
                    </a:lnTo>
                    <a:lnTo>
                      <a:pt x="20" y="34"/>
                    </a:lnTo>
                    <a:lnTo>
                      <a:pt x="20" y="34"/>
                    </a:lnTo>
                    <a:lnTo>
                      <a:pt x="20" y="34"/>
                    </a:lnTo>
                    <a:lnTo>
                      <a:pt x="18" y="34"/>
                    </a:lnTo>
                    <a:lnTo>
                      <a:pt x="18" y="36"/>
                    </a:lnTo>
                    <a:lnTo>
                      <a:pt x="18" y="36"/>
                    </a:lnTo>
                    <a:lnTo>
                      <a:pt x="20" y="38"/>
                    </a:lnTo>
                    <a:lnTo>
                      <a:pt x="22" y="40"/>
                    </a:lnTo>
                    <a:lnTo>
                      <a:pt x="22" y="40"/>
                    </a:lnTo>
                    <a:lnTo>
                      <a:pt x="18" y="40"/>
                    </a:lnTo>
                    <a:lnTo>
                      <a:pt x="18" y="40"/>
                    </a:lnTo>
                    <a:lnTo>
                      <a:pt x="16" y="36"/>
                    </a:lnTo>
                    <a:lnTo>
                      <a:pt x="16" y="36"/>
                    </a:lnTo>
                    <a:lnTo>
                      <a:pt x="14" y="36"/>
                    </a:lnTo>
                    <a:lnTo>
                      <a:pt x="12" y="38"/>
                    </a:lnTo>
                    <a:lnTo>
                      <a:pt x="14" y="40"/>
                    </a:lnTo>
                    <a:lnTo>
                      <a:pt x="14" y="40"/>
                    </a:lnTo>
                    <a:lnTo>
                      <a:pt x="16" y="42"/>
                    </a:lnTo>
                    <a:lnTo>
                      <a:pt x="16" y="42"/>
                    </a:lnTo>
                    <a:lnTo>
                      <a:pt x="14" y="42"/>
                    </a:lnTo>
                    <a:lnTo>
                      <a:pt x="14" y="42"/>
                    </a:lnTo>
                    <a:lnTo>
                      <a:pt x="12" y="40"/>
                    </a:lnTo>
                    <a:lnTo>
                      <a:pt x="12" y="40"/>
                    </a:lnTo>
                    <a:lnTo>
                      <a:pt x="10" y="40"/>
                    </a:lnTo>
                    <a:lnTo>
                      <a:pt x="8" y="40"/>
                    </a:lnTo>
                    <a:lnTo>
                      <a:pt x="8" y="42"/>
                    </a:lnTo>
                    <a:lnTo>
                      <a:pt x="10" y="44"/>
                    </a:lnTo>
                    <a:lnTo>
                      <a:pt x="8" y="44"/>
                    </a:lnTo>
                    <a:lnTo>
                      <a:pt x="8" y="44"/>
                    </a:lnTo>
                    <a:lnTo>
                      <a:pt x="8" y="44"/>
                    </a:lnTo>
                    <a:lnTo>
                      <a:pt x="6" y="42"/>
                    </a:lnTo>
                    <a:lnTo>
                      <a:pt x="6" y="42"/>
                    </a:lnTo>
                    <a:lnTo>
                      <a:pt x="6" y="42"/>
                    </a:lnTo>
                    <a:lnTo>
                      <a:pt x="4" y="42"/>
                    </a:lnTo>
                    <a:lnTo>
                      <a:pt x="4" y="44"/>
                    </a:lnTo>
                    <a:lnTo>
                      <a:pt x="4" y="46"/>
                    </a:lnTo>
                    <a:lnTo>
                      <a:pt x="4" y="46"/>
                    </a:lnTo>
                    <a:lnTo>
                      <a:pt x="4" y="46"/>
                    </a:lnTo>
                    <a:lnTo>
                      <a:pt x="2" y="44"/>
                    </a:lnTo>
                    <a:lnTo>
                      <a:pt x="2" y="44"/>
                    </a:lnTo>
                    <a:lnTo>
                      <a:pt x="0" y="44"/>
                    </a:lnTo>
                    <a:lnTo>
                      <a:pt x="0" y="46"/>
                    </a:lnTo>
                    <a:lnTo>
                      <a:pt x="0" y="46"/>
                    </a:lnTo>
                    <a:lnTo>
                      <a:pt x="0" y="46"/>
                    </a:lnTo>
                    <a:lnTo>
                      <a:pt x="4" y="50"/>
                    </a:lnTo>
                    <a:lnTo>
                      <a:pt x="6" y="56"/>
                    </a:lnTo>
                    <a:lnTo>
                      <a:pt x="6" y="56"/>
                    </a:lnTo>
                    <a:lnTo>
                      <a:pt x="8" y="56"/>
                    </a:lnTo>
                    <a:lnTo>
                      <a:pt x="8" y="54"/>
                    </a:lnTo>
                    <a:lnTo>
                      <a:pt x="8" y="54"/>
                    </a:lnTo>
                    <a:lnTo>
                      <a:pt x="6" y="48"/>
                    </a:lnTo>
                    <a:lnTo>
                      <a:pt x="6" y="48"/>
                    </a:lnTo>
                    <a:lnTo>
                      <a:pt x="8" y="48"/>
                    </a:lnTo>
                    <a:lnTo>
                      <a:pt x="8" y="48"/>
                    </a:lnTo>
                    <a:lnTo>
                      <a:pt x="8" y="50"/>
                    </a:lnTo>
                    <a:lnTo>
                      <a:pt x="10" y="50"/>
                    </a:lnTo>
                    <a:lnTo>
                      <a:pt x="10" y="50"/>
                    </a:lnTo>
                    <a:lnTo>
                      <a:pt x="12" y="54"/>
                    </a:lnTo>
                    <a:lnTo>
                      <a:pt x="12" y="56"/>
                    </a:lnTo>
                    <a:lnTo>
                      <a:pt x="12" y="56"/>
                    </a:lnTo>
                    <a:lnTo>
                      <a:pt x="12" y="56"/>
                    </a:lnTo>
                    <a:lnTo>
                      <a:pt x="12" y="56"/>
                    </a:lnTo>
                    <a:lnTo>
                      <a:pt x="14" y="58"/>
                    </a:lnTo>
                    <a:lnTo>
                      <a:pt x="14" y="58"/>
                    </a:lnTo>
                    <a:lnTo>
                      <a:pt x="14" y="58"/>
                    </a:lnTo>
                    <a:lnTo>
                      <a:pt x="22" y="56"/>
                    </a:lnTo>
                    <a:lnTo>
                      <a:pt x="32" y="52"/>
                    </a:lnTo>
                    <a:lnTo>
                      <a:pt x="32" y="52"/>
                    </a:lnTo>
                    <a:lnTo>
                      <a:pt x="32" y="52"/>
                    </a:lnTo>
                    <a:lnTo>
                      <a:pt x="32" y="52"/>
                    </a:lnTo>
                    <a:lnTo>
                      <a:pt x="34" y="54"/>
                    </a:lnTo>
                    <a:lnTo>
                      <a:pt x="36" y="52"/>
                    </a:lnTo>
                    <a:lnTo>
                      <a:pt x="36" y="50"/>
                    </a:lnTo>
                    <a:lnTo>
                      <a:pt x="36" y="50"/>
                    </a:lnTo>
                    <a:lnTo>
                      <a:pt x="36" y="50"/>
                    </a:lnTo>
                    <a:lnTo>
                      <a:pt x="40" y="48"/>
                    </a:lnTo>
                    <a:lnTo>
                      <a:pt x="40" y="48"/>
                    </a:lnTo>
                    <a:lnTo>
                      <a:pt x="40" y="48"/>
                    </a:lnTo>
                    <a:lnTo>
                      <a:pt x="42" y="52"/>
                    </a:lnTo>
                    <a:lnTo>
                      <a:pt x="42" y="52"/>
                    </a:lnTo>
                    <a:lnTo>
                      <a:pt x="42" y="52"/>
                    </a:lnTo>
                    <a:lnTo>
                      <a:pt x="44" y="50"/>
                    </a:lnTo>
                    <a:lnTo>
                      <a:pt x="44" y="50"/>
                    </a:lnTo>
                    <a:lnTo>
                      <a:pt x="44" y="50"/>
                    </a:lnTo>
                    <a:lnTo>
                      <a:pt x="42" y="46"/>
                    </a:lnTo>
                    <a:lnTo>
                      <a:pt x="44" y="46"/>
                    </a:lnTo>
                    <a:lnTo>
                      <a:pt x="44" y="46"/>
                    </a:lnTo>
                    <a:lnTo>
                      <a:pt x="44" y="48"/>
                    </a:lnTo>
                    <a:lnTo>
                      <a:pt x="44" y="48"/>
                    </a:lnTo>
                    <a:lnTo>
                      <a:pt x="46" y="48"/>
                    </a:lnTo>
                    <a:lnTo>
                      <a:pt x="48" y="46"/>
                    </a:lnTo>
                    <a:lnTo>
                      <a:pt x="48" y="46"/>
                    </a:lnTo>
                    <a:lnTo>
                      <a:pt x="46" y="44"/>
                    </a:lnTo>
                    <a:lnTo>
                      <a:pt x="46" y="44"/>
                    </a:lnTo>
                    <a:lnTo>
                      <a:pt x="46" y="44"/>
                    </a:lnTo>
                    <a:lnTo>
                      <a:pt x="50" y="42"/>
                    </a:lnTo>
                    <a:lnTo>
                      <a:pt x="50" y="42"/>
                    </a:lnTo>
                    <a:lnTo>
                      <a:pt x="50" y="42"/>
                    </a:lnTo>
                    <a:lnTo>
                      <a:pt x="50" y="42"/>
                    </a:lnTo>
                    <a:lnTo>
                      <a:pt x="52" y="42"/>
                    </a:lnTo>
                    <a:lnTo>
                      <a:pt x="52" y="42"/>
                    </a:lnTo>
                    <a:lnTo>
                      <a:pt x="52" y="40"/>
                    </a:lnTo>
                    <a:lnTo>
                      <a:pt x="52" y="40"/>
                    </a:lnTo>
                    <a:lnTo>
                      <a:pt x="52" y="40"/>
                    </a:lnTo>
                    <a:lnTo>
                      <a:pt x="54" y="38"/>
                    </a:lnTo>
                    <a:lnTo>
                      <a:pt x="54" y="36"/>
                    </a:lnTo>
                    <a:lnTo>
                      <a:pt x="56" y="36"/>
                    </a:lnTo>
                    <a:lnTo>
                      <a:pt x="56" y="34"/>
                    </a:lnTo>
                    <a:lnTo>
                      <a:pt x="56" y="34"/>
                    </a:lnTo>
                    <a:lnTo>
                      <a:pt x="54" y="34"/>
                    </a:lnTo>
                    <a:lnTo>
                      <a:pt x="54" y="34"/>
                    </a:lnTo>
                    <a:lnTo>
                      <a:pt x="48" y="28"/>
                    </a:lnTo>
                    <a:lnTo>
                      <a:pt x="48" y="26"/>
                    </a:lnTo>
                    <a:lnTo>
                      <a:pt x="50" y="26"/>
                    </a:lnTo>
                    <a:lnTo>
                      <a:pt x="50" y="26"/>
                    </a:lnTo>
                    <a:lnTo>
                      <a:pt x="54" y="30"/>
                    </a:lnTo>
                    <a:lnTo>
                      <a:pt x="54" y="30"/>
                    </a:lnTo>
                    <a:lnTo>
                      <a:pt x="56" y="28"/>
                    </a:lnTo>
                    <a:lnTo>
                      <a:pt x="56" y="26"/>
                    </a:lnTo>
                    <a:lnTo>
                      <a:pt x="56" y="26"/>
                    </a:lnTo>
                    <a:lnTo>
                      <a:pt x="52" y="24"/>
                    </a:lnTo>
                    <a:lnTo>
                      <a:pt x="52" y="24"/>
                    </a:lnTo>
                    <a:lnTo>
                      <a:pt x="52" y="22"/>
                    </a:lnTo>
                    <a:lnTo>
                      <a:pt x="52" y="22"/>
                    </a:lnTo>
                    <a:lnTo>
                      <a:pt x="58" y="26"/>
                    </a:lnTo>
                    <a:lnTo>
                      <a:pt x="58" y="26"/>
                    </a:lnTo>
                    <a:close/>
                    <a:moveTo>
                      <a:pt x="24" y="42"/>
                    </a:moveTo>
                    <a:lnTo>
                      <a:pt x="24" y="42"/>
                    </a:lnTo>
                    <a:lnTo>
                      <a:pt x="30" y="50"/>
                    </a:lnTo>
                    <a:lnTo>
                      <a:pt x="30" y="50"/>
                    </a:lnTo>
                    <a:lnTo>
                      <a:pt x="26" y="52"/>
                    </a:lnTo>
                    <a:lnTo>
                      <a:pt x="26" y="52"/>
                    </a:lnTo>
                    <a:lnTo>
                      <a:pt x="22" y="42"/>
                    </a:lnTo>
                    <a:lnTo>
                      <a:pt x="22" y="42"/>
                    </a:lnTo>
                    <a:lnTo>
                      <a:pt x="24" y="42"/>
                    </a:lnTo>
                    <a:lnTo>
                      <a:pt x="24" y="42"/>
                    </a:lnTo>
                    <a:close/>
                    <a:moveTo>
                      <a:pt x="34" y="48"/>
                    </a:moveTo>
                    <a:lnTo>
                      <a:pt x="34" y="48"/>
                    </a:lnTo>
                    <a:lnTo>
                      <a:pt x="26" y="40"/>
                    </a:lnTo>
                    <a:lnTo>
                      <a:pt x="26" y="40"/>
                    </a:lnTo>
                    <a:lnTo>
                      <a:pt x="30" y="38"/>
                    </a:lnTo>
                    <a:lnTo>
                      <a:pt x="30" y="38"/>
                    </a:lnTo>
                    <a:lnTo>
                      <a:pt x="38" y="46"/>
                    </a:lnTo>
                    <a:lnTo>
                      <a:pt x="38" y="46"/>
                    </a:lnTo>
                    <a:lnTo>
                      <a:pt x="34" y="48"/>
                    </a:lnTo>
                    <a:lnTo>
                      <a:pt x="34" y="48"/>
                    </a:lnTo>
                    <a:close/>
                    <a:moveTo>
                      <a:pt x="40" y="44"/>
                    </a:moveTo>
                    <a:lnTo>
                      <a:pt x="40" y="44"/>
                    </a:lnTo>
                    <a:lnTo>
                      <a:pt x="34" y="38"/>
                    </a:lnTo>
                    <a:lnTo>
                      <a:pt x="34" y="36"/>
                    </a:lnTo>
                    <a:lnTo>
                      <a:pt x="36" y="36"/>
                    </a:lnTo>
                    <a:lnTo>
                      <a:pt x="36" y="36"/>
                    </a:lnTo>
                    <a:lnTo>
                      <a:pt x="42" y="44"/>
                    </a:lnTo>
                    <a:lnTo>
                      <a:pt x="40" y="44"/>
                    </a:lnTo>
                    <a:close/>
                    <a:moveTo>
                      <a:pt x="40" y="32"/>
                    </a:moveTo>
                    <a:lnTo>
                      <a:pt x="40" y="32"/>
                    </a:lnTo>
                    <a:lnTo>
                      <a:pt x="46" y="38"/>
                    </a:lnTo>
                    <a:lnTo>
                      <a:pt x="46" y="38"/>
                    </a:lnTo>
                    <a:lnTo>
                      <a:pt x="44" y="42"/>
                    </a:lnTo>
                    <a:lnTo>
                      <a:pt x="44" y="42"/>
                    </a:lnTo>
                    <a:lnTo>
                      <a:pt x="38" y="34"/>
                    </a:lnTo>
                    <a:lnTo>
                      <a:pt x="38" y="34"/>
                    </a:lnTo>
                    <a:lnTo>
                      <a:pt x="40" y="34"/>
                    </a:lnTo>
                    <a:lnTo>
                      <a:pt x="40" y="32"/>
                    </a:lnTo>
                    <a:close/>
                    <a:moveTo>
                      <a:pt x="50" y="36"/>
                    </a:moveTo>
                    <a:lnTo>
                      <a:pt x="50" y="36"/>
                    </a:lnTo>
                    <a:lnTo>
                      <a:pt x="44" y="30"/>
                    </a:lnTo>
                    <a:lnTo>
                      <a:pt x="46" y="30"/>
                    </a:lnTo>
                    <a:lnTo>
                      <a:pt x="46" y="30"/>
                    </a:lnTo>
                    <a:lnTo>
                      <a:pt x="50" y="36"/>
                    </a:lnTo>
                    <a:lnTo>
                      <a:pt x="50" y="36"/>
                    </a:lnTo>
                    <a:close/>
                    <a:moveTo>
                      <a:pt x="18" y="44"/>
                    </a:moveTo>
                    <a:lnTo>
                      <a:pt x="18" y="44"/>
                    </a:lnTo>
                    <a:lnTo>
                      <a:pt x="24" y="52"/>
                    </a:lnTo>
                    <a:lnTo>
                      <a:pt x="24" y="52"/>
                    </a:lnTo>
                    <a:lnTo>
                      <a:pt x="20" y="54"/>
                    </a:lnTo>
                    <a:lnTo>
                      <a:pt x="20" y="54"/>
                    </a:lnTo>
                    <a:lnTo>
                      <a:pt x="16" y="44"/>
                    </a:lnTo>
                    <a:lnTo>
                      <a:pt x="18" y="44"/>
                    </a:lnTo>
                    <a:lnTo>
                      <a:pt x="18" y="44"/>
                    </a:lnTo>
                    <a:close/>
                    <a:moveTo>
                      <a:pt x="12" y="50"/>
                    </a:moveTo>
                    <a:lnTo>
                      <a:pt x="12" y="48"/>
                    </a:lnTo>
                    <a:lnTo>
                      <a:pt x="10" y="46"/>
                    </a:lnTo>
                    <a:lnTo>
                      <a:pt x="10" y="46"/>
                    </a:lnTo>
                    <a:lnTo>
                      <a:pt x="12" y="46"/>
                    </a:lnTo>
                    <a:lnTo>
                      <a:pt x="12" y="46"/>
                    </a:lnTo>
                    <a:lnTo>
                      <a:pt x="18" y="54"/>
                    </a:lnTo>
                    <a:lnTo>
                      <a:pt x="18" y="54"/>
                    </a:lnTo>
                    <a:lnTo>
                      <a:pt x="14" y="54"/>
                    </a:lnTo>
                    <a:lnTo>
                      <a:pt x="14" y="54"/>
                    </a:lnTo>
                    <a:lnTo>
                      <a:pt x="14" y="52"/>
                    </a:lnTo>
                    <a:lnTo>
                      <a:pt x="12" y="50"/>
                    </a:lnTo>
                    <a:lnTo>
                      <a:pt x="12" y="50"/>
                    </a:lnTo>
                    <a:close/>
                    <a:moveTo>
                      <a:pt x="54" y="36"/>
                    </a:moveTo>
                    <a:lnTo>
                      <a:pt x="54" y="3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8" name="Freeform 695"/>
              <p:cNvSpPr>
                <a:spLocks/>
              </p:cNvSpPr>
              <p:nvPr/>
            </p:nvSpPr>
            <p:spPr bwMode="auto">
              <a:xfrm>
                <a:off x="5049838" y="2468563"/>
                <a:ext cx="12700" cy="15875"/>
              </a:xfrm>
              <a:custGeom>
                <a:avLst/>
                <a:gdLst>
                  <a:gd name="T0" fmla="*/ 2 w 8"/>
                  <a:gd name="T1" fmla="*/ 0 h 10"/>
                  <a:gd name="T2" fmla="*/ 2 w 8"/>
                  <a:gd name="T3" fmla="*/ 0 h 10"/>
                  <a:gd name="T4" fmla="*/ 8 w 8"/>
                  <a:gd name="T5" fmla="*/ 8 h 10"/>
                  <a:gd name="T6" fmla="*/ 8 w 8"/>
                  <a:gd name="T7" fmla="*/ 8 h 10"/>
                  <a:gd name="T8" fmla="*/ 4 w 8"/>
                  <a:gd name="T9" fmla="*/ 10 h 10"/>
                  <a:gd name="T10" fmla="*/ 4 w 8"/>
                  <a:gd name="T11" fmla="*/ 10 h 10"/>
                  <a:gd name="T12" fmla="*/ 0 w 8"/>
                  <a:gd name="T13" fmla="*/ 0 h 10"/>
                  <a:gd name="T14" fmla="*/ 0 w 8"/>
                  <a:gd name="T15" fmla="*/ 0 h 10"/>
                  <a:gd name="T16" fmla="*/ 2 w 8"/>
                  <a:gd name="T17" fmla="*/ 0 h 10"/>
                  <a:gd name="T18" fmla="*/ 2 w 8"/>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2" y="0"/>
                    </a:moveTo>
                    <a:lnTo>
                      <a:pt x="2" y="0"/>
                    </a:lnTo>
                    <a:lnTo>
                      <a:pt x="8" y="8"/>
                    </a:lnTo>
                    <a:lnTo>
                      <a:pt x="8" y="8"/>
                    </a:lnTo>
                    <a:lnTo>
                      <a:pt x="4" y="10"/>
                    </a:lnTo>
                    <a:lnTo>
                      <a:pt x="4" y="10"/>
                    </a:lnTo>
                    <a:lnTo>
                      <a:pt x="0" y="0"/>
                    </a:lnTo>
                    <a:lnTo>
                      <a:pt x="0"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89" name="Freeform 696"/>
              <p:cNvSpPr>
                <a:spLocks/>
              </p:cNvSpPr>
              <p:nvPr/>
            </p:nvSpPr>
            <p:spPr bwMode="auto">
              <a:xfrm>
                <a:off x="5056188" y="2462213"/>
                <a:ext cx="19050" cy="15875"/>
              </a:xfrm>
              <a:custGeom>
                <a:avLst/>
                <a:gdLst>
                  <a:gd name="T0" fmla="*/ 8 w 12"/>
                  <a:gd name="T1" fmla="*/ 10 h 10"/>
                  <a:gd name="T2" fmla="*/ 8 w 12"/>
                  <a:gd name="T3" fmla="*/ 10 h 10"/>
                  <a:gd name="T4" fmla="*/ 0 w 12"/>
                  <a:gd name="T5" fmla="*/ 2 h 10"/>
                  <a:gd name="T6" fmla="*/ 0 w 12"/>
                  <a:gd name="T7" fmla="*/ 2 h 10"/>
                  <a:gd name="T8" fmla="*/ 4 w 12"/>
                  <a:gd name="T9" fmla="*/ 0 h 10"/>
                  <a:gd name="T10" fmla="*/ 4 w 12"/>
                  <a:gd name="T11" fmla="*/ 0 h 10"/>
                  <a:gd name="T12" fmla="*/ 12 w 12"/>
                  <a:gd name="T13" fmla="*/ 8 h 10"/>
                  <a:gd name="T14" fmla="*/ 12 w 12"/>
                  <a:gd name="T15" fmla="*/ 8 h 10"/>
                  <a:gd name="T16" fmla="*/ 8 w 12"/>
                  <a:gd name="T17" fmla="*/ 10 h 10"/>
                  <a:gd name="T18" fmla="*/ 8 w 12"/>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0"/>
                    </a:moveTo>
                    <a:lnTo>
                      <a:pt x="8" y="10"/>
                    </a:lnTo>
                    <a:lnTo>
                      <a:pt x="0" y="2"/>
                    </a:lnTo>
                    <a:lnTo>
                      <a:pt x="0" y="2"/>
                    </a:lnTo>
                    <a:lnTo>
                      <a:pt x="4" y="0"/>
                    </a:lnTo>
                    <a:lnTo>
                      <a:pt x="4" y="0"/>
                    </a:lnTo>
                    <a:lnTo>
                      <a:pt x="12" y="8"/>
                    </a:lnTo>
                    <a:lnTo>
                      <a:pt x="12" y="8"/>
                    </a:lnTo>
                    <a:lnTo>
                      <a:pt x="8" y="10"/>
                    </a:lnTo>
                    <a:lnTo>
                      <a:pt x="8"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0" name="Freeform 697"/>
              <p:cNvSpPr>
                <a:spLocks/>
              </p:cNvSpPr>
              <p:nvPr/>
            </p:nvSpPr>
            <p:spPr bwMode="auto">
              <a:xfrm>
                <a:off x="5068888" y="2459038"/>
                <a:ext cx="12700" cy="12700"/>
              </a:xfrm>
              <a:custGeom>
                <a:avLst/>
                <a:gdLst>
                  <a:gd name="T0" fmla="*/ 6 w 8"/>
                  <a:gd name="T1" fmla="*/ 8 h 8"/>
                  <a:gd name="T2" fmla="*/ 6 w 8"/>
                  <a:gd name="T3" fmla="*/ 8 h 8"/>
                  <a:gd name="T4" fmla="*/ 0 w 8"/>
                  <a:gd name="T5" fmla="*/ 2 h 8"/>
                  <a:gd name="T6" fmla="*/ 0 w 8"/>
                  <a:gd name="T7" fmla="*/ 0 h 8"/>
                  <a:gd name="T8" fmla="*/ 2 w 8"/>
                  <a:gd name="T9" fmla="*/ 0 h 8"/>
                  <a:gd name="T10" fmla="*/ 2 w 8"/>
                  <a:gd name="T11" fmla="*/ 0 h 8"/>
                  <a:gd name="T12" fmla="*/ 8 w 8"/>
                  <a:gd name="T13" fmla="*/ 8 h 8"/>
                  <a:gd name="T14" fmla="*/ 6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6" y="8"/>
                    </a:moveTo>
                    <a:lnTo>
                      <a:pt x="6" y="8"/>
                    </a:lnTo>
                    <a:lnTo>
                      <a:pt x="0" y="2"/>
                    </a:lnTo>
                    <a:lnTo>
                      <a:pt x="0" y="0"/>
                    </a:lnTo>
                    <a:lnTo>
                      <a:pt x="2" y="0"/>
                    </a:lnTo>
                    <a:lnTo>
                      <a:pt x="2" y="0"/>
                    </a:lnTo>
                    <a:lnTo>
                      <a:pt x="8" y="8"/>
                    </a:lnTo>
                    <a:lnTo>
                      <a:pt x="6"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1" name="Freeform 698"/>
              <p:cNvSpPr>
                <a:spLocks/>
              </p:cNvSpPr>
              <p:nvPr/>
            </p:nvSpPr>
            <p:spPr bwMode="auto">
              <a:xfrm>
                <a:off x="5075238" y="2452688"/>
                <a:ext cx="12700" cy="15875"/>
              </a:xfrm>
              <a:custGeom>
                <a:avLst/>
                <a:gdLst>
                  <a:gd name="T0" fmla="*/ 2 w 8"/>
                  <a:gd name="T1" fmla="*/ 0 h 10"/>
                  <a:gd name="T2" fmla="*/ 2 w 8"/>
                  <a:gd name="T3" fmla="*/ 0 h 10"/>
                  <a:gd name="T4" fmla="*/ 8 w 8"/>
                  <a:gd name="T5" fmla="*/ 6 h 10"/>
                  <a:gd name="T6" fmla="*/ 8 w 8"/>
                  <a:gd name="T7" fmla="*/ 6 h 10"/>
                  <a:gd name="T8" fmla="*/ 6 w 8"/>
                  <a:gd name="T9" fmla="*/ 10 h 10"/>
                  <a:gd name="T10" fmla="*/ 6 w 8"/>
                  <a:gd name="T11" fmla="*/ 10 h 10"/>
                  <a:gd name="T12" fmla="*/ 0 w 8"/>
                  <a:gd name="T13" fmla="*/ 2 h 10"/>
                  <a:gd name="T14" fmla="*/ 0 w 8"/>
                  <a:gd name="T15" fmla="*/ 2 h 10"/>
                  <a:gd name="T16" fmla="*/ 2 w 8"/>
                  <a:gd name="T17" fmla="*/ 2 h 10"/>
                  <a:gd name="T18" fmla="*/ 2 w 8"/>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2" y="0"/>
                    </a:moveTo>
                    <a:lnTo>
                      <a:pt x="2" y="0"/>
                    </a:lnTo>
                    <a:lnTo>
                      <a:pt x="8" y="6"/>
                    </a:lnTo>
                    <a:lnTo>
                      <a:pt x="8" y="6"/>
                    </a:lnTo>
                    <a:lnTo>
                      <a:pt x="6" y="10"/>
                    </a:lnTo>
                    <a:lnTo>
                      <a:pt x="6" y="10"/>
                    </a:lnTo>
                    <a:lnTo>
                      <a:pt x="0" y="2"/>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2" name="Freeform 699"/>
              <p:cNvSpPr>
                <a:spLocks/>
              </p:cNvSpPr>
              <p:nvPr/>
            </p:nvSpPr>
            <p:spPr bwMode="auto">
              <a:xfrm>
                <a:off x="5084763" y="2449513"/>
                <a:ext cx="9525" cy="9525"/>
              </a:xfrm>
              <a:custGeom>
                <a:avLst/>
                <a:gdLst>
                  <a:gd name="T0" fmla="*/ 6 w 6"/>
                  <a:gd name="T1" fmla="*/ 6 h 6"/>
                  <a:gd name="T2" fmla="*/ 6 w 6"/>
                  <a:gd name="T3" fmla="*/ 6 h 6"/>
                  <a:gd name="T4" fmla="*/ 0 w 6"/>
                  <a:gd name="T5" fmla="*/ 0 h 6"/>
                  <a:gd name="T6" fmla="*/ 2 w 6"/>
                  <a:gd name="T7" fmla="*/ 0 h 6"/>
                  <a:gd name="T8" fmla="*/ 2 w 6"/>
                  <a:gd name="T9" fmla="*/ 0 h 6"/>
                  <a:gd name="T10" fmla="*/ 6 w 6"/>
                  <a:gd name="T11" fmla="*/ 6 h 6"/>
                  <a:gd name="T12" fmla="*/ 6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6"/>
                    </a:moveTo>
                    <a:lnTo>
                      <a:pt x="6" y="6"/>
                    </a:lnTo>
                    <a:lnTo>
                      <a:pt x="0" y="0"/>
                    </a:lnTo>
                    <a:lnTo>
                      <a:pt x="2" y="0"/>
                    </a:lnTo>
                    <a:lnTo>
                      <a:pt x="2" y="0"/>
                    </a:lnTo>
                    <a:lnTo>
                      <a:pt x="6" y="6"/>
                    </a:lnTo>
                    <a:lnTo>
                      <a:pt x="6"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3" name="Freeform 700"/>
              <p:cNvSpPr>
                <a:spLocks/>
              </p:cNvSpPr>
              <p:nvPr/>
            </p:nvSpPr>
            <p:spPr bwMode="auto">
              <a:xfrm>
                <a:off x="5040313" y="2471738"/>
                <a:ext cx="12700" cy="15875"/>
              </a:xfrm>
              <a:custGeom>
                <a:avLst/>
                <a:gdLst>
                  <a:gd name="T0" fmla="*/ 2 w 8"/>
                  <a:gd name="T1" fmla="*/ 0 h 10"/>
                  <a:gd name="T2" fmla="*/ 2 w 8"/>
                  <a:gd name="T3" fmla="*/ 0 h 10"/>
                  <a:gd name="T4" fmla="*/ 8 w 8"/>
                  <a:gd name="T5" fmla="*/ 8 h 10"/>
                  <a:gd name="T6" fmla="*/ 8 w 8"/>
                  <a:gd name="T7" fmla="*/ 8 h 10"/>
                  <a:gd name="T8" fmla="*/ 4 w 8"/>
                  <a:gd name="T9" fmla="*/ 10 h 10"/>
                  <a:gd name="T10" fmla="*/ 4 w 8"/>
                  <a:gd name="T11" fmla="*/ 10 h 10"/>
                  <a:gd name="T12" fmla="*/ 0 w 8"/>
                  <a:gd name="T13" fmla="*/ 0 h 10"/>
                  <a:gd name="T14" fmla="*/ 2 w 8"/>
                  <a:gd name="T15" fmla="*/ 0 h 10"/>
                  <a:gd name="T16" fmla="*/ 2 w 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2" y="0"/>
                    </a:moveTo>
                    <a:lnTo>
                      <a:pt x="2" y="0"/>
                    </a:lnTo>
                    <a:lnTo>
                      <a:pt x="8" y="8"/>
                    </a:lnTo>
                    <a:lnTo>
                      <a:pt x="8" y="8"/>
                    </a:lnTo>
                    <a:lnTo>
                      <a:pt x="4" y="10"/>
                    </a:lnTo>
                    <a:lnTo>
                      <a:pt x="4" y="10"/>
                    </a:lnTo>
                    <a:lnTo>
                      <a:pt x="0" y="0"/>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4" name="Freeform 701"/>
              <p:cNvSpPr>
                <a:spLocks/>
              </p:cNvSpPr>
              <p:nvPr/>
            </p:nvSpPr>
            <p:spPr bwMode="auto">
              <a:xfrm>
                <a:off x="5030788" y="2474913"/>
                <a:ext cx="12700" cy="12700"/>
              </a:xfrm>
              <a:custGeom>
                <a:avLst/>
                <a:gdLst>
                  <a:gd name="T0" fmla="*/ 2 w 8"/>
                  <a:gd name="T1" fmla="*/ 4 h 8"/>
                  <a:gd name="T2" fmla="*/ 2 w 8"/>
                  <a:gd name="T3" fmla="*/ 2 h 8"/>
                  <a:gd name="T4" fmla="*/ 0 w 8"/>
                  <a:gd name="T5" fmla="*/ 0 h 8"/>
                  <a:gd name="T6" fmla="*/ 0 w 8"/>
                  <a:gd name="T7" fmla="*/ 0 h 8"/>
                  <a:gd name="T8" fmla="*/ 2 w 8"/>
                  <a:gd name="T9" fmla="*/ 0 h 8"/>
                  <a:gd name="T10" fmla="*/ 2 w 8"/>
                  <a:gd name="T11" fmla="*/ 0 h 8"/>
                  <a:gd name="T12" fmla="*/ 8 w 8"/>
                  <a:gd name="T13" fmla="*/ 8 h 8"/>
                  <a:gd name="T14" fmla="*/ 8 w 8"/>
                  <a:gd name="T15" fmla="*/ 8 h 8"/>
                  <a:gd name="T16" fmla="*/ 4 w 8"/>
                  <a:gd name="T17" fmla="*/ 8 h 8"/>
                  <a:gd name="T18" fmla="*/ 4 w 8"/>
                  <a:gd name="T19" fmla="*/ 8 h 8"/>
                  <a:gd name="T20" fmla="*/ 4 w 8"/>
                  <a:gd name="T21" fmla="*/ 6 h 8"/>
                  <a:gd name="T22" fmla="*/ 2 w 8"/>
                  <a:gd name="T23" fmla="*/ 4 h 8"/>
                  <a:gd name="T24" fmla="*/ 2 w 8"/>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8">
                    <a:moveTo>
                      <a:pt x="2" y="4"/>
                    </a:moveTo>
                    <a:lnTo>
                      <a:pt x="2" y="2"/>
                    </a:lnTo>
                    <a:lnTo>
                      <a:pt x="0" y="0"/>
                    </a:lnTo>
                    <a:lnTo>
                      <a:pt x="0" y="0"/>
                    </a:lnTo>
                    <a:lnTo>
                      <a:pt x="2" y="0"/>
                    </a:lnTo>
                    <a:lnTo>
                      <a:pt x="2" y="0"/>
                    </a:lnTo>
                    <a:lnTo>
                      <a:pt x="8" y="8"/>
                    </a:lnTo>
                    <a:lnTo>
                      <a:pt x="8" y="8"/>
                    </a:lnTo>
                    <a:lnTo>
                      <a:pt x="4" y="8"/>
                    </a:lnTo>
                    <a:lnTo>
                      <a:pt x="4" y="8"/>
                    </a:lnTo>
                    <a:lnTo>
                      <a:pt x="4" y="6"/>
                    </a:lnTo>
                    <a:lnTo>
                      <a:pt x="2" y="4"/>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5" name="Line 702"/>
              <p:cNvSpPr>
                <a:spLocks noChangeShapeType="1"/>
              </p:cNvSpPr>
              <p:nvPr/>
            </p:nvSpPr>
            <p:spPr bwMode="auto">
              <a:xfrm>
                <a:off x="5100638" y="24590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6" name="Freeform 703"/>
              <p:cNvSpPr>
                <a:spLocks/>
              </p:cNvSpPr>
              <p:nvPr/>
            </p:nvSpPr>
            <p:spPr bwMode="auto">
              <a:xfrm>
                <a:off x="5103813" y="2719388"/>
                <a:ext cx="6350" cy="3175"/>
              </a:xfrm>
              <a:custGeom>
                <a:avLst/>
                <a:gdLst>
                  <a:gd name="T0" fmla="*/ 2 w 4"/>
                  <a:gd name="T1" fmla="*/ 2 h 2"/>
                  <a:gd name="T2" fmla="*/ 2 w 4"/>
                  <a:gd name="T3" fmla="*/ 2 h 2"/>
                  <a:gd name="T4" fmla="*/ 2 w 4"/>
                  <a:gd name="T5" fmla="*/ 2 h 2"/>
                  <a:gd name="T6" fmla="*/ 0 w 4"/>
                  <a:gd name="T7" fmla="*/ 2 h 2"/>
                  <a:gd name="T8" fmla="*/ 0 w 4"/>
                  <a:gd name="T9" fmla="*/ 2 h 2"/>
                  <a:gd name="T10" fmla="*/ 2 w 4"/>
                  <a:gd name="T11" fmla="*/ 0 h 2"/>
                  <a:gd name="T12" fmla="*/ 2 w 4"/>
                  <a:gd name="T13" fmla="*/ 0 h 2"/>
                  <a:gd name="T14" fmla="*/ 4 w 4"/>
                  <a:gd name="T15" fmla="*/ 2 h 2"/>
                  <a:gd name="T16" fmla="*/ 4 w 4"/>
                  <a:gd name="T17" fmla="*/ 2 h 2"/>
                  <a:gd name="T18" fmla="*/ 2 w 4"/>
                  <a:gd name="T19" fmla="*/ 2 h 2"/>
                  <a:gd name="T20" fmla="*/ 2 w 4"/>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2" y="2"/>
                    </a:moveTo>
                    <a:lnTo>
                      <a:pt x="2" y="2"/>
                    </a:lnTo>
                    <a:lnTo>
                      <a:pt x="2" y="2"/>
                    </a:lnTo>
                    <a:lnTo>
                      <a:pt x="0" y="2"/>
                    </a:lnTo>
                    <a:lnTo>
                      <a:pt x="0" y="2"/>
                    </a:lnTo>
                    <a:lnTo>
                      <a:pt x="2" y="0"/>
                    </a:lnTo>
                    <a:lnTo>
                      <a:pt x="2" y="0"/>
                    </a:lnTo>
                    <a:lnTo>
                      <a:pt x="4" y="2"/>
                    </a:lnTo>
                    <a:lnTo>
                      <a:pt x="4" y="2"/>
                    </a:lnTo>
                    <a:lnTo>
                      <a:pt x="2" y="2"/>
                    </a:lnTo>
                    <a:lnTo>
                      <a:pt x="2" y="2"/>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grpSp>
        <p:sp>
          <p:nvSpPr>
            <p:cNvPr id="1097" name="Freeform 704"/>
            <p:cNvSpPr>
              <a:spLocks/>
            </p:cNvSpPr>
            <p:nvPr/>
          </p:nvSpPr>
          <p:spPr bwMode="auto">
            <a:xfrm>
              <a:off x="4446588" y="2763838"/>
              <a:ext cx="1549400" cy="1765300"/>
            </a:xfrm>
            <a:custGeom>
              <a:avLst/>
              <a:gdLst>
                <a:gd name="T0" fmla="*/ 976 w 976"/>
                <a:gd name="T1" fmla="*/ 1080 h 1112"/>
                <a:gd name="T2" fmla="*/ 664 w 976"/>
                <a:gd name="T3" fmla="*/ 754 h 1112"/>
                <a:gd name="T4" fmla="*/ 664 w 976"/>
                <a:gd name="T5" fmla="*/ 754 h 1112"/>
                <a:gd name="T6" fmla="*/ 662 w 976"/>
                <a:gd name="T7" fmla="*/ 718 h 1112"/>
                <a:gd name="T8" fmla="*/ 658 w 976"/>
                <a:gd name="T9" fmla="*/ 682 h 1112"/>
                <a:gd name="T10" fmla="*/ 652 w 976"/>
                <a:gd name="T11" fmla="*/ 646 h 1112"/>
                <a:gd name="T12" fmla="*/ 642 w 976"/>
                <a:gd name="T13" fmla="*/ 610 h 1112"/>
                <a:gd name="T14" fmla="*/ 632 w 976"/>
                <a:gd name="T15" fmla="*/ 574 h 1112"/>
                <a:gd name="T16" fmla="*/ 620 w 976"/>
                <a:gd name="T17" fmla="*/ 540 h 1112"/>
                <a:gd name="T18" fmla="*/ 604 w 976"/>
                <a:gd name="T19" fmla="*/ 504 h 1112"/>
                <a:gd name="T20" fmla="*/ 588 w 976"/>
                <a:gd name="T21" fmla="*/ 470 h 1112"/>
                <a:gd name="T22" fmla="*/ 568 w 976"/>
                <a:gd name="T23" fmla="*/ 436 h 1112"/>
                <a:gd name="T24" fmla="*/ 548 w 976"/>
                <a:gd name="T25" fmla="*/ 402 h 1112"/>
                <a:gd name="T26" fmla="*/ 524 w 976"/>
                <a:gd name="T27" fmla="*/ 370 h 1112"/>
                <a:gd name="T28" fmla="*/ 498 w 976"/>
                <a:gd name="T29" fmla="*/ 336 h 1112"/>
                <a:gd name="T30" fmla="*/ 472 w 976"/>
                <a:gd name="T31" fmla="*/ 304 h 1112"/>
                <a:gd name="T32" fmla="*/ 442 w 976"/>
                <a:gd name="T33" fmla="*/ 272 h 1112"/>
                <a:gd name="T34" fmla="*/ 410 w 976"/>
                <a:gd name="T35" fmla="*/ 242 h 1112"/>
                <a:gd name="T36" fmla="*/ 376 w 976"/>
                <a:gd name="T37" fmla="*/ 212 h 1112"/>
                <a:gd name="T38" fmla="*/ 376 w 976"/>
                <a:gd name="T39" fmla="*/ 212 h 1112"/>
                <a:gd name="T40" fmla="*/ 332 w 976"/>
                <a:gd name="T41" fmla="*/ 174 h 1112"/>
                <a:gd name="T42" fmla="*/ 288 w 976"/>
                <a:gd name="T43" fmla="*/ 140 h 1112"/>
                <a:gd name="T44" fmla="*/ 244 w 976"/>
                <a:gd name="T45" fmla="*/ 110 h 1112"/>
                <a:gd name="T46" fmla="*/ 206 w 976"/>
                <a:gd name="T47" fmla="*/ 86 h 1112"/>
                <a:gd name="T48" fmla="*/ 172 w 976"/>
                <a:gd name="T49" fmla="*/ 66 h 1112"/>
                <a:gd name="T50" fmla="*/ 142 w 976"/>
                <a:gd name="T51" fmla="*/ 48 h 1112"/>
                <a:gd name="T52" fmla="*/ 102 w 976"/>
                <a:gd name="T53" fmla="*/ 28 h 1112"/>
                <a:gd name="T54" fmla="*/ 118 w 976"/>
                <a:gd name="T55" fmla="*/ 0 h 1112"/>
                <a:gd name="T56" fmla="*/ 0 w 976"/>
                <a:gd name="T57" fmla="*/ 0 h 1112"/>
                <a:gd name="T58" fmla="*/ 60 w 976"/>
                <a:gd name="T59" fmla="*/ 102 h 1112"/>
                <a:gd name="T60" fmla="*/ 78 w 976"/>
                <a:gd name="T61" fmla="*/ 70 h 1112"/>
                <a:gd name="T62" fmla="*/ 78 w 976"/>
                <a:gd name="T63" fmla="*/ 70 h 1112"/>
                <a:gd name="T64" fmla="*/ 116 w 976"/>
                <a:gd name="T65" fmla="*/ 90 h 1112"/>
                <a:gd name="T66" fmla="*/ 146 w 976"/>
                <a:gd name="T67" fmla="*/ 106 h 1112"/>
                <a:gd name="T68" fmla="*/ 184 w 976"/>
                <a:gd name="T69" fmla="*/ 130 h 1112"/>
                <a:gd name="T70" fmla="*/ 226 w 976"/>
                <a:gd name="T71" fmla="*/ 156 h 1112"/>
                <a:gd name="T72" fmla="*/ 270 w 976"/>
                <a:gd name="T73" fmla="*/ 188 h 1112"/>
                <a:gd name="T74" fmla="*/ 318 w 976"/>
                <a:gd name="T75" fmla="*/ 224 h 1112"/>
                <a:gd name="T76" fmla="*/ 366 w 976"/>
                <a:gd name="T77" fmla="*/ 266 h 1112"/>
                <a:gd name="T78" fmla="*/ 412 w 976"/>
                <a:gd name="T79" fmla="*/ 312 h 1112"/>
                <a:gd name="T80" fmla="*/ 436 w 976"/>
                <a:gd name="T81" fmla="*/ 338 h 1112"/>
                <a:gd name="T82" fmla="*/ 458 w 976"/>
                <a:gd name="T83" fmla="*/ 364 h 1112"/>
                <a:gd name="T84" fmla="*/ 480 w 976"/>
                <a:gd name="T85" fmla="*/ 390 h 1112"/>
                <a:gd name="T86" fmla="*/ 500 w 976"/>
                <a:gd name="T87" fmla="*/ 418 h 1112"/>
                <a:gd name="T88" fmla="*/ 520 w 976"/>
                <a:gd name="T89" fmla="*/ 448 h 1112"/>
                <a:gd name="T90" fmla="*/ 538 w 976"/>
                <a:gd name="T91" fmla="*/ 478 h 1112"/>
                <a:gd name="T92" fmla="*/ 554 w 976"/>
                <a:gd name="T93" fmla="*/ 510 h 1112"/>
                <a:gd name="T94" fmla="*/ 570 w 976"/>
                <a:gd name="T95" fmla="*/ 542 h 1112"/>
                <a:gd name="T96" fmla="*/ 582 w 976"/>
                <a:gd name="T97" fmla="*/ 576 h 1112"/>
                <a:gd name="T98" fmla="*/ 594 w 976"/>
                <a:gd name="T99" fmla="*/ 612 h 1112"/>
                <a:gd name="T100" fmla="*/ 602 w 976"/>
                <a:gd name="T101" fmla="*/ 648 h 1112"/>
                <a:gd name="T102" fmla="*/ 610 w 976"/>
                <a:gd name="T103" fmla="*/ 684 h 1112"/>
                <a:gd name="T104" fmla="*/ 614 w 976"/>
                <a:gd name="T105" fmla="*/ 722 h 1112"/>
                <a:gd name="T106" fmla="*/ 616 w 976"/>
                <a:gd name="T107" fmla="*/ 762 h 1112"/>
                <a:gd name="T108" fmla="*/ 310 w 976"/>
                <a:gd name="T109" fmla="*/ 1080 h 1112"/>
                <a:gd name="T110" fmla="*/ 344 w 976"/>
                <a:gd name="T111" fmla="*/ 1112 h 1112"/>
                <a:gd name="T112" fmla="*/ 642 w 976"/>
                <a:gd name="T113" fmla="*/ 802 h 1112"/>
                <a:gd name="T114" fmla="*/ 940 w 976"/>
                <a:gd name="T115" fmla="*/ 1112 h 1112"/>
                <a:gd name="T116" fmla="*/ 976 w 976"/>
                <a:gd name="T117" fmla="*/ 108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6" h="1112">
                  <a:moveTo>
                    <a:pt x="976" y="1080"/>
                  </a:moveTo>
                  <a:lnTo>
                    <a:pt x="664" y="754"/>
                  </a:lnTo>
                  <a:lnTo>
                    <a:pt x="664" y="754"/>
                  </a:lnTo>
                  <a:lnTo>
                    <a:pt x="662" y="718"/>
                  </a:lnTo>
                  <a:lnTo>
                    <a:pt x="658" y="682"/>
                  </a:lnTo>
                  <a:lnTo>
                    <a:pt x="652" y="646"/>
                  </a:lnTo>
                  <a:lnTo>
                    <a:pt x="642" y="610"/>
                  </a:lnTo>
                  <a:lnTo>
                    <a:pt x="632" y="574"/>
                  </a:lnTo>
                  <a:lnTo>
                    <a:pt x="620" y="540"/>
                  </a:lnTo>
                  <a:lnTo>
                    <a:pt x="604" y="504"/>
                  </a:lnTo>
                  <a:lnTo>
                    <a:pt x="588" y="470"/>
                  </a:lnTo>
                  <a:lnTo>
                    <a:pt x="568" y="436"/>
                  </a:lnTo>
                  <a:lnTo>
                    <a:pt x="548" y="402"/>
                  </a:lnTo>
                  <a:lnTo>
                    <a:pt x="524" y="370"/>
                  </a:lnTo>
                  <a:lnTo>
                    <a:pt x="498" y="336"/>
                  </a:lnTo>
                  <a:lnTo>
                    <a:pt x="472" y="304"/>
                  </a:lnTo>
                  <a:lnTo>
                    <a:pt x="442" y="272"/>
                  </a:lnTo>
                  <a:lnTo>
                    <a:pt x="410" y="242"/>
                  </a:lnTo>
                  <a:lnTo>
                    <a:pt x="376" y="212"/>
                  </a:lnTo>
                  <a:lnTo>
                    <a:pt x="376" y="212"/>
                  </a:lnTo>
                  <a:lnTo>
                    <a:pt x="332" y="174"/>
                  </a:lnTo>
                  <a:lnTo>
                    <a:pt x="288" y="140"/>
                  </a:lnTo>
                  <a:lnTo>
                    <a:pt x="244" y="110"/>
                  </a:lnTo>
                  <a:lnTo>
                    <a:pt x="206" y="86"/>
                  </a:lnTo>
                  <a:lnTo>
                    <a:pt x="172" y="66"/>
                  </a:lnTo>
                  <a:lnTo>
                    <a:pt x="142" y="48"/>
                  </a:lnTo>
                  <a:lnTo>
                    <a:pt x="102" y="28"/>
                  </a:lnTo>
                  <a:lnTo>
                    <a:pt x="118" y="0"/>
                  </a:lnTo>
                  <a:lnTo>
                    <a:pt x="0" y="0"/>
                  </a:lnTo>
                  <a:lnTo>
                    <a:pt x="60" y="102"/>
                  </a:lnTo>
                  <a:lnTo>
                    <a:pt x="78" y="70"/>
                  </a:lnTo>
                  <a:lnTo>
                    <a:pt x="78" y="70"/>
                  </a:lnTo>
                  <a:lnTo>
                    <a:pt x="116" y="90"/>
                  </a:lnTo>
                  <a:lnTo>
                    <a:pt x="146" y="106"/>
                  </a:lnTo>
                  <a:lnTo>
                    <a:pt x="184" y="130"/>
                  </a:lnTo>
                  <a:lnTo>
                    <a:pt x="226" y="156"/>
                  </a:lnTo>
                  <a:lnTo>
                    <a:pt x="270" y="188"/>
                  </a:lnTo>
                  <a:lnTo>
                    <a:pt x="318" y="224"/>
                  </a:lnTo>
                  <a:lnTo>
                    <a:pt x="366" y="266"/>
                  </a:lnTo>
                  <a:lnTo>
                    <a:pt x="412" y="312"/>
                  </a:lnTo>
                  <a:lnTo>
                    <a:pt x="436" y="338"/>
                  </a:lnTo>
                  <a:lnTo>
                    <a:pt x="458" y="364"/>
                  </a:lnTo>
                  <a:lnTo>
                    <a:pt x="480" y="390"/>
                  </a:lnTo>
                  <a:lnTo>
                    <a:pt x="500" y="418"/>
                  </a:lnTo>
                  <a:lnTo>
                    <a:pt x="520" y="448"/>
                  </a:lnTo>
                  <a:lnTo>
                    <a:pt x="538" y="478"/>
                  </a:lnTo>
                  <a:lnTo>
                    <a:pt x="554" y="510"/>
                  </a:lnTo>
                  <a:lnTo>
                    <a:pt x="570" y="542"/>
                  </a:lnTo>
                  <a:lnTo>
                    <a:pt x="582" y="576"/>
                  </a:lnTo>
                  <a:lnTo>
                    <a:pt x="594" y="612"/>
                  </a:lnTo>
                  <a:lnTo>
                    <a:pt x="602" y="648"/>
                  </a:lnTo>
                  <a:lnTo>
                    <a:pt x="610" y="684"/>
                  </a:lnTo>
                  <a:lnTo>
                    <a:pt x="614" y="722"/>
                  </a:lnTo>
                  <a:lnTo>
                    <a:pt x="616" y="762"/>
                  </a:lnTo>
                  <a:lnTo>
                    <a:pt x="310" y="1080"/>
                  </a:lnTo>
                  <a:lnTo>
                    <a:pt x="344" y="1112"/>
                  </a:lnTo>
                  <a:lnTo>
                    <a:pt x="642" y="802"/>
                  </a:lnTo>
                  <a:lnTo>
                    <a:pt x="940" y="1112"/>
                  </a:lnTo>
                  <a:lnTo>
                    <a:pt x="976" y="108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a:p>
          </p:txBody>
        </p:sp>
        <p:sp>
          <p:nvSpPr>
            <p:cNvPr id="1098" name="Freeform 705"/>
            <p:cNvSpPr>
              <a:spLocks/>
            </p:cNvSpPr>
            <p:nvPr/>
          </p:nvSpPr>
          <p:spPr bwMode="auto">
            <a:xfrm>
              <a:off x="4446588" y="2763838"/>
              <a:ext cx="1549400" cy="1765300"/>
            </a:xfrm>
            <a:custGeom>
              <a:avLst/>
              <a:gdLst>
                <a:gd name="T0" fmla="*/ 976 w 976"/>
                <a:gd name="T1" fmla="*/ 1080 h 1112"/>
                <a:gd name="T2" fmla="*/ 664 w 976"/>
                <a:gd name="T3" fmla="*/ 754 h 1112"/>
                <a:gd name="T4" fmla="*/ 664 w 976"/>
                <a:gd name="T5" fmla="*/ 754 h 1112"/>
                <a:gd name="T6" fmla="*/ 662 w 976"/>
                <a:gd name="T7" fmla="*/ 718 h 1112"/>
                <a:gd name="T8" fmla="*/ 658 w 976"/>
                <a:gd name="T9" fmla="*/ 682 h 1112"/>
                <a:gd name="T10" fmla="*/ 652 w 976"/>
                <a:gd name="T11" fmla="*/ 646 h 1112"/>
                <a:gd name="T12" fmla="*/ 642 w 976"/>
                <a:gd name="T13" fmla="*/ 610 h 1112"/>
                <a:gd name="T14" fmla="*/ 632 w 976"/>
                <a:gd name="T15" fmla="*/ 574 h 1112"/>
                <a:gd name="T16" fmla="*/ 620 w 976"/>
                <a:gd name="T17" fmla="*/ 540 h 1112"/>
                <a:gd name="T18" fmla="*/ 604 w 976"/>
                <a:gd name="T19" fmla="*/ 504 h 1112"/>
                <a:gd name="T20" fmla="*/ 588 w 976"/>
                <a:gd name="T21" fmla="*/ 470 h 1112"/>
                <a:gd name="T22" fmla="*/ 568 w 976"/>
                <a:gd name="T23" fmla="*/ 436 h 1112"/>
                <a:gd name="T24" fmla="*/ 548 w 976"/>
                <a:gd name="T25" fmla="*/ 402 h 1112"/>
                <a:gd name="T26" fmla="*/ 524 w 976"/>
                <a:gd name="T27" fmla="*/ 370 h 1112"/>
                <a:gd name="T28" fmla="*/ 498 w 976"/>
                <a:gd name="T29" fmla="*/ 336 h 1112"/>
                <a:gd name="T30" fmla="*/ 472 w 976"/>
                <a:gd name="T31" fmla="*/ 304 h 1112"/>
                <a:gd name="T32" fmla="*/ 442 w 976"/>
                <a:gd name="T33" fmla="*/ 272 h 1112"/>
                <a:gd name="T34" fmla="*/ 410 w 976"/>
                <a:gd name="T35" fmla="*/ 242 h 1112"/>
                <a:gd name="T36" fmla="*/ 376 w 976"/>
                <a:gd name="T37" fmla="*/ 212 h 1112"/>
                <a:gd name="T38" fmla="*/ 376 w 976"/>
                <a:gd name="T39" fmla="*/ 212 h 1112"/>
                <a:gd name="T40" fmla="*/ 332 w 976"/>
                <a:gd name="T41" fmla="*/ 174 h 1112"/>
                <a:gd name="T42" fmla="*/ 288 w 976"/>
                <a:gd name="T43" fmla="*/ 140 h 1112"/>
                <a:gd name="T44" fmla="*/ 244 w 976"/>
                <a:gd name="T45" fmla="*/ 110 h 1112"/>
                <a:gd name="T46" fmla="*/ 206 w 976"/>
                <a:gd name="T47" fmla="*/ 86 h 1112"/>
                <a:gd name="T48" fmla="*/ 172 w 976"/>
                <a:gd name="T49" fmla="*/ 66 h 1112"/>
                <a:gd name="T50" fmla="*/ 142 w 976"/>
                <a:gd name="T51" fmla="*/ 48 h 1112"/>
                <a:gd name="T52" fmla="*/ 102 w 976"/>
                <a:gd name="T53" fmla="*/ 28 h 1112"/>
                <a:gd name="T54" fmla="*/ 118 w 976"/>
                <a:gd name="T55" fmla="*/ 0 h 1112"/>
                <a:gd name="T56" fmla="*/ 0 w 976"/>
                <a:gd name="T57" fmla="*/ 0 h 1112"/>
                <a:gd name="T58" fmla="*/ 60 w 976"/>
                <a:gd name="T59" fmla="*/ 102 h 1112"/>
                <a:gd name="T60" fmla="*/ 78 w 976"/>
                <a:gd name="T61" fmla="*/ 70 h 1112"/>
                <a:gd name="T62" fmla="*/ 78 w 976"/>
                <a:gd name="T63" fmla="*/ 70 h 1112"/>
                <a:gd name="T64" fmla="*/ 116 w 976"/>
                <a:gd name="T65" fmla="*/ 90 h 1112"/>
                <a:gd name="T66" fmla="*/ 146 w 976"/>
                <a:gd name="T67" fmla="*/ 106 h 1112"/>
                <a:gd name="T68" fmla="*/ 184 w 976"/>
                <a:gd name="T69" fmla="*/ 130 h 1112"/>
                <a:gd name="T70" fmla="*/ 226 w 976"/>
                <a:gd name="T71" fmla="*/ 156 h 1112"/>
                <a:gd name="T72" fmla="*/ 270 w 976"/>
                <a:gd name="T73" fmla="*/ 188 h 1112"/>
                <a:gd name="T74" fmla="*/ 318 w 976"/>
                <a:gd name="T75" fmla="*/ 224 h 1112"/>
                <a:gd name="T76" fmla="*/ 366 w 976"/>
                <a:gd name="T77" fmla="*/ 266 h 1112"/>
                <a:gd name="T78" fmla="*/ 412 w 976"/>
                <a:gd name="T79" fmla="*/ 312 h 1112"/>
                <a:gd name="T80" fmla="*/ 436 w 976"/>
                <a:gd name="T81" fmla="*/ 338 h 1112"/>
                <a:gd name="T82" fmla="*/ 458 w 976"/>
                <a:gd name="T83" fmla="*/ 364 h 1112"/>
                <a:gd name="T84" fmla="*/ 480 w 976"/>
                <a:gd name="T85" fmla="*/ 390 h 1112"/>
                <a:gd name="T86" fmla="*/ 500 w 976"/>
                <a:gd name="T87" fmla="*/ 418 h 1112"/>
                <a:gd name="T88" fmla="*/ 520 w 976"/>
                <a:gd name="T89" fmla="*/ 448 h 1112"/>
                <a:gd name="T90" fmla="*/ 538 w 976"/>
                <a:gd name="T91" fmla="*/ 478 h 1112"/>
                <a:gd name="T92" fmla="*/ 554 w 976"/>
                <a:gd name="T93" fmla="*/ 510 h 1112"/>
                <a:gd name="T94" fmla="*/ 570 w 976"/>
                <a:gd name="T95" fmla="*/ 542 h 1112"/>
                <a:gd name="T96" fmla="*/ 582 w 976"/>
                <a:gd name="T97" fmla="*/ 576 h 1112"/>
                <a:gd name="T98" fmla="*/ 594 w 976"/>
                <a:gd name="T99" fmla="*/ 612 h 1112"/>
                <a:gd name="T100" fmla="*/ 602 w 976"/>
                <a:gd name="T101" fmla="*/ 648 h 1112"/>
                <a:gd name="T102" fmla="*/ 610 w 976"/>
                <a:gd name="T103" fmla="*/ 684 h 1112"/>
                <a:gd name="T104" fmla="*/ 614 w 976"/>
                <a:gd name="T105" fmla="*/ 722 h 1112"/>
                <a:gd name="T106" fmla="*/ 616 w 976"/>
                <a:gd name="T107" fmla="*/ 762 h 1112"/>
                <a:gd name="T108" fmla="*/ 310 w 976"/>
                <a:gd name="T109" fmla="*/ 1080 h 1112"/>
                <a:gd name="T110" fmla="*/ 344 w 976"/>
                <a:gd name="T111" fmla="*/ 1112 h 1112"/>
                <a:gd name="T112" fmla="*/ 642 w 976"/>
                <a:gd name="T113" fmla="*/ 802 h 1112"/>
                <a:gd name="T114" fmla="*/ 940 w 976"/>
                <a:gd name="T115" fmla="*/ 1112 h 1112"/>
                <a:gd name="T116" fmla="*/ 976 w 976"/>
                <a:gd name="T117" fmla="*/ 108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6" h="1112">
                  <a:moveTo>
                    <a:pt x="976" y="1080"/>
                  </a:moveTo>
                  <a:lnTo>
                    <a:pt x="664" y="754"/>
                  </a:lnTo>
                  <a:lnTo>
                    <a:pt x="664" y="754"/>
                  </a:lnTo>
                  <a:lnTo>
                    <a:pt x="662" y="718"/>
                  </a:lnTo>
                  <a:lnTo>
                    <a:pt x="658" y="682"/>
                  </a:lnTo>
                  <a:lnTo>
                    <a:pt x="652" y="646"/>
                  </a:lnTo>
                  <a:lnTo>
                    <a:pt x="642" y="610"/>
                  </a:lnTo>
                  <a:lnTo>
                    <a:pt x="632" y="574"/>
                  </a:lnTo>
                  <a:lnTo>
                    <a:pt x="620" y="540"/>
                  </a:lnTo>
                  <a:lnTo>
                    <a:pt x="604" y="504"/>
                  </a:lnTo>
                  <a:lnTo>
                    <a:pt x="588" y="470"/>
                  </a:lnTo>
                  <a:lnTo>
                    <a:pt x="568" y="436"/>
                  </a:lnTo>
                  <a:lnTo>
                    <a:pt x="548" y="402"/>
                  </a:lnTo>
                  <a:lnTo>
                    <a:pt x="524" y="370"/>
                  </a:lnTo>
                  <a:lnTo>
                    <a:pt x="498" y="336"/>
                  </a:lnTo>
                  <a:lnTo>
                    <a:pt x="472" y="304"/>
                  </a:lnTo>
                  <a:lnTo>
                    <a:pt x="442" y="272"/>
                  </a:lnTo>
                  <a:lnTo>
                    <a:pt x="410" y="242"/>
                  </a:lnTo>
                  <a:lnTo>
                    <a:pt x="376" y="212"/>
                  </a:lnTo>
                  <a:lnTo>
                    <a:pt x="376" y="212"/>
                  </a:lnTo>
                  <a:lnTo>
                    <a:pt x="332" y="174"/>
                  </a:lnTo>
                  <a:lnTo>
                    <a:pt x="288" y="140"/>
                  </a:lnTo>
                  <a:lnTo>
                    <a:pt x="244" y="110"/>
                  </a:lnTo>
                  <a:lnTo>
                    <a:pt x="206" y="86"/>
                  </a:lnTo>
                  <a:lnTo>
                    <a:pt x="172" y="66"/>
                  </a:lnTo>
                  <a:lnTo>
                    <a:pt x="142" y="48"/>
                  </a:lnTo>
                  <a:lnTo>
                    <a:pt x="102" y="28"/>
                  </a:lnTo>
                  <a:lnTo>
                    <a:pt x="118" y="0"/>
                  </a:lnTo>
                  <a:lnTo>
                    <a:pt x="0" y="0"/>
                  </a:lnTo>
                  <a:lnTo>
                    <a:pt x="60" y="102"/>
                  </a:lnTo>
                  <a:lnTo>
                    <a:pt x="78" y="70"/>
                  </a:lnTo>
                  <a:lnTo>
                    <a:pt x="78" y="70"/>
                  </a:lnTo>
                  <a:lnTo>
                    <a:pt x="116" y="90"/>
                  </a:lnTo>
                  <a:lnTo>
                    <a:pt x="146" y="106"/>
                  </a:lnTo>
                  <a:lnTo>
                    <a:pt x="184" y="130"/>
                  </a:lnTo>
                  <a:lnTo>
                    <a:pt x="226" y="156"/>
                  </a:lnTo>
                  <a:lnTo>
                    <a:pt x="270" y="188"/>
                  </a:lnTo>
                  <a:lnTo>
                    <a:pt x="318" y="224"/>
                  </a:lnTo>
                  <a:lnTo>
                    <a:pt x="366" y="266"/>
                  </a:lnTo>
                  <a:lnTo>
                    <a:pt x="412" y="312"/>
                  </a:lnTo>
                  <a:lnTo>
                    <a:pt x="436" y="338"/>
                  </a:lnTo>
                  <a:lnTo>
                    <a:pt x="458" y="364"/>
                  </a:lnTo>
                  <a:lnTo>
                    <a:pt x="480" y="390"/>
                  </a:lnTo>
                  <a:lnTo>
                    <a:pt x="500" y="418"/>
                  </a:lnTo>
                  <a:lnTo>
                    <a:pt x="520" y="448"/>
                  </a:lnTo>
                  <a:lnTo>
                    <a:pt x="538" y="478"/>
                  </a:lnTo>
                  <a:lnTo>
                    <a:pt x="554" y="510"/>
                  </a:lnTo>
                  <a:lnTo>
                    <a:pt x="570" y="542"/>
                  </a:lnTo>
                  <a:lnTo>
                    <a:pt x="582" y="576"/>
                  </a:lnTo>
                  <a:lnTo>
                    <a:pt x="594" y="612"/>
                  </a:lnTo>
                  <a:lnTo>
                    <a:pt x="602" y="648"/>
                  </a:lnTo>
                  <a:lnTo>
                    <a:pt x="610" y="684"/>
                  </a:lnTo>
                  <a:lnTo>
                    <a:pt x="614" y="722"/>
                  </a:lnTo>
                  <a:lnTo>
                    <a:pt x="616" y="762"/>
                  </a:lnTo>
                  <a:lnTo>
                    <a:pt x="310" y="1080"/>
                  </a:lnTo>
                  <a:lnTo>
                    <a:pt x="344" y="1112"/>
                  </a:lnTo>
                  <a:lnTo>
                    <a:pt x="642" y="802"/>
                  </a:lnTo>
                  <a:lnTo>
                    <a:pt x="940" y="1112"/>
                  </a:lnTo>
                  <a:lnTo>
                    <a:pt x="976" y="1080"/>
                  </a:lnTo>
                  <a:close/>
                </a:path>
              </a:pathLst>
            </a:custGeom>
            <a:noFill/>
            <a:ln w="12700">
              <a:solidFill>
                <a:srgbClr val="1B14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2000"/>
            </a:p>
          </p:txBody>
        </p:sp>
        <p:pic>
          <p:nvPicPr>
            <p:cNvPr id="1830" name="Picture 707" descr="F:\设计\厦大生科院\PPT2郭老师\郭老师\12.16\1-2.pn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4252022" y="3195598"/>
              <a:ext cx="885128" cy="780554"/>
            </a:xfrm>
            <a:prstGeom prst="rect">
              <a:avLst/>
            </a:prstGeom>
            <a:noFill/>
            <a:extLst>
              <a:ext uri="{909E8E84-426E-40DD-AFC4-6F175D3DCCD1}">
                <a14:hiddenFill xmlns:a14="http://schemas.microsoft.com/office/drawing/2010/main">
                  <a:solidFill>
                    <a:srgbClr val="FFFFFF"/>
                  </a:solidFill>
                </a14:hiddenFill>
              </a:ext>
            </a:extLst>
          </p:spPr>
        </p:pic>
        <p:pic>
          <p:nvPicPr>
            <p:cNvPr id="1831" name="Picture 708" descr="F:\设计\厦大生科院\PPT2郭老师\郭老师\12.16\1-6.pn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6444208" y="4756368"/>
              <a:ext cx="1201253" cy="889001"/>
            </a:xfrm>
            <a:prstGeom prst="rect">
              <a:avLst/>
            </a:prstGeom>
            <a:noFill/>
            <a:extLst>
              <a:ext uri="{909E8E84-426E-40DD-AFC4-6F175D3DCCD1}">
                <a14:hiddenFill xmlns:a14="http://schemas.microsoft.com/office/drawing/2010/main">
                  <a:solidFill>
                    <a:srgbClr val="FFFFFF"/>
                  </a:solidFill>
                </a14:hiddenFill>
              </a:ext>
            </a:extLst>
          </p:spPr>
        </p:pic>
        <p:pic>
          <p:nvPicPr>
            <p:cNvPr id="1832" name="Picture 709" descr="F:\设计\厦大生科院\PPT2郭老师\郭老师\12.16\1-5.pn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053584" y="5578116"/>
              <a:ext cx="703708" cy="699218"/>
            </a:xfrm>
            <a:prstGeom prst="rect">
              <a:avLst/>
            </a:prstGeom>
            <a:noFill/>
            <a:extLst>
              <a:ext uri="{909E8E84-426E-40DD-AFC4-6F175D3DCCD1}">
                <a14:hiddenFill xmlns:a14="http://schemas.microsoft.com/office/drawing/2010/main">
                  <a:solidFill>
                    <a:srgbClr val="FFFFFF"/>
                  </a:solidFill>
                </a14:hiddenFill>
              </a:ext>
            </a:extLst>
          </p:spPr>
        </p:pic>
        <p:pic>
          <p:nvPicPr>
            <p:cNvPr id="1833" name="Picture 710" descr="F:\设计\厦大生科院\PPT2郭老师\郭老师\12.16\1-4.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4984750" y="4875639"/>
              <a:ext cx="377825" cy="674181"/>
            </a:xfrm>
            <a:prstGeom prst="rect">
              <a:avLst/>
            </a:prstGeom>
            <a:noFill/>
            <a:extLst>
              <a:ext uri="{909E8E84-426E-40DD-AFC4-6F175D3DCCD1}">
                <a14:hiddenFill xmlns:a14="http://schemas.microsoft.com/office/drawing/2010/main">
                  <a:solidFill>
                    <a:srgbClr val="FFFFFF"/>
                  </a:solidFill>
                </a14:hiddenFill>
              </a:ext>
            </a:extLst>
          </p:spPr>
        </p:pic>
        <p:pic>
          <p:nvPicPr>
            <p:cNvPr id="1834" name="Picture 711" descr="F:\设计\厦大生科院\PPT2郭老师\郭老师\12.16\1-3.pn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323232" y="4149687"/>
              <a:ext cx="752006" cy="3937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矩形 2"/>
          <p:cNvSpPr/>
          <p:nvPr/>
        </p:nvSpPr>
        <p:spPr>
          <a:xfrm>
            <a:off x="1859022" y="910806"/>
            <a:ext cx="6457394" cy="37605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4" name="矩形 703"/>
          <p:cNvSpPr/>
          <p:nvPr/>
        </p:nvSpPr>
        <p:spPr>
          <a:xfrm>
            <a:off x="1648042" y="4720816"/>
            <a:ext cx="6668374" cy="21371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95536" y="188640"/>
            <a:ext cx="8424936" cy="584775"/>
          </a:xfrm>
          <a:prstGeom prst="rect">
            <a:avLst/>
          </a:prstGeom>
          <a:noFill/>
        </p:spPr>
        <p:txBody>
          <a:bodyPr wrap="square" rtlCol="0">
            <a:spAutoFit/>
          </a:bodyPr>
          <a:lstStyle/>
          <a:p>
            <a:pPr algn="ctr"/>
            <a:r>
              <a:rPr lang="en-US" altLang="zh-CN" sz="3200" b="1" dirty="0" smtClean="0"/>
              <a:t>Marine food web and microbial loop (</a:t>
            </a:r>
            <a:r>
              <a:rPr lang="zh-CN" altLang="en-US" sz="3200" b="1" dirty="0" smtClean="0"/>
              <a:t>微食物环</a:t>
            </a:r>
            <a:r>
              <a:rPr lang="en-US" altLang="zh-CN" sz="3200" b="1" dirty="0" smtClean="0"/>
              <a:t>)</a:t>
            </a:r>
            <a:endParaRPr lang="zh-CN" altLang="en-US" sz="3200" b="1" dirty="0"/>
          </a:p>
        </p:txBody>
      </p:sp>
      <p:sp>
        <p:nvSpPr>
          <p:cNvPr id="5" name="TextBox 4"/>
          <p:cNvSpPr txBox="1"/>
          <p:nvPr/>
        </p:nvSpPr>
        <p:spPr>
          <a:xfrm>
            <a:off x="179511" y="5294442"/>
            <a:ext cx="1446427" cy="830997"/>
          </a:xfrm>
          <a:prstGeom prst="rect">
            <a:avLst/>
          </a:prstGeom>
          <a:noFill/>
        </p:spPr>
        <p:txBody>
          <a:bodyPr wrap="square" rtlCol="0">
            <a:spAutoFit/>
          </a:bodyPr>
          <a:lstStyle/>
          <a:p>
            <a:r>
              <a:rPr lang="en-US" altLang="zh-CN" sz="2400" b="1" dirty="0" smtClean="0">
                <a:effectLst>
                  <a:outerShdw blurRad="38100" dist="38100" dir="2700000" algn="tl">
                    <a:srgbClr val="000000">
                      <a:alpha val="43137"/>
                    </a:srgbClr>
                  </a:outerShdw>
                </a:effectLst>
              </a:rPr>
              <a:t>Microbial loop</a:t>
            </a:r>
            <a:endParaRPr lang="zh-CN" altLang="en-US" sz="2400" b="1" dirty="0">
              <a:effectLst>
                <a:outerShdw blurRad="38100" dist="38100" dir="2700000" algn="tl">
                  <a:srgbClr val="000000">
                    <a:alpha val="43137"/>
                  </a:srgbClr>
                </a:outerShdw>
              </a:effectLst>
            </a:endParaRPr>
          </a:p>
        </p:txBody>
      </p:sp>
      <p:sp>
        <p:nvSpPr>
          <p:cNvPr id="707" name="TextBox 706"/>
          <p:cNvSpPr txBox="1"/>
          <p:nvPr/>
        </p:nvSpPr>
        <p:spPr>
          <a:xfrm>
            <a:off x="6289101" y="2369643"/>
            <a:ext cx="1758309" cy="830997"/>
          </a:xfrm>
          <a:prstGeom prst="rect">
            <a:avLst/>
          </a:prstGeom>
          <a:noFill/>
        </p:spPr>
        <p:txBody>
          <a:bodyPr wrap="square" rtlCol="0">
            <a:spAutoFit/>
          </a:bodyPr>
          <a:lstStyle/>
          <a:p>
            <a:r>
              <a:rPr lang="en-US" altLang="zh-CN" sz="2400" b="1" dirty="0" smtClean="0">
                <a:effectLst>
                  <a:outerShdw blurRad="38100" dist="38100" dir="2700000" algn="tl">
                    <a:srgbClr val="000000">
                      <a:alpha val="43137"/>
                    </a:srgbClr>
                  </a:outerShdw>
                </a:effectLst>
              </a:rPr>
              <a:t>Traditional food chain</a:t>
            </a:r>
            <a:endParaRPr lang="zh-CN" alt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925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04" grpId="0" animBg="1"/>
      <p:bldP spid="5" grpId="0"/>
      <p:bldP spid="70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6135</TotalTime>
  <Words>1780</Words>
  <Application>Microsoft Office PowerPoint</Application>
  <PresentationFormat>全屏显示(4:3)</PresentationFormat>
  <Paragraphs>536</Paragraphs>
  <Slides>47</Slides>
  <Notes>13</Notes>
  <HiddenSlides>0</HiddenSlides>
  <MMClips>0</MMClips>
  <ScaleCrop>false</ScaleCrop>
  <HeadingPairs>
    <vt:vector size="4" baseType="variant">
      <vt:variant>
        <vt:lpstr>主题</vt:lpstr>
      </vt:variant>
      <vt:variant>
        <vt:i4>1</vt:i4>
      </vt:variant>
      <vt:variant>
        <vt:lpstr>幻灯片标题</vt:lpstr>
      </vt:variant>
      <vt:variant>
        <vt:i4>47</vt:i4>
      </vt:variant>
    </vt:vector>
  </HeadingPairs>
  <TitlesOfParts>
    <vt:vector size="48" baseType="lpstr">
      <vt:lpstr>Office 主题</vt:lpstr>
      <vt:lpstr>MICROBIOLOGY</vt:lpstr>
      <vt:lpstr>Outline</vt:lpstr>
      <vt:lpstr>Microbial Ecology</vt:lpstr>
      <vt:lpstr>Questions in microbial ecology</vt:lpstr>
      <vt:lpstr> Microorganisms in different environments</vt:lpstr>
      <vt:lpstr>PowerPoint 演示文稿</vt:lpstr>
      <vt:lpstr>Nitrogen fixation in nodule (Rhizobia)</vt:lpstr>
      <vt:lpstr>Microorganisms in Marine and Freshwater Ecosystems</vt:lpstr>
      <vt:lpstr>PowerPoint 演示文稿</vt:lpstr>
      <vt:lpstr>Human Microbiome</vt:lpstr>
      <vt:lpstr>PowerPoint 演示文稿</vt:lpstr>
      <vt:lpstr>PowerPoint 演示文稿</vt:lpstr>
      <vt:lpstr>PowerPoint 演示文稿</vt:lpstr>
      <vt:lpstr>The Missing Microorganisms</vt:lpstr>
      <vt:lpstr>PowerPoint 演示文稿</vt:lpstr>
      <vt:lpstr>Microbial carbon and nitrogen cycles</vt:lpstr>
      <vt:lpstr>PowerPoint 演示文稿</vt:lpstr>
      <vt:lpstr>Carbon cycling</vt:lpstr>
      <vt:lpstr>Nitrogen cycling</vt:lpstr>
      <vt:lpstr>PowerPoint 演示文稿</vt:lpstr>
      <vt:lpstr>PowerPoint 演示文稿</vt:lpstr>
      <vt:lpstr>The green house gases</vt:lpstr>
      <vt:lpstr>Impacts of greenhouse gases and climate change</vt:lpstr>
      <vt:lpstr>Microorganisms &amp; greenhouse gases</vt:lpstr>
      <vt:lpstr>Food Microbiology</vt:lpstr>
      <vt:lpstr>Food spoilage</vt:lpstr>
      <vt:lpstr>Controlling food spoilage</vt:lpstr>
      <vt:lpstr>PowerPoint 演示文稿</vt:lpstr>
      <vt:lpstr>Microbial food</vt:lpstr>
      <vt:lpstr>Fermentation of different foods</vt:lpstr>
      <vt:lpstr>Fermented Milks</vt:lpstr>
      <vt:lpstr>Probiotics (益生菌)</vt:lpstr>
      <vt:lpstr> Biotechnology and industrial microbiology</vt:lpstr>
      <vt:lpstr>Major Products of Industrial Microbiology</vt:lpstr>
      <vt:lpstr>PowerPoint 演示文稿</vt:lpstr>
      <vt:lpstr>PowerPoint 演示文稿</vt:lpstr>
      <vt:lpstr>PowerPoint 演示文稿</vt:lpstr>
      <vt:lpstr> Applied environmental microbiology </vt:lpstr>
      <vt:lpstr>Examples for applied environmental microbiology</vt:lpstr>
      <vt:lpstr> Water purification and sanitary analysis</vt:lpstr>
      <vt:lpstr>PowerPoint 演示文稿</vt:lpstr>
      <vt:lpstr>PowerPoint 演示文稿</vt:lpstr>
      <vt:lpstr>PowerPoint 演示文稿</vt:lpstr>
      <vt:lpstr>Microbiology in biological wastewater treatment</vt:lpstr>
      <vt:lpstr>Fluorescence in situ hybridization (FISH) for AOB and NOB in activated sludge</vt:lpstr>
      <vt:lpstr>The End?</vt:lpstr>
      <vt:lpstr>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MICROBIOLOGY</dc:title>
  <dc:creator>Feng Guo</dc:creator>
  <cp:lastModifiedBy>Feng Guo</cp:lastModifiedBy>
  <cp:revision>186</cp:revision>
  <dcterms:created xsi:type="dcterms:W3CDTF">2016-12-22T06:58:48Z</dcterms:created>
  <dcterms:modified xsi:type="dcterms:W3CDTF">2017-12-28T02:49:00Z</dcterms:modified>
</cp:coreProperties>
</file>